
<file path=[Content_Types].xml><?xml version="1.0" encoding="utf-8"?>
<Types xmlns="http://schemas.openxmlformats.org/package/2006/content-types">
  <Default Extension="jpeg" ContentType="image/jpeg"/>
  <Default Extension="wav" ContentType="audio/x-wav"/>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5" d="100"/>
          <a:sy n="65" d="100"/>
        </p:scale>
        <p:origin x="84" y="6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smtClean="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smtClean="0"/>
            </a:lvl1pPr>
          </a:lstStyle>
          <a:p>
            <a:pPr>
              <a:defRPr/>
            </a:pPr>
            <a:fld id="{F864288D-F585-48C0-A565-760351770012}"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defRPr sz="1200" smtClean="0"/>
            </a:lvl1pPr>
          </a:lstStyle>
          <a:p>
            <a:pPr>
              <a:defRPr/>
            </a:pPr>
            <a:fld id="{3CF9DC60-CA7A-46F0-A424-FE2145BEDE0D}"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FA0740B1-9012-4A27-9880-5C9D63136D28}" type="datetimeFigureOut">
              <a:rPr lang="zh-CN" altLang="en-US"/>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eaLnBrk="1" hangingPunct="1">
              <a:defRPr smtClean="0">
                <a:solidFill>
                  <a:srgbClr val="000000"/>
                </a:solidFill>
              </a:defRPr>
            </a:lvl1pPr>
          </a:lstStyle>
          <a:p>
            <a:pPr>
              <a:defRPr/>
            </a:pPr>
            <a:fld id="{3D05CC76-3302-4158-B00A-E9C5376AA133}"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5F990A04-5A63-4E39-873A-39DD6DBAFEC7}" type="datetimeFigureOut">
              <a:rPr lang="zh-CN" altLang="en-US"/>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eaLnBrk="1" hangingPunct="1">
              <a:defRPr smtClean="0">
                <a:solidFill>
                  <a:srgbClr val="000000"/>
                </a:solidFill>
              </a:defRPr>
            </a:lvl1pPr>
          </a:lstStyle>
          <a:p>
            <a:pPr>
              <a:defRPr/>
            </a:pPr>
            <a:fld id="{FFFD2E2B-3FC0-4CD8-B214-D8C6ED338F9A}"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9144000" cy="5143500"/>
          </a:xfrm>
          <a:prstGeom prst="rect">
            <a:avLst/>
          </a:prstGeom>
          <a:gradFill flip="none" rotWithShape="1">
            <a:gsLst>
              <a:gs pos="28000">
                <a:schemeClr val="bg1"/>
              </a:gs>
              <a:gs pos="97083">
                <a:schemeClr val="bg1">
                  <a:lumMod val="95000"/>
                </a:schemeClr>
              </a:gs>
              <a:gs pos="82000">
                <a:schemeClr val="bg1">
                  <a:lumMod val="9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 name="圆角矩形 1"/>
          <p:cNvSpPr/>
          <p:nvPr userDrawn="1"/>
        </p:nvSpPr>
        <p:spPr>
          <a:xfrm>
            <a:off x="560388" y="4454525"/>
            <a:ext cx="8583612" cy="379413"/>
          </a:xfrm>
          <a:custGeom>
            <a:avLst/>
            <a:gdLst/>
            <a:ahLst/>
            <a:cxnLst/>
            <a:rect l="l" t="t" r="r" b="b"/>
            <a:pathLst>
              <a:path w="8583813" h="378935">
                <a:moveTo>
                  <a:pt x="8583813" y="0"/>
                </a:moveTo>
                <a:lnTo>
                  <a:pt x="8583813" y="378935"/>
                </a:lnTo>
                <a:lnTo>
                  <a:pt x="0" y="378935"/>
                </a:lnTo>
                <a:lnTo>
                  <a:pt x="0" y="308476"/>
                </a:lnTo>
                <a:cubicBezTo>
                  <a:pt x="0" y="270981"/>
                  <a:pt x="30396" y="240585"/>
                  <a:pt x="67891" y="240585"/>
                </a:cubicBezTo>
                <a:lnTo>
                  <a:pt x="4823899" y="240585"/>
                </a:lnTo>
                <a:lnTo>
                  <a:pt x="4864500" y="244678"/>
                </a:lnTo>
                <a:lnTo>
                  <a:pt x="8234895" y="244678"/>
                </a:lnTo>
                <a:cubicBezTo>
                  <a:pt x="8395853" y="244678"/>
                  <a:pt x="8533083" y="143086"/>
                  <a:pt x="8583813" y="0"/>
                </a:cubicBezTo>
                <a:close/>
              </a:path>
            </a:pathLst>
          </a:cu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4" name="组合 8"/>
          <p:cNvGrpSpPr/>
          <p:nvPr userDrawn="1"/>
        </p:nvGrpSpPr>
        <p:grpSpPr bwMode="auto">
          <a:xfrm>
            <a:off x="0" y="4779963"/>
            <a:ext cx="9144000" cy="363537"/>
            <a:chOff x="38100" y="4543425"/>
            <a:chExt cx="9067800" cy="565603"/>
          </a:xfrm>
        </p:grpSpPr>
        <p:sp>
          <p:nvSpPr>
            <p:cNvPr id="5" name="圆角矩形 4"/>
            <p:cNvSpPr/>
            <p:nvPr/>
          </p:nvSpPr>
          <p:spPr>
            <a:xfrm>
              <a:off x="38100" y="4543425"/>
              <a:ext cx="9067800" cy="565603"/>
            </a:xfrm>
            <a:prstGeom prst="roundRect">
              <a:avLst>
                <a:gd name="adj" fmla="val 0"/>
              </a:avLst>
            </a:prstGeom>
            <a:pattFill prst="ltUpDiag">
              <a:fgClr>
                <a:schemeClr val="bg1">
                  <a:lumMod val="95000"/>
                </a:schemeClr>
              </a:fgClr>
              <a:bgClr>
                <a:srgbClr val="C00000"/>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solidFill>
                  <a:prstClr val="white"/>
                </a:solidFill>
              </a:endParaRPr>
            </a:p>
          </p:txBody>
        </p:sp>
        <p:sp>
          <p:nvSpPr>
            <p:cNvPr id="6" name="圆角矩形 5"/>
            <p:cNvSpPr/>
            <p:nvPr/>
          </p:nvSpPr>
          <p:spPr>
            <a:xfrm>
              <a:off x="38100" y="4543425"/>
              <a:ext cx="9067800" cy="565603"/>
            </a:xfrm>
            <a:prstGeom prst="roundRect">
              <a:avLst>
                <a:gd name="adj" fmla="val 0"/>
              </a:avLst>
            </a:prstGeom>
            <a:solidFill>
              <a:srgbClr val="B80000">
                <a:alpha val="86667"/>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solidFill>
                  <a:prstClr val="white"/>
                </a:solidFill>
              </a:endParaRPr>
            </a:p>
          </p:txBody>
        </p:sp>
      </p:grpSp>
      <p:grpSp>
        <p:nvGrpSpPr>
          <p:cNvPr id="7" name="组合 11"/>
          <p:cNvGrpSpPr/>
          <p:nvPr userDrawn="1"/>
        </p:nvGrpSpPr>
        <p:grpSpPr bwMode="auto">
          <a:xfrm>
            <a:off x="4427538" y="4879975"/>
            <a:ext cx="3789362" cy="200025"/>
            <a:chOff x="4599632" y="4891836"/>
            <a:chExt cx="3788792" cy="200055"/>
          </a:xfrm>
        </p:grpSpPr>
        <p:sp>
          <p:nvSpPr>
            <p:cNvPr id="8" name="矩形 7"/>
            <p:cNvSpPr/>
            <p:nvPr/>
          </p:nvSpPr>
          <p:spPr>
            <a:xfrm>
              <a:off x="6536635" y="4891836"/>
              <a:ext cx="1851789" cy="200055"/>
            </a:xfrm>
            <a:prstGeom prst="rect">
              <a:avLst/>
            </a:prstGeom>
          </p:spPr>
          <p:txBody>
            <a:bodyPr wrap="none">
              <a:spAutoFit/>
            </a:bodyPr>
            <a:lstStyle/>
            <a:p>
              <a:pPr algn="r" eaLnBrk="1" fontAlgn="auto" hangingPunct="1">
                <a:spcBef>
                  <a:spcPts val="0"/>
                </a:spcBef>
                <a:spcAft>
                  <a:spcPts val="0"/>
                </a:spcAft>
                <a:defRPr/>
              </a:pPr>
              <a:r>
                <a:rPr lang="zh-CN" altLang="en-US" sz="700" b="1" i="1" spc="600" dirty="0">
                  <a:solidFill>
                    <a:prstClr val="black">
                      <a:alpha val="50000"/>
                    </a:prstClr>
                  </a:solidFill>
                  <a:latin typeface="微软雅黑" panose="020B0503020204020204" pitchFamily="34" charset="-122"/>
                  <a:ea typeface="微软雅黑" panose="020B0503020204020204" pitchFamily="34" charset="-122"/>
                </a:rPr>
                <a:t>上海锐普广告有限公司</a:t>
              </a:r>
              <a:endParaRPr lang="en-US" altLang="ko-KR" sz="700" b="1" i="1" spc="600" dirty="0">
                <a:solidFill>
                  <a:prstClr val="black">
                    <a:alpha val="50000"/>
                  </a:prstClr>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4599632" y="4911819"/>
              <a:ext cx="208101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fontAlgn="auto" hangingPunct="1">
                <a:spcBef>
                  <a:spcPts val="0"/>
                </a:spcBef>
                <a:spcAft>
                  <a:spcPts val="0"/>
                </a:spcAft>
                <a:defRPr/>
              </a:pPr>
              <a:r>
                <a:rPr lang="en-US" altLang="ko-KR" sz="500" b="1" i="1" spc="120" dirty="0">
                  <a:solidFill>
                    <a:prstClr val="white">
                      <a:alpha val="50000"/>
                    </a:prstClr>
                  </a:solidFill>
                  <a:latin typeface="Arial" panose="020B0604020202020204" pitchFamily="34" charset="0"/>
                  <a:ea typeface="Gulim" pitchFamily="34" charset="-127"/>
                  <a:cs typeface="Arial" panose="020B0604020202020204" pitchFamily="34" charset="0"/>
                </a:rPr>
                <a:t> Shanghai </a:t>
              </a:r>
              <a:r>
                <a:rPr lang="en-US" altLang="ko-KR" sz="500" b="1" i="1" spc="120" dirty="0" err="1">
                  <a:solidFill>
                    <a:prstClr val="white">
                      <a:alpha val="50000"/>
                    </a:prstClr>
                  </a:solidFill>
                  <a:latin typeface="Arial" panose="020B0604020202020204" pitchFamily="34" charset="0"/>
                  <a:ea typeface="Gulim" pitchFamily="34" charset="-127"/>
                  <a:cs typeface="Arial" panose="020B0604020202020204" pitchFamily="34" charset="0"/>
                </a:rPr>
                <a:t>Rapidesign</a:t>
              </a:r>
              <a:r>
                <a:rPr lang="en-US" altLang="ko-KR" sz="500" b="1" i="1" spc="120" dirty="0">
                  <a:solidFill>
                    <a:prstClr val="white">
                      <a:alpha val="50000"/>
                    </a:prstClr>
                  </a:solidFill>
                  <a:latin typeface="Arial" panose="020B0604020202020204" pitchFamily="34" charset="0"/>
                  <a:ea typeface="Gulim" pitchFamily="34" charset="-127"/>
                  <a:cs typeface="Arial" panose="020B0604020202020204" pitchFamily="34" charset="0"/>
                </a:rPr>
                <a:t> Advertising </a:t>
              </a:r>
              <a:r>
                <a:rPr lang="en-US" altLang="ko-KR" sz="500" b="1" i="1" spc="120" dirty="0" err="1">
                  <a:solidFill>
                    <a:prstClr val="white">
                      <a:alpha val="50000"/>
                    </a:prstClr>
                  </a:solidFill>
                  <a:latin typeface="Arial" panose="020B0604020202020204" pitchFamily="34" charset="0"/>
                  <a:ea typeface="Gulim" pitchFamily="34" charset="-127"/>
                  <a:cs typeface="Arial" panose="020B0604020202020204" pitchFamily="34" charset="0"/>
                </a:rPr>
                <a:t>Co.,Ltd</a:t>
              </a:r>
              <a:r>
                <a:rPr lang="en-US" altLang="ko-KR" sz="500" b="1" i="1" spc="120" dirty="0">
                  <a:solidFill>
                    <a:prstClr val="white">
                      <a:alpha val="50000"/>
                    </a:prstClr>
                  </a:solidFill>
                  <a:latin typeface="Arial" panose="020B0604020202020204" pitchFamily="34" charset="0"/>
                  <a:ea typeface="Gulim" pitchFamily="34" charset="-127"/>
                  <a:cs typeface="Arial" panose="020B0604020202020204" pitchFamily="34" charset="0"/>
                </a:rPr>
                <a:t> </a:t>
              </a:r>
              <a:endParaRPr lang="en-US" altLang="ko-KR" sz="500" b="1" i="1" spc="120" dirty="0">
                <a:solidFill>
                  <a:prstClr val="white">
                    <a:alpha val="50000"/>
                  </a:prstClr>
                </a:solidFill>
                <a:latin typeface="Arial" panose="020B0604020202020204" pitchFamily="34" charset="0"/>
                <a:ea typeface="Gulim" pitchFamily="34" charset="-127"/>
                <a:cs typeface="Arial" panose="020B0604020202020204" pitchFamily="34" charset="0"/>
              </a:endParaRPr>
            </a:p>
          </p:txBody>
        </p:sp>
      </p:grpSp>
      <p:grpSp>
        <p:nvGrpSpPr>
          <p:cNvPr id="10" name="组合 9"/>
          <p:cNvGrpSpPr/>
          <p:nvPr userDrawn="1"/>
        </p:nvGrpSpPr>
        <p:grpSpPr>
          <a:xfrm>
            <a:off x="8246547" y="4886180"/>
            <a:ext cx="551974" cy="150402"/>
            <a:chOff x="3453761" y="2211710"/>
            <a:chExt cx="1910327" cy="520520"/>
          </a:xfrm>
          <a:solidFill>
            <a:schemeClr val="bg1">
              <a:lumMod val="95000"/>
            </a:schemeClr>
          </a:solidFill>
        </p:grpSpPr>
        <p:sp>
          <p:nvSpPr>
            <p:cNvPr id="11" name="Freeform 27"/>
            <p:cNvSpPr>
              <a:spLocks noEditPoints="1"/>
            </p:cNvSpPr>
            <p:nvPr/>
          </p:nvSpPr>
          <p:spPr bwMode="auto">
            <a:xfrm>
              <a:off x="4076534" y="2601327"/>
              <a:ext cx="134427" cy="128841"/>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39 w 54"/>
                <a:gd name="T21" fmla="*/ 30 h 53"/>
                <a:gd name="T22" fmla="*/ 54 w 54"/>
                <a:gd name="T23" fmla="*/ 53 h 53"/>
                <a:gd name="T24" fmla="*/ 52 w 54"/>
                <a:gd name="T25" fmla="*/ 53 h 53"/>
                <a:gd name="T26" fmla="*/ 36 w 54"/>
                <a:gd name="T27" fmla="*/ 30 h 53"/>
                <a:gd name="T28" fmla="*/ 2 w 54"/>
                <a:gd name="T29" fmla="*/ 30 h 53"/>
                <a:gd name="T30" fmla="*/ 2 w 54"/>
                <a:gd name="T31" fmla="*/ 53 h 53"/>
                <a:gd name="T32" fmla="*/ 0 w 54"/>
                <a:gd name="T33" fmla="*/ 53 h 53"/>
                <a:gd name="T34" fmla="*/ 0 w 54"/>
                <a:gd name="T35" fmla="*/ 0 h 53"/>
                <a:gd name="T36" fmla="*/ 44 w 54"/>
                <a:gd name="T37" fmla="*/ 27 h 53"/>
                <a:gd name="T38" fmla="*/ 48 w 54"/>
                <a:gd name="T39" fmla="*/ 24 h 53"/>
                <a:gd name="T40" fmla="*/ 51 w 54"/>
                <a:gd name="T41" fmla="*/ 20 h 53"/>
                <a:gd name="T42" fmla="*/ 52 w 54"/>
                <a:gd name="T43" fmla="*/ 15 h 53"/>
                <a:gd name="T44" fmla="*/ 51 w 54"/>
                <a:gd name="T45" fmla="*/ 10 h 53"/>
                <a:gd name="T46" fmla="*/ 48 w 54"/>
                <a:gd name="T47" fmla="*/ 6 h 53"/>
                <a:gd name="T48" fmla="*/ 44 w 54"/>
                <a:gd name="T49" fmla="*/ 3 h 53"/>
                <a:gd name="T50" fmla="*/ 39 w 54"/>
                <a:gd name="T51" fmla="*/ 2 h 53"/>
                <a:gd name="T52" fmla="*/ 2 w 54"/>
                <a:gd name="T53" fmla="*/ 2 h 53"/>
                <a:gd name="T54" fmla="*/ 2 w 54"/>
                <a:gd name="T55" fmla="*/ 28 h 53"/>
                <a:gd name="T56" fmla="*/ 39 w 54"/>
                <a:gd name="T57" fmla="*/ 28 h 53"/>
                <a:gd name="T58" fmla="*/ 44 w 54"/>
                <a:gd name="T5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39" y="30"/>
                    <a:pt x="39" y="30"/>
                    <a:pt x="39" y="30"/>
                  </a:cubicBezTo>
                  <a:cubicBezTo>
                    <a:pt x="54" y="53"/>
                    <a:pt x="54" y="53"/>
                    <a:pt x="54" y="53"/>
                  </a:cubicBezTo>
                  <a:cubicBezTo>
                    <a:pt x="52" y="53"/>
                    <a:pt x="52" y="53"/>
                    <a:pt x="52" y="53"/>
                  </a:cubicBezTo>
                  <a:cubicBezTo>
                    <a:pt x="36" y="30"/>
                    <a:pt x="36" y="30"/>
                    <a:pt x="36" y="30"/>
                  </a:cubicBezTo>
                  <a:cubicBezTo>
                    <a:pt x="2" y="30"/>
                    <a:pt x="2" y="30"/>
                    <a:pt x="2" y="30"/>
                  </a:cubicBezTo>
                  <a:cubicBezTo>
                    <a:pt x="2" y="53"/>
                    <a:pt x="2" y="53"/>
                    <a:pt x="2" y="53"/>
                  </a:cubicBezTo>
                  <a:cubicBezTo>
                    <a:pt x="0" y="53"/>
                    <a:pt x="0" y="53"/>
                    <a:pt x="0" y="53"/>
                  </a:cubicBezTo>
                  <a:cubicBezTo>
                    <a:pt x="0" y="0"/>
                    <a:pt x="0" y="0"/>
                    <a:pt x="0" y="0"/>
                  </a:cubicBezTo>
                  <a:close/>
                  <a:moveTo>
                    <a:pt x="44" y="27"/>
                  </a:move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ubicBezTo>
                    <a:pt x="41" y="28"/>
                    <a:pt x="42" y="27"/>
                    <a:pt x="44" y="27"/>
                  </a:cubicBezTo>
                  <a:close/>
                </a:path>
              </a:pathLst>
            </a:custGeom>
            <a:grpFill/>
            <a:ln>
              <a:noFill/>
            </a:ln>
          </p:spPr>
          <p:txBody>
            <a:bodyPr/>
            <a:lstStyle/>
            <a:p>
              <a:pPr eaLnBrk="1" fontAlgn="auto" hangingPunct="1">
                <a:spcBef>
                  <a:spcPts val="0"/>
                </a:spcBef>
                <a:spcAft>
                  <a:spcPts val="0"/>
                </a:spcAft>
                <a:defRPr/>
              </a:pPr>
              <a:endParaRPr lang="zh-CN" altLang="en-US" sz="1350">
                <a:solidFill>
                  <a:prstClr val="white"/>
                </a:solidFill>
                <a:latin typeface="+mn-lt"/>
                <a:ea typeface="+mn-ea"/>
              </a:endParaRPr>
            </a:p>
          </p:txBody>
        </p:sp>
        <p:sp>
          <p:nvSpPr>
            <p:cNvPr id="12" name="Freeform 33"/>
            <p:cNvSpPr/>
            <p:nvPr/>
          </p:nvSpPr>
          <p:spPr bwMode="auto">
            <a:xfrm>
              <a:off x="4798027" y="2599266"/>
              <a:ext cx="263602" cy="130903"/>
            </a:xfrm>
            <a:custGeom>
              <a:avLst/>
              <a:gdLst>
                <a:gd name="T0" fmla="*/ 104 w 106"/>
                <a:gd name="T1" fmla="*/ 27 h 54"/>
                <a:gd name="T2" fmla="*/ 102 w 106"/>
                <a:gd name="T3" fmla="*/ 17 h 54"/>
                <a:gd name="T4" fmla="*/ 97 w 106"/>
                <a:gd name="T5" fmla="*/ 9 h 54"/>
                <a:gd name="T6" fmla="*/ 89 w 106"/>
                <a:gd name="T7" fmla="*/ 4 h 54"/>
                <a:gd name="T8" fmla="*/ 79 w 106"/>
                <a:gd name="T9" fmla="*/ 2 h 54"/>
                <a:gd name="T10" fmla="*/ 71 w 106"/>
                <a:gd name="T11" fmla="*/ 4 h 54"/>
                <a:gd name="T12" fmla="*/ 63 w 106"/>
                <a:gd name="T13" fmla="*/ 9 h 54"/>
                <a:gd name="T14" fmla="*/ 58 w 106"/>
                <a:gd name="T15" fmla="*/ 16 h 54"/>
                <a:gd name="T16" fmla="*/ 55 w 106"/>
                <a:gd name="T17" fmla="*/ 27 h 54"/>
                <a:gd name="T18" fmla="*/ 52 w 106"/>
                <a:gd name="T19" fmla="*/ 39 h 54"/>
                <a:gd name="T20" fmla="*/ 46 w 106"/>
                <a:gd name="T21" fmla="*/ 47 h 54"/>
                <a:gd name="T22" fmla="*/ 38 w 106"/>
                <a:gd name="T23" fmla="*/ 53 h 54"/>
                <a:gd name="T24" fmla="*/ 27 w 106"/>
                <a:gd name="T25" fmla="*/ 54 h 54"/>
                <a:gd name="T26" fmla="*/ 17 w 106"/>
                <a:gd name="T27" fmla="*/ 52 h 54"/>
                <a:gd name="T28" fmla="*/ 8 w 106"/>
                <a:gd name="T29" fmla="*/ 46 h 54"/>
                <a:gd name="T30" fmla="*/ 2 w 106"/>
                <a:gd name="T31" fmla="*/ 38 h 54"/>
                <a:gd name="T32" fmla="*/ 0 w 106"/>
                <a:gd name="T33" fmla="*/ 27 h 54"/>
                <a:gd name="T34" fmla="*/ 2 w 106"/>
                <a:gd name="T35" fmla="*/ 17 h 54"/>
                <a:gd name="T36" fmla="*/ 8 w 106"/>
                <a:gd name="T37" fmla="*/ 8 h 54"/>
                <a:gd name="T38" fmla="*/ 17 w 106"/>
                <a:gd name="T39" fmla="*/ 2 h 54"/>
                <a:gd name="T40" fmla="*/ 27 w 106"/>
                <a:gd name="T41" fmla="*/ 0 h 54"/>
                <a:gd name="T42" fmla="*/ 27 w 106"/>
                <a:gd name="T43" fmla="*/ 2 h 54"/>
                <a:gd name="T44" fmla="*/ 17 w 106"/>
                <a:gd name="T45" fmla="*/ 4 h 54"/>
                <a:gd name="T46" fmla="*/ 10 w 106"/>
                <a:gd name="T47" fmla="*/ 9 h 54"/>
                <a:gd name="T48" fmla="*/ 4 w 106"/>
                <a:gd name="T49" fmla="*/ 17 h 54"/>
                <a:gd name="T50" fmla="*/ 2 w 106"/>
                <a:gd name="T51" fmla="*/ 27 h 54"/>
                <a:gd name="T52" fmla="*/ 4 w 106"/>
                <a:gd name="T53" fmla="*/ 37 h 54"/>
                <a:gd name="T54" fmla="*/ 10 w 106"/>
                <a:gd name="T55" fmla="*/ 45 h 54"/>
                <a:gd name="T56" fmla="*/ 17 w 106"/>
                <a:gd name="T57" fmla="*/ 50 h 54"/>
                <a:gd name="T58" fmla="*/ 27 w 106"/>
                <a:gd name="T59" fmla="*/ 52 h 54"/>
                <a:gd name="T60" fmla="*/ 37 w 106"/>
                <a:gd name="T61" fmla="*/ 50 h 54"/>
                <a:gd name="T62" fmla="*/ 44 w 106"/>
                <a:gd name="T63" fmla="*/ 45 h 54"/>
                <a:gd name="T64" fmla="*/ 49 w 106"/>
                <a:gd name="T65" fmla="*/ 38 h 54"/>
                <a:gd name="T66" fmla="*/ 52 w 106"/>
                <a:gd name="T67" fmla="*/ 27 h 54"/>
                <a:gd name="T68" fmla="*/ 55 w 106"/>
                <a:gd name="T69" fmla="*/ 16 h 54"/>
                <a:gd name="T70" fmla="*/ 61 w 106"/>
                <a:gd name="T71" fmla="*/ 7 h 54"/>
                <a:gd name="T72" fmla="*/ 69 w 106"/>
                <a:gd name="T73" fmla="*/ 2 h 54"/>
                <a:gd name="T74" fmla="*/ 79 w 106"/>
                <a:gd name="T75" fmla="*/ 0 h 54"/>
                <a:gd name="T76" fmla="*/ 90 w 106"/>
                <a:gd name="T77" fmla="*/ 2 h 54"/>
                <a:gd name="T78" fmla="*/ 98 w 106"/>
                <a:gd name="T79" fmla="*/ 8 h 54"/>
                <a:gd name="T80" fmla="*/ 104 w 106"/>
                <a:gd name="T81" fmla="*/ 17 h 54"/>
                <a:gd name="T82" fmla="*/ 106 w 106"/>
                <a:gd name="T83" fmla="*/ 27 h 54"/>
                <a:gd name="T84" fmla="*/ 105 w 106"/>
                <a:gd name="T85" fmla="*/ 35 h 54"/>
                <a:gd name="T86" fmla="*/ 102 w 106"/>
                <a:gd name="T87" fmla="*/ 42 h 54"/>
                <a:gd name="T88" fmla="*/ 97 w 106"/>
                <a:gd name="T89" fmla="*/ 48 h 54"/>
                <a:gd name="T90" fmla="*/ 91 w 106"/>
                <a:gd name="T91" fmla="*/ 52 h 54"/>
                <a:gd name="T92" fmla="*/ 91 w 106"/>
                <a:gd name="T93" fmla="*/ 50 h 54"/>
                <a:gd name="T94" fmla="*/ 96 w 106"/>
                <a:gd name="T95" fmla="*/ 46 h 54"/>
                <a:gd name="T96" fmla="*/ 100 w 106"/>
                <a:gd name="T97" fmla="*/ 40 h 54"/>
                <a:gd name="T98" fmla="*/ 103 w 106"/>
                <a:gd name="T99" fmla="*/ 34 h 54"/>
                <a:gd name="T100" fmla="*/ 104 w 106"/>
                <a:gd name="T101"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 h="54">
                  <a:moveTo>
                    <a:pt x="104" y="27"/>
                  </a:moveTo>
                  <a:cubicBezTo>
                    <a:pt x="104" y="24"/>
                    <a:pt x="104" y="21"/>
                    <a:pt x="102" y="17"/>
                  </a:cubicBezTo>
                  <a:cubicBezTo>
                    <a:pt x="101" y="14"/>
                    <a:pt x="99" y="12"/>
                    <a:pt x="97" y="9"/>
                  </a:cubicBezTo>
                  <a:cubicBezTo>
                    <a:pt x="95" y="7"/>
                    <a:pt x="92" y="5"/>
                    <a:pt x="89" y="4"/>
                  </a:cubicBezTo>
                  <a:cubicBezTo>
                    <a:pt x="86" y="3"/>
                    <a:pt x="83" y="2"/>
                    <a:pt x="79" y="2"/>
                  </a:cubicBezTo>
                  <a:cubicBezTo>
                    <a:pt x="76" y="2"/>
                    <a:pt x="74" y="3"/>
                    <a:pt x="71" y="4"/>
                  </a:cubicBezTo>
                  <a:cubicBezTo>
                    <a:pt x="68" y="5"/>
                    <a:pt x="66" y="6"/>
                    <a:pt x="63" y="9"/>
                  </a:cubicBezTo>
                  <a:cubicBezTo>
                    <a:pt x="61" y="11"/>
                    <a:pt x="59" y="13"/>
                    <a:pt x="58" y="16"/>
                  </a:cubicBezTo>
                  <a:cubicBezTo>
                    <a:pt x="56" y="20"/>
                    <a:pt x="55" y="23"/>
                    <a:pt x="55" y="27"/>
                  </a:cubicBezTo>
                  <a:cubicBezTo>
                    <a:pt x="54" y="31"/>
                    <a:pt x="53" y="35"/>
                    <a:pt x="52" y="39"/>
                  </a:cubicBezTo>
                  <a:cubicBezTo>
                    <a:pt x="50" y="42"/>
                    <a:pt x="48" y="45"/>
                    <a:pt x="46" y="47"/>
                  </a:cubicBezTo>
                  <a:cubicBezTo>
                    <a:pt x="43" y="49"/>
                    <a:pt x="41" y="51"/>
                    <a:pt x="38" y="53"/>
                  </a:cubicBezTo>
                  <a:cubicBezTo>
                    <a:pt x="34" y="54"/>
                    <a:pt x="31" y="54"/>
                    <a:pt x="27" y="54"/>
                  </a:cubicBezTo>
                  <a:cubicBezTo>
                    <a:pt x="24" y="54"/>
                    <a:pt x="20" y="54"/>
                    <a:pt x="17" y="52"/>
                  </a:cubicBezTo>
                  <a:cubicBezTo>
                    <a:pt x="13" y="51"/>
                    <a:pt x="11" y="49"/>
                    <a:pt x="8" y="46"/>
                  </a:cubicBezTo>
                  <a:cubicBezTo>
                    <a:pt x="6" y="44"/>
                    <a:pt x="4" y="41"/>
                    <a:pt x="2" y="38"/>
                  </a:cubicBezTo>
                  <a:cubicBezTo>
                    <a:pt x="1" y="34"/>
                    <a:pt x="0" y="31"/>
                    <a:pt x="0" y="27"/>
                  </a:cubicBezTo>
                  <a:cubicBezTo>
                    <a:pt x="0" y="23"/>
                    <a:pt x="1" y="20"/>
                    <a:pt x="2" y="17"/>
                  </a:cubicBezTo>
                  <a:cubicBezTo>
                    <a:pt x="4" y="13"/>
                    <a:pt x="6" y="10"/>
                    <a:pt x="8" y="8"/>
                  </a:cubicBezTo>
                  <a:cubicBezTo>
                    <a:pt x="11" y="5"/>
                    <a:pt x="13" y="4"/>
                    <a:pt x="17" y="2"/>
                  </a:cubicBezTo>
                  <a:cubicBezTo>
                    <a:pt x="20" y="1"/>
                    <a:pt x="24" y="0"/>
                    <a:pt x="27" y="0"/>
                  </a:cubicBezTo>
                  <a:cubicBezTo>
                    <a:pt x="27" y="2"/>
                    <a:pt x="27" y="2"/>
                    <a:pt x="27" y="2"/>
                  </a:cubicBezTo>
                  <a:cubicBezTo>
                    <a:pt x="24" y="2"/>
                    <a:pt x="21" y="3"/>
                    <a:pt x="17" y="4"/>
                  </a:cubicBezTo>
                  <a:cubicBezTo>
                    <a:pt x="14" y="5"/>
                    <a:pt x="12" y="7"/>
                    <a:pt x="10" y="9"/>
                  </a:cubicBezTo>
                  <a:cubicBezTo>
                    <a:pt x="7" y="12"/>
                    <a:pt x="6" y="14"/>
                    <a:pt x="4" y="17"/>
                  </a:cubicBezTo>
                  <a:cubicBezTo>
                    <a:pt x="3" y="20"/>
                    <a:pt x="2" y="24"/>
                    <a:pt x="2" y="27"/>
                  </a:cubicBezTo>
                  <a:cubicBezTo>
                    <a:pt x="2" y="31"/>
                    <a:pt x="3" y="34"/>
                    <a:pt x="4" y="37"/>
                  </a:cubicBezTo>
                  <a:cubicBezTo>
                    <a:pt x="6" y="40"/>
                    <a:pt x="7" y="43"/>
                    <a:pt x="10" y="45"/>
                  </a:cubicBezTo>
                  <a:cubicBezTo>
                    <a:pt x="12" y="47"/>
                    <a:pt x="14" y="49"/>
                    <a:pt x="17" y="50"/>
                  </a:cubicBezTo>
                  <a:cubicBezTo>
                    <a:pt x="21" y="51"/>
                    <a:pt x="24" y="52"/>
                    <a:pt x="27" y="52"/>
                  </a:cubicBezTo>
                  <a:cubicBezTo>
                    <a:pt x="31" y="52"/>
                    <a:pt x="34" y="51"/>
                    <a:pt x="37" y="50"/>
                  </a:cubicBezTo>
                  <a:cubicBezTo>
                    <a:pt x="39" y="49"/>
                    <a:pt x="42" y="48"/>
                    <a:pt x="44" y="45"/>
                  </a:cubicBezTo>
                  <a:cubicBezTo>
                    <a:pt x="46" y="43"/>
                    <a:pt x="48" y="41"/>
                    <a:pt x="49" y="38"/>
                  </a:cubicBezTo>
                  <a:cubicBezTo>
                    <a:pt x="51" y="35"/>
                    <a:pt x="52" y="31"/>
                    <a:pt x="52" y="27"/>
                  </a:cubicBezTo>
                  <a:cubicBezTo>
                    <a:pt x="53" y="23"/>
                    <a:pt x="54" y="19"/>
                    <a:pt x="55" y="16"/>
                  </a:cubicBezTo>
                  <a:cubicBezTo>
                    <a:pt x="57" y="13"/>
                    <a:pt x="59" y="10"/>
                    <a:pt x="61" y="7"/>
                  </a:cubicBezTo>
                  <a:cubicBezTo>
                    <a:pt x="63" y="5"/>
                    <a:pt x="66" y="3"/>
                    <a:pt x="69" y="2"/>
                  </a:cubicBezTo>
                  <a:cubicBezTo>
                    <a:pt x="72" y="1"/>
                    <a:pt x="76" y="0"/>
                    <a:pt x="79" y="0"/>
                  </a:cubicBezTo>
                  <a:cubicBezTo>
                    <a:pt x="83" y="0"/>
                    <a:pt x="87" y="1"/>
                    <a:pt x="90" y="2"/>
                  </a:cubicBezTo>
                  <a:cubicBezTo>
                    <a:pt x="93" y="4"/>
                    <a:pt x="96" y="6"/>
                    <a:pt x="98" y="8"/>
                  </a:cubicBezTo>
                  <a:cubicBezTo>
                    <a:pt x="101" y="10"/>
                    <a:pt x="103" y="13"/>
                    <a:pt x="104" y="17"/>
                  </a:cubicBezTo>
                  <a:cubicBezTo>
                    <a:pt x="106" y="20"/>
                    <a:pt x="106" y="23"/>
                    <a:pt x="106" y="27"/>
                  </a:cubicBezTo>
                  <a:cubicBezTo>
                    <a:pt x="106" y="30"/>
                    <a:pt x="106" y="33"/>
                    <a:pt x="105" y="35"/>
                  </a:cubicBezTo>
                  <a:cubicBezTo>
                    <a:pt x="104" y="38"/>
                    <a:pt x="103" y="40"/>
                    <a:pt x="102" y="42"/>
                  </a:cubicBezTo>
                  <a:cubicBezTo>
                    <a:pt x="101" y="44"/>
                    <a:pt x="99" y="46"/>
                    <a:pt x="97" y="48"/>
                  </a:cubicBezTo>
                  <a:cubicBezTo>
                    <a:pt x="95" y="49"/>
                    <a:pt x="93" y="51"/>
                    <a:pt x="91" y="52"/>
                  </a:cubicBezTo>
                  <a:cubicBezTo>
                    <a:pt x="91" y="50"/>
                    <a:pt x="91" y="50"/>
                    <a:pt x="91" y="50"/>
                  </a:cubicBezTo>
                  <a:cubicBezTo>
                    <a:pt x="93" y="48"/>
                    <a:pt x="95" y="47"/>
                    <a:pt x="96" y="46"/>
                  </a:cubicBezTo>
                  <a:cubicBezTo>
                    <a:pt x="98" y="44"/>
                    <a:pt x="99" y="42"/>
                    <a:pt x="100" y="40"/>
                  </a:cubicBezTo>
                  <a:cubicBezTo>
                    <a:pt x="102" y="39"/>
                    <a:pt x="103" y="36"/>
                    <a:pt x="103" y="34"/>
                  </a:cubicBezTo>
                  <a:cubicBezTo>
                    <a:pt x="104" y="32"/>
                    <a:pt x="104" y="30"/>
                    <a:pt x="104" y="27"/>
                  </a:cubicBezTo>
                </a:path>
              </a:pathLst>
            </a:custGeom>
            <a:grpFill/>
            <a:ln>
              <a:noFill/>
            </a:ln>
          </p:spPr>
          <p:txBody>
            <a:bodyPr/>
            <a:lstStyle/>
            <a:p>
              <a:pPr eaLnBrk="1" fontAlgn="auto" hangingPunct="1">
                <a:spcBef>
                  <a:spcPts val="0"/>
                </a:spcBef>
                <a:spcAft>
                  <a:spcPts val="0"/>
                </a:spcAft>
                <a:defRPr/>
              </a:pPr>
              <a:endParaRPr lang="zh-CN" altLang="en-US" sz="1350">
                <a:solidFill>
                  <a:prstClr val="white"/>
                </a:solidFill>
                <a:latin typeface="+mn-lt"/>
                <a:ea typeface="+mn-ea"/>
              </a:endParaRPr>
            </a:p>
          </p:txBody>
        </p:sp>
        <p:sp>
          <p:nvSpPr>
            <p:cNvPr id="13" name="Freeform 39"/>
            <p:cNvSpPr>
              <a:spLocks noEditPoints="1"/>
            </p:cNvSpPr>
            <p:nvPr/>
          </p:nvSpPr>
          <p:spPr bwMode="auto">
            <a:xfrm>
              <a:off x="4783324" y="2279738"/>
              <a:ext cx="171183" cy="243253"/>
            </a:xfrm>
            <a:custGeom>
              <a:avLst/>
              <a:gdLst>
                <a:gd name="T0" fmla="*/ 9 w 69"/>
                <a:gd name="T1" fmla="*/ 100 h 100"/>
                <a:gd name="T2" fmla="*/ 0 w 69"/>
                <a:gd name="T3" fmla="*/ 100 h 100"/>
                <a:gd name="T4" fmla="*/ 0 w 69"/>
                <a:gd name="T5" fmla="*/ 0 h 100"/>
                <a:gd name="T6" fmla="*/ 36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6" y="0"/>
                    <a:pt x="36" y="0"/>
                    <a:pt x="36" y="0"/>
                  </a:cubicBezTo>
                  <a:cubicBezTo>
                    <a:pt x="58"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0" y="42"/>
                    <a:pt x="60" y="27"/>
                  </a:cubicBezTo>
                  <a:cubicBezTo>
                    <a:pt x="60" y="14"/>
                    <a:pt x="51" y="8"/>
                    <a:pt x="34" y="8"/>
                  </a:cubicBezTo>
                  <a:cubicBezTo>
                    <a:pt x="9" y="8"/>
                    <a:pt x="9" y="8"/>
                    <a:pt x="9" y="8"/>
                  </a:cubicBezTo>
                  <a:cubicBezTo>
                    <a:pt x="9" y="48"/>
                    <a:pt x="9" y="48"/>
                    <a:pt x="9" y="48"/>
                  </a:cubicBezTo>
                  <a:close/>
                </a:path>
              </a:pathLst>
            </a:custGeom>
            <a:grpFill/>
            <a:ln>
              <a:noFill/>
            </a:ln>
          </p:spPr>
          <p:txBody>
            <a:bodyPr/>
            <a:lstStyle/>
            <a:p>
              <a:pPr eaLnBrk="1" fontAlgn="auto" hangingPunct="1">
                <a:spcBef>
                  <a:spcPts val="0"/>
                </a:spcBef>
                <a:spcAft>
                  <a:spcPts val="0"/>
                </a:spcAft>
                <a:defRPr/>
              </a:pPr>
              <a:endParaRPr lang="zh-CN" altLang="en-US" sz="1350">
                <a:solidFill>
                  <a:prstClr val="white"/>
                </a:solidFill>
                <a:latin typeface="+mn-lt"/>
                <a:ea typeface="+mn-ea"/>
              </a:endParaRPr>
            </a:p>
          </p:txBody>
        </p:sp>
        <p:sp>
          <p:nvSpPr>
            <p:cNvPr id="14" name="Freeform 40"/>
            <p:cNvSpPr>
              <a:spLocks noEditPoints="1"/>
            </p:cNvSpPr>
            <p:nvPr/>
          </p:nvSpPr>
          <p:spPr bwMode="auto">
            <a:xfrm>
              <a:off x="4994415" y="2279738"/>
              <a:ext cx="171183" cy="243253"/>
            </a:xfrm>
            <a:custGeom>
              <a:avLst/>
              <a:gdLst>
                <a:gd name="T0" fmla="*/ 9 w 69"/>
                <a:gd name="T1" fmla="*/ 100 h 100"/>
                <a:gd name="T2" fmla="*/ 0 w 69"/>
                <a:gd name="T3" fmla="*/ 100 h 100"/>
                <a:gd name="T4" fmla="*/ 0 w 69"/>
                <a:gd name="T5" fmla="*/ 0 h 100"/>
                <a:gd name="T6" fmla="*/ 37 w 69"/>
                <a:gd name="T7" fmla="*/ 0 h 100"/>
                <a:gd name="T8" fmla="*/ 69 w 69"/>
                <a:gd name="T9" fmla="*/ 28 h 100"/>
                <a:gd name="T10" fmla="*/ 31 w 69"/>
                <a:gd name="T11" fmla="*/ 56 h 100"/>
                <a:gd name="T12" fmla="*/ 9 w 69"/>
                <a:gd name="T13" fmla="*/ 56 h 100"/>
                <a:gd name="T14" fmla="*/ 9 w 69"/>
                <a:gd name="T15" fmla="*/ 100 h 100"/>
                <a:gd name="T16" fmla="*/ 9 w 69"/>
                <a:gd name="T17" fmla="*/ 48 h 100"/>
                <a:gd name="T18" fmla="*/ 31 w 69"/>
                <a:gd name="T19" fmla="*/ 48 h 100"/>
                <a:gd name="T20" fmla="*/ 60 w 69"/>
                <a:gd name="T21" fmla="*/ 27 h 100"/>
                <a:gd name="T22" fmla="*/ 34 w 69"/>
                <a:gd name="T23" fmla="*/ 8 h 100"/>
                <a:gd name="T24" fmla="*/ 9 w 69"/>
                <a:gd name="T25" fmla="*/ 8 h 100"/>
                <a:gd name="T26" fmla="*/ 9 w 69"/>
                <a:gd name="T2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00">
                  <a:moveTo>
                    <a:pt x="9" y="100"/>
                  </a:moveTo>
                  <a:cubicBezTo>
                    <a:pt x="0" y="100"/>
                    <a:pt x="0" y="100"/>
                    <a:pt x="0" y="100"/>
                  </a:cubicBezTo>
                  <a:cubicBezTo>
                    <a:pt x="0" y="0"/>
                    <a:pt x="0" y="0"/>
                    <a:pt x="0" y="0"/>
                  </a:cubicBezTo>
                  <a:cubicBezTo>
                    <a:pt x="37" y="0"/>
                    <a:pt x="37" y="0"/>
                    <a:pt x="37" y="0"/>
                  </a:cubicBezTo>
                  <a:cubicBezTo>
                    <a:pt x="59" y="0"/>
                    <a:pt x="69" y="9"/>
                    <a:pt x="69" y="28"/>
                  </a:cubicBezTo>
                  <a:cubicBezTo>
                    <a:pt x="69" y="46"/>
                    <a:pt x="56" y="56"/>
                    <a:pt x="31" y="56"/>
                  </a:cubicBezTo>
                  <a:cubicBezTo>
                    <a:pt x="9" y="56"/>
                    <a:pt x="9" y="56"/>
                    <a:pt x="9" y="56"/>
                  </a:cubicBezTo>
                  <a:cubicBezTo>
                    <a:pt x="9" y="100"/>
                    <a:pt x="9" y="100"/>
                    <a:pt x="9" y="100"/>
                  </a:cubicBezTo>
                  <a:close/>
                  <a:moveTo>
                    <a:pt x="9" y="48"/>
                  </a:moveTo>
                  <a:cubicBezTo>
                    <a:pt x="31" y="48"/>
                    <a:pt x="31" y="48"/>
                    <a:pt x="31" y="48"/>
                  </a:cubicBezTo>
                  <a:cubicBezTo>
                    <a:pt x="51" y="49"/>
                    <a:pt x="61" y="42"/>
                    <a:pt x="60" y="27"/>
                  </a:cubicBezTo>
                  <a:cubicBezTo>
                    <a:pt x="60" y="14"/>
                    <a:pt x="51" y="8"/>
                    <a:pt x="34" y="8"/>
                  </a:cubicBezTo>
                  <a:cubicBezTo>
                    <a:pt x="9" y="8"/>
                    <a:pt x="9" y="8"/>
                    <a:pt x="9" y="8"/>
                  </a:cubicBezTo>
                  <a:cubicBezTo>
                    <a:pt x="9" y="48"/>
                    <a:pt x="9" y="48"/>
                    <a:pt x="9" y="48"/>
                  </a:cubicBezTo>
                  <a:close/>
                </a:path>
              </a:pathLst>
            </a:custGeom>
            <a:grpFill/>
            <a:ln>
              <a:noFill/>
            </a:ln>
          </p:spPr>
          <p:txBody>
            <a:bodyPr/>
            <a:lstStyle/>
            <a:p>
              <a:pPr eaLnBrk="1" fontAlgn="auto" hangingPunct="1">
                <a:spcBef>
                  <a:spcPts val="0"/>
                </a:spcBef>
                <a:spcAft>
                  <a:spcPts val="0"/>
                </a:spcAft>
                <a:defRPr/>
              </a:pPr>
              <a:endParaRPr lang="zh-CN" altLang="en-US" sz="1350">
                <a:solidFill>
                  <a:prstClr val="white"/>
                </a:solidFill>
                <a:latin typeface="+mn-lt"/>
                <a:ea typeface="+mn-ea"/>
              </a:endParaRPr>
            </a:p>
          </p:txBody>
        </p:sp>
        <p:sp>
          <p:nvSpPr>
            <p:cNvPr id="15" name="Freeform 41"/>
            <p:cNvSpPr/>
            <p:nvPr/>
          </p:nvSpPr>
          <p:spPr bwMode="auto">
            <a:xfrm>
              <a:off x="5183452" y="2279738"/>
              <a:ext cx="180636" cy="243253"/>
            </a:xfrm>
            <a:custGeom>
              <a:avLst/>
              <a:gdLst>
                <a:gd name="T0" fmla="*/ 0 w 172"/>
                <a:gd name="T1" fmla="*/ 19 h 236"/>
                <a:gd name="T2" fmla="*/ 0 w 172"/>
                <a:gd name="T3" fmla="*/ 0 h 236"/>
                <a:gd name="T4" fmla="*/ 172 w 172"/>
                <a:gd name="T5" fmla="*/ 0 h 236"/>
                <a:gd name="T6" fmla="*/ 172 w 172"/>
                <a:gd name="T7" fmla="*/ 19 h 236"/>
                <a:gd name="T8" fmla="*/ 96 w 172"/>
                <a:gd name="T9" fmla="*/ 19 h 236"/>
                <a:gd name="T10" fmla="*/ 96 w 172"/>
                <a:gd name="T11" fmla="*/ 236 h 236"/>
                <a:gd name="T12" fmla="*/ 75 w 172"/>
                <a:gd name="T13" fmla="*/ 236 h 236"/>
                <a:gd name="T14" fmla="*/ 75 w 172"/>
                <a:gd name="T15" fmla="*/ 19 h 236"/>
                <a:gd name="T16" fmla="*/ 0 w 172"/>
                <a:gd name="T17" fmla="*/ 19 h 236"/>
                <a:gd name="T18" fmla="*/ 0 w 172"/>
                <a:gd name="T19" fmla="*/ 19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236">
                  <a:moveTo>
                    <a:pt x="0" y="19"/>
                  </a:moveTo>
                  <a:lnTo>
                    <a:pt x="0" y="0"/>
                  </a:lnTo>
                  <a:lnTo>
                    <a:pt x="172" y="0"/>
                  </a:lnTo>
                  <a:lnTo>
                    <a:pt x="172" y="19"/>
                  </a:lnTo>
                  <a:lnTo>
                    <a:pt x="96" y="19"/>
                  </a:lnTo>
                  <a:lnTo>
                    <a:pt x="96" y="236"/>
                  </a:lnTo>
                  <a:lnTo>
                    <a:pt x="75" y="236"/>
                  </a:lnTo>
                  <a:lnTo>
                    <a:pt x="75" y="19"/>
                  </a:lnTo>
                  <a:lnTo>
                    <a:pt x="0" y="19"/>
                  </a:lnTo>
                  <a:lnTo>
                    <a:pt x="0" y="19"/>
                  </a:lnTo>
                  <a:close/>
                </a:path>
              </a:pathLst>
            </a:custGeom>
            <a:grpFill/>
            <a:ln>
              <a:noFill/>
            </a:ln>
          </p:spPr>
          <p:txBody>
            <a:bodyPr/>
            <a:lstStyle/>
            <a:p>
              <a:pPr eaLnBrk="1" fontAlgn="auto" hangingPunct="1">
                <a:spcBef>
                  <a:spcPts val="0"/>
                </a:spcBef>
                <a:spcAft>
                  <a:spcPts val="0"/>
                </a:spcAft>
                <a:defRPr/>
              </a:pPr>
              <a:endParaRPr lang="zh-CN" altLang="en-US" sz="1350">
                <a:solidFill>
                  <a:prstClr val="white"/>
                </a:solidFill>
                <a:latin typeface="+mn-lt"/>
                <a:ea typeface="+mn-ea"/>
              </a:endParaRPr>
            </a:p>
          </p:txBody>
        </p:sp>
        <p:grpSp>
          <p:nvGrpSpPr>
            <p:cNvPr id="16" name="组合 15"/>
            <p:cNvGrpSpPr/>
            <p:nvPr/>
          </p:nvGrpSpPr>
          <p:grpSpPr>
            <a:xfrm>
              <a:off x="3453761" y="2211710"/>
              <a:ext cx="1910327" cy="520520"/>
              <a:chOff x="3599886" y="2427734"/>
              <a:chExt cx="1910327" cy="520520"/>
            </a:xfrm>
            <a:grpFill/>
          </p:grpSpPr>
          <p:sp>
            <p:nvSpPr>
              <p:cNvPr id="17" name="Freeform 18"/>
              <p:cNvSpPr>
                <a:spLocks noEditPoints="1"/>
              </p:cNvSpPr>
              <p:nvPr/>
            </p:nvSpPr>
            <p:spPr bwMode="auto">
              <a:xfrm>
                <a:off x="4364437" y="2817351"/>
                <a:ext cx="133376" cy="128841"/>
              </a:xfrm>
              <a:custGeom>
                <a:avLst/>
                <a:gdLst>
                  <a:gd name="T0" fmla="*/ 127 w 127"/>
                  <a:gd name="T1" fmla="*/ 125 h 125"/>
                  <a:gd name="T2" fmla="*/ 123 w 127"/>
                  <a:gd name="T3" fmla="*/ 125 h 125"/>
                  <a:gd name="T4" fmla="*/ 118 w 127"/>
                  <a:gd name="T5" fmla="*/ 116 h 125"/>
                  <a:gd name="T6" fmla="*/ 9 w 127"/>
                  <a:gd name="T7" fmla="*/ 116 h 125"/>
                  <a:gd name="T8" fmla="*/ 5 w 127"/>
                  <a:gd name="T9" fmla="*/ 125 h 125"/>
                  <a:gd name="T10" fmla="*/ 0 w 127"/>
                  <a:gd name="T11" fmla="*/ 125 h 125"/>
                  <a:gd name="T12" fmla="*/ 61 w 127"/>
                  <a:gd name="T13" fmla="*/ 0 h 125"/>
                  <a:gd name="T14" fmla="*/ 66 w 127"/>
                  <a:gd name="T15" fmla="*/ 0 h 125"/>
                  <a:gd name="T16" fmla="*/ 127 w 127"/>
                  <a:gd name="T17" fmla="*/ 125 h 125"/>
                  <a:gd name="T18" fmla="*/ 127 w 127"/>
                  <a:gd name="T19" fmla="*/ 125 h 125"/>
                  <a:gd name="T20" fmla="*/ 12 w 127"/>
                  <a:gd name="T21" fmla="*/ 111 h 125"/>
                  <a:gd name="T22" fmla="*/ 116 w 127"/>
                  <a:gd name="T23" fmla="*/ 111 h 125"/>
                  <a:gd name="T24" fmla="*/ 64 w 127"/>
                  <a:gd name="T25" fmla="*/ 7 h 125"/>
                  <a:gd name="T26" fmla="*/ 12 w 127"/>
                  <a:gd name="T27" fmla="*/ 111 h 125"/>
                  <a:gd name="T28" fmla="*/ 12 w 127"/>
                  <a:gd name="T29"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125">
                    <a:moveTo>
                      <a:pt x="127" y="125"/>
                    </a:moveTo>
                    <a:lnTo>
                      <a:pt x="123" y="125"/>
                    </a:lnTo>
                    <a:lnTo>
                      <a:pt x="118" y="116"/>
                    </a:lnTo>
                    <a:lnTo>
                      <a:pt x="9" y="116"/>
                    </a:lnTo>
                    <a:lnTo>
                      <a:pt x="5" y="125"/>
                    </a:lnTo>
                    <a:lnTo>
                      <a:pt x="0" y="125"/>
                    </a:lnTo>
                    <a:lnTo>
                      <a:pt x="61" y="0"/>
                    </a:lnTo>
                    <a:lnTo>
                      <a:pt x="66" y="0"/>
                    </a:lnTo>
                    <a:lnTo>
                      <a:pt x="127" y="125"/>
                    </a:lnTo>
                    <a:lnTo>
                      <a:pt x="127" y="125"/>
                    </a:lnTo>
                    <a:close/>
                    <a:moveTo>
                      <a:pt x="12" y="111"/>
                    </a:moveTo>
                    <a:lnTo>
                      <a:pt x="116" y="111"/>
                    </a:lnTo>
                    <a:lnTo>
                      <a:pt x="64" y="7"/>
                    </a:lnTo>
                    <a:lnTo>
                      <a:pt x="12" y="111"/>
                    </a:lnTo>
                    <a:lnTo>
                      <a:pt x="12"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white"/>
                  </a:solidFill>
                  <a:latin typeface="+mn-lt"/>
                  <a:ea typeface="+mn-ea"/>
                </a:endParaRPr>
              </a:p>
            </p:txBody>
          </p:sp>
          <p:sp>
            <p:nvSpPr>
              <p:cNvPr id="18" name="Freeform 25"/>
              <p:cNvSpPr/>
              <p:nvPr/>
            </p:nvSpPr>
            <p:spPr bwMode="auto">
              <a:xfrm>
                <a:off x="5235059" y="2815290"/>
                <a:ext cx="133376" cy="130903"/>
              </a:xfrm>
              <a:custGeom>
                <a:avLst/>
                <a:gdLst>
                  <a:gd name="T0" fmla="*/ 4 w 54"/>
                  <a:gd name="T1" fmla="*/ 37 h 54"/>
                  <a:gd name="T2" fmla="*/ 9 w 54"/>
                  <a:gd name="T3" fmla="*/ 45 h 54"/>
                  <a:gd name="T4" fmla="*/ 17 w 54"/>
                  <a:gd name="T5" fmla="*/ 50 h 54"/>
                  <a:gd name="T6" fmla="*/ 27 w 54"/>
                  <a:gd name="T7" fmla="*/ 52 h 54"/>
                  <a:gd name="T8" fmla="*/ 36 w 54"/>
                  <a:gd name="T9" fmla="*/ 50 h 54"/>
                  <a:gd name="T10" fmla="*/ 44 w 54"/>
                  <a:gd name="T11" fmla="*/ 45 h 54"/>
                  <a:gd name="T12" fmla="*/ 50 w 54"/>
                  <a:gd name="T13" fmla="*/ 37 h 54"/>
                  <a:gd name="T14" fmla="*/ 52 w 54"/>
                  <a:gd name="T15" fmla="*/ 27 h 54"/>
                  <a:gd name="T16" fmla="*/ 52 w 54"/>
                  <a:gd name="T17" fmla="*/ 27 h 54"/>
                  <a:gd name="T18" fmla="*/ 29 w 54"/>
                  <a:gd name="T19" fmla="*/ 27 h 54"/>
                  <a:gd name="T20" fmla="*/ 29 w 54"/>
                  <a:gd name="T21" fmla="*/ 25 h 54"/>
                  <a:gd name="T22" fmla="*/ 54 w 54"/>
                  <a:gd name="T23" fmla="*/ 25 h 54"/>
                  <a:gd name="T24" fmla="*/ 54 w 54"/>
                  <a:gd name="T25" fmla="*/ 27 h 54"/>
                  <a:gd name="T26" fmla="*/ 52 w 54"/>
                  <a:gd name="T27" fmla="*/ 38 h 54"/>
                  <a:gd name="T28" fmla="*/ 46 w 54"/>
                  <a:gd name="T29" fmla="*/ 46 h 54"/>
                  <a:gd name="T30" fmla="*/ 37 w 54"/>
                  <a:gd name="T31" fmla="*/ 52 h 54"/>
                  <a:gd name="T32" fmla="*/ 27 w 54"/>
                  <a:gd name="T33" fmla="*/ 54 h 54"/>
                  <a:gd name="T34" fmla="*/ 16 w 54"/>
                  <a:gd name="T35" fmla="*/ 52 h 54"/>
                  <a:gd name="T36" fmla="*/ 7 w 54"/>
                  <a:gd name="T37" fmla="*/ 46 h 54"/>
                  <a:gd name="T38" fmla="*/ 2 w 54"/>
                  <a:gd name="T39" fmla="*/ 38 h 54"/>
                  <a:gd name="T40" fmla="*/ 0 w 54"/>
                  <a:gd name="T41" fmla="*/ 27 h 54"/>
                  <a:gd name="T42" fmla="*/ 0 w 54"/>
                  <a:gd name="T43" fmla="*/ 27 h 54"/>
                  <a:gd name="T44" fmla="*/ 2 w 54"/>
                  <a:gd name="T45" fmla="*/ 17 h 54"/>
                  <a:gd name="T46" fmla="*/ 7 w 54"/>
                  <a:gd name="T47" fmla="*/ 8 h 54"/>
                  <a:gd name="T48" fmla="*/ 16 w 54"/>
                  <a:gd name="T49" fmla="*/ 2 h 54"/>
                  <a:gd name="T50" fmla="*/ 27 w 54"/>
                  <a:gd name="T51" fmla="*/ 0 h 54"/>
                  <a:gd name="T52" fmla="*/ 35 w 54"/>
                  <a:gd name="T53" fmla="*/ 1 h 54"/>
                  <a:gd name="T54" fmla="*/ 42 w 54"/>
                  <a:gd name="T55" fmla="*/ 4 h 54"/>
                  <a:gd name="T56" fmla="*/ 37 w 54"/>
                  <a:gd name="T57" fmla="*/ 4 h 54"/>
                  <a:gd name="T58" fmla="*/ 32 w 54"/>
                  <a:gd name="T59" fmla="*/ 3 h 54"/>
                  <a:gd name="T60" fmla="*/ 27 w 54"/>
                  <a:gd name="T61" fmla="*/ 2 h 54"/>
                  <a:gd name="T62" fmla="*/ 17 w 54"/>
                  <a:gd name="T63" fmla="*/ 4 h 54"/>
                  <a:gd name="T64" fmla="*/ 9 w 54"/>
                  <a:gd name="T65" fmla="*/ 9 h 54"/>
                  <a:gd name="T66" fmla="*/ 4 w 54"/>
                  <a:gd name="T67" fmla="*/ 17 h 54"/>
                  <a:gd name="T68" fmla="*/ 2 w 54"/>
                  <a:gd name="T69" fmla="*/ 27 h 54"/>
                  <a:gd name="T70" fmla="*/ 4 w 54"/>
                  <a:gd name="T71"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4">
                    <a:moveTo>
                      <a:pt x="4" y="37"/>
                    </a:moveTo>
                    <a:cubicBezTo>
                      <a:pt x="5" y="40"/>
                      <a:pt x="7" y="43"/>
                      <a:pt x="9" y="45"/>
                    </a:cubicBezTo>
                    <a:cubicBezTo>
                      <a:pt x="11" y="47"/>
                      <a:pt x="14" y="49"/>
                      <a:pt x="17" y="50"/>
                    </a:cubicBezTo>
                    <a:cubicBezTo>
                      <a:pt x="20" y="51"/>
                      <a:pt x="23" y="52"/>
                      <a:pt x="27" y="52"/>
                    </a:cubicBezTo>
                    <a:cubicBezTo>
                      <a:pt x="30" y="52"/>
                      <a:pt x="33" y="51"/>
                      <a:pt x="36" y="50"/>
                    </a:cubicBezTo>
                    <a:cubicBezTo>
                      <a:pt x="39" y="49"/>
                      <a:pt x="42" y="47"/>
                      <a:pt x="44" y="45"/>
                    </a:cubicBezTo>
                    <a:cubicBezTo>
                      <a:pt x="47" y="43"/>
                      <a:pt x="48" y="40"/>
                      <a:pt x="50" y="37"/>
                    </a:cubicBezTo>
                    <a:cubicBezTo>
                      <a:pt x="51" y="34"/>
                      <a:pt x="52" y="31"/>
                      <a:pt x="52" y="27"/>
                    </a:cubicBezTo>
                    <a:cubicBezTo>
                      <a:pt x="52" y="27"/>
                      <a:pt x="52" y="27"/>
                      <a:pt x="52" y="27"/>
                    </a:cubicBezTo>
                    <a:cubicBezTo>
                      <a:pt x="29" y="27"/>
                      <a:pt x="29" y="27"/>
                      <a:pt x="29" y="27"/>
                    </a:cubicBezTo>
                    <a:cubicBezTo>
                      <a:pt x="29" y="25"/>
                      <a:pt x="29" y="25"/>
                      <a:pt x="29" y="25"/>
                    </a:cubicBezTo>
                    <a:cubicBezTo>
                      <a:pt x="54" y="25"/>
                      <a:pt x="54" y="25"/>
                      <a:pt x="54" y="25"/>
                    </a:cubicBezTo>
                    <a:cubicBezTo>
                      <a:pt x="54" y="27"/>
                      <a:pt x="54" y="27"/>
                      <a:pt x="54" y="27"/>
                    </a:cubicBezTo>
                    <a:cubicBezTo>
                      <a:pt x="54" y="31"/>
                      <a:pt x="53" y="35"/>
                      <a:pt x="52" y="38"/>
                    </a:cubicBezTo>
                    <a:cubicBezTo>
                      <a:pt x="50" y="41"/>
                      <a:pt x="48" y="44"/>
                      <a:pt x="46" y="46"/>
                    </a:cubicBezTo>
                    <a:cubicBezTo>
                      <a:pt x="43" y="49"/>
                      <a:pt x="41" y="51"/>
                      <a:pt x="37" y="52"/>
                    </a:cubicBezTo>
                    <a:cubicBezTo>
                      <a:pt x="34" y="54"/>
                      <a:pt x="30" y="54"/>
                      <a:pt x="27" y="54"/>
                    </a:cubicBezTo>
                    <a:cubicBezTo>
                      <a:pt x="23" y="54"/>
                      <a:pt x="19" y="54"/>
                      <a:pt x="16" y="52"/>
                    </a:cubicBezTo>
                    <a:cubicBezTo>
                      <a:pt x="13" y="51"/>
                      <a:pt x="10" y="49"/>
                      <a:pt x="7" y="46"/>
                    </a:cubicBezTo>
                    <a:cubicBezTo>
                      <a:pt x="5" y="44"/>
                      <a:pt x="3" y="41"/>
                      <a:pt x="2" y="38"/>
                    </a:cubicBezTo>
                    <a:cubicBezTo>
                      <a:pt x="0" y="35"/>
                      <a:pt x="0" y="31"/>
                      <a:pt x="0" y="27"/>
                    </a:cubicBezTo>
                    <a:cubicBezTo>
                      <a:pt x="0" y="27"/>
                      <a:pt x="0" y="27"/>
                      <a:pt x="0" y="27"/>
                    </a:cubicBezTo>
                    <a:cubicBezTo>
                      <a:pt x="0" y="23"/>
                      <a:pt x="0" y="20"/>
                      <a:pt x="2" y="17"/>
                    </a:cubicBezTo>
                    <a:cubicBezTo>
                      <a:pt x="3" y="13"/>
                      <a:pt x="5" y="10"/>
                      <a:pt x="7" y="8"/>
                    </a:cubicBezTo>
                    <a:cubicBezTo>
                      <a:pt x="10" y="5"/>
                      <a:pt x="13" y="4"/>
                      <a:pt x="16" y="2"/>
                    </a:cubicBezTo>
                    <a:cubicBezTo>
                      <a:pt x="19" y="1"/>
                      <a:pt x="23" y="0"/>
                      <a:pt x="27" y="0"/>
                    </a:cubicBezTo>
                    <a:cubicBezTo>
                      <a:pt x="29" y="0"/>
                      <a:pt x="32" y="0"/>
                      <a:pt x="35" y="1"/>
                    </a:cubicBezTo>
                    <a:cubicBezTo>
                      <a:pt x="37" y="2"/>
                      <a:pt x="39" y="3"/>
                      <a:pt x="42" y="4"/>
                    </a:cubicBezTo>
                    <a:cubicBezTo>
                      <a:pt x="37" y="4"/>
                      <a:pt x="37" y="4"/>
                      <a:pt x="37" y="4"/>
                    </a:cubicBezTo>
                    <a:cubicBezTo>
                      <a:pt x="36" y="4"/>
                      <a:pt x="34" y="3"/>
                      <a:pt x="32" y="3"/>
                    </a:cubicBezTo>
                    <a:cubicBezTo>
                      <a:pt x="30" y="2"/>
                      <a:pt x="29" y="2"/>
                      <a:pt x="27" y="2"/>
                    </a:cubicBezTo>
                    <a:cubicBezTo>
                      <a:pt x="23" y="2"/>
                      <a:pt x="20" y="3"/>
                      <a:pt x="17" y="4"/>
                    </a:cubicBezTo>
                    <a:cubicBezTo>
                      <a:pt x="14" y="5"/>
                      <a:pt x="11" y="7"/>
                      <a:pt x="9" y="9"/>
                    </a:cubicBezTo>
                    <a:cubicBezTo>
                      <a:pt x="7" y="12"/>
                      <a:pt x="5" y="14"/>
                      <a:pt x="4" y="17"/>
                    </a:cubicBezTo>
                    <a:cubicBezTo>
                      <a:pt x="2" y="20"/>
                      <a:pt x="2" y="24"/>
                      <a:pt x="2" y="27"/>
                    </a:cubicBezTo>
                    <a:cubicBezTo>
                      <a:pt x="2" y="31"/>
                      <a:pt x="2" y="34"/>
                      <a:pt x="4" y="3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white"/>
                  </a:solidFill>
                  <a:latin typeface="+mn-lt"/>
                  <a:ea typeface="+mn-ea"/>
                </a:endParaRPr>
              </a:p>
            </p:txBody>
          </p:sp>
          <p:sp>
            <p:nvSpPr>
              <p:cNvPr id="19" name="Freeform 29"/>
              <p:cNvSpPr>
                <a:spLocks noEditPoints="1"/>
              </p:cNvSpPr>
              <p:nvPr/>
            </p:nvSpPr>
            <p:spPr bwMode="auto">
              <a:xfrm>
                <a:off x="4505165" y="2817351"/>
                <a:ext cx="134427" cy="128841"/>
              </a:xfrm>
              <a:custGeom>
                <a:avLst/>
                <a:gdLst>
                  <a:gd name="T0" fmla="*/ 0 w 54"/>
                  <a:gd name="T1" fmla="*/ 0 h 53"/>
                  <a:gd name="T2" fmla="*/ 39 w 54"/>
                  <a:gd name="T3" fmla="*/ 0 h 53"/>
                  <a:gd name="T4" fmla="*/ 45 w 54"/>
                  <a:gd name="T5" fmla="*/ 1 h 53"/>
                  <a:gd name="T6" fmla="*/ 50 w 54"/>
                  <a:gd name="T7" fmla="*/ 4 h 53"/>
                  <a:gd name="T8" fmla="*/ 53 w 54"/>
                  <a:gd name="T9" fmla="*/ 9 h 53"/>
                  <a:gd name="T10" fmla="*/ 54 w 54"/>
                  <a:gd name="T11" fmla="*/ 15 h 53"/>
                  <a:gd name="T12" fmla="*/ 53 w 54"/>
                  <a:gd name="T13" fmla="*/ 21 h 53"/>
                  <a:gd name="T14" fmla="*/ 50 w 54"/>
                  <a:gd name="T15" fmla="*/ 25 h 53"/>
                  <a:gd name="T16" fmla="*/ 45 w 54"/>
                  <a:gd name="T17" fmla="*/ 29 h 53"/>
                  <a:gd name="T18" fmla="*/ 39 w 54"/>
                  <a:gd name="T19" fmla="*/ 30 h 53"/>
                  <a:gd name="T20" fmla="*/ 2 w 54"/>
                  <a:gd name="T21" fmla="*/ 30 h 53"/>
                  <a:gd name="T22" fmla="*/ 2 w 54"/>
                  <a:gd name="T23" fmla="*/ 53 h 53"/>
                  <a:gd name="T24" fmla="*/ 0 w 54"/>
                  <a:gd name="T25" fmla="*/ 53 h 53"/>
                  <a:gd name="T26" fmla="*/ 0 w 54"/>
                  <a:gd name="T27" fmla="*/ 0 h 53"/>
                  <a:gd name="T28" fmla="*/ 39 w 54"/>
                  <a:gd name="T29" fmla="*/ 28 h 53"/>
                  <a:gd name="T30" fmla="*/ 44 w 54"/>
                  <a:gd name="T31" fmla="*/ 27 h 53"/>
                  <a:gd name="T32" fmla="*/ 48 w 54"/>
                  <a:gd name="T33" fmla="*/ 24 h 53"/>
                  <a:gd name="T34" fmla="*/ 51 w 54"/>
                  <a:gd name="T35" fmla="*/ 20 h 53"/>
                  <a:gd name="T36" fmla="*/ 52 w 54"/>
                  <a:gd name="T37" fmla="*/ 15 h 53"/>
                  <a:gd name="T38" fmla="*/ 51 w 54"/>
                  <a:gd name="T39" fmla="*/ 10 h 53"/>
                  <a:gd name="T40" fmla="*/ 48 w 54"/>
                  <a:gd name="T41" fmla="*/ 6 h 53"/>
                  <a:gd name="T42" fmla="*/ 44 w 54"/>
                  <a:gd name="T43" fmla="*/ 3 h 53"/>
                  <a:gd name="T44" fmla="*/ 39 w 54"/>
                  <a:gd name="T45" fmla="*/ 2 h 53"/>
                  <a:gd name="T46" fmla="*/ 2 w 54"/>
                  <a:gd name="T47" fmla="*/ 2 h 53"/>
                  <a:gd name="T48" fmla="*/ 2 w 54"/>
                  <a:gd name="T49" fmla="*/ 28 h 53"/>
                  <a:gd name="T50" fmla="*/ 39 w 54"/>
                  <a:gd name="T51"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53">
                    <a:moveTo>
                      <a:pt x="0" y="0"/>
                    </a:moveTo>
                    <a:cubicBezTo>
                      <a:pt x="39" y="0"/>
                      <a:pt x="39" y="0"/>
                      <a:pt x="39" y="0"/>
                    </a:cubicBezTo>
                    <a:cubicBezTo>
                      <a:pt x="41" y="0"/>
                      <a:pt x="43" y="0"/>
                      <a:pt x="45" y="1"/>
                    </a:cubicBezTo>
                    <a:cubicBezTo>
                      <a:pt x="47" y="2"/>
                      <a:pt x="48" y="3"/>
                      <a:pt x="50" y="4"/>
                    </a:cubicBezTo>
                    <a:cubicBezTo>
                      <a:pt x="51" y="5"/>
                      <a:pt x="52" y="7"/>
                      <a:pt x="53" y="9"/>
                    </a:cubicBezTo>
                    <a:cubicBezTo>
                      <a:pt x="54" y="11"/>
                      <a:pt x="54" y="13"/>
                      <a:pt x="54" y="15"/>
                    </a:cubicBezTo>
                    <a:cubicBezTo>
                      <a:pt x="54" y="17"/>
                      <a:pt x="54" y="19"/>
                      <a:pt x="53" y="21"/>
                    </a:cubicBezTo>
                    <a:cubicBezTo>
                      <a:pt x="52" y="22"/>
                      <a:pt x="51" y="24"/>
                      <a:pt x="50" y="25"/>
                    </a:cubicBezTo>
                    <a:cubicBezTo>
                      <a:pt x="48" y="27"/>
                      <a:pt x="47" y="28"/>
                      <a:pt x="45" y="29"/>
                    </a:cubicBezTo>
                    <a:cubicBezTo>
                      <a:pt x="43" y="29"/>
                      <a:pt x="41" y="30"/>
                      <a:pt x="39" y="30"/>
                    </a:cubicBezTo>
                    <a:cubicBezTo>
                      <a:pt x="2" y="30"/>
                      <a:pt x="2" y="30"/>
                      <a:pt x="2" y="30"/>
                    </a:cubicBezTo>
                    <a:cubicBezTo>
                      <a:pt x="2" y="53"/>
                      <a:pt x="2" y="53"/>
                      <a:pt x="2" y="53"/>
                    </a:cubicBezTo>
                    <a:cubicBezTo>
                      <a:pt x="0" y="53"/>
                      <a:pt x="0" y="53"/>
                      <a:pt x="0" y="53"/>
                    </a:cubicBezTo>
                    <a:cubicBezTo>
                      <a:pt x="0" y="0"/>
                      <a:pt x="0" y="0"/>
                      <a:pt x="0" y="0"/>
                    </a:cubicBezTo>
                    <a:close/>
                    <a:moveTo>
                      <a:pt x="39" y="28"/>
                    </a:moveTo>
                    <a:cubicBezTo>
                      <a:pt x="41" y="28"/>
                      <a:pt x="42" y="27"/>
                      <a:pt x="44" y="27"/>
                    </a:cubicBezTo>
                    <a:cubicBezTo>
                      <a:pt x="46" y="26"/>
                      <a:pt x="47" y="25"/>
                      <a:pt x="48" y="24"/>
                    </a:cubicBezTo>
                    <a:cubicBezTo>
                      <a:pt x="49" y="23"/>
                      <a:pt x="50" y="21"/>
                      <a:pt x="51" y="20"/>
                    </a:cubicBezTo>
                    <a:cubicBezTo>
                      <a:pt x="52" y="18"/>
                      <a:pt x="52" y="16"/>
                      <a:pt x="52" y="15"/>
                    </a:cubicBezTo>
                    <a:cubicBezTo>
                      <a:pt x="52" y="13"/>
                      <a:pt x="52" y="11"/>
                      <a:pt x="51" y="10"/>
                    </a:cubicBezTo>
                    <a:cubicBezTo>
                      <a:pt x="50" y="8"/>
                      <a:pt x="49" y="7"/>
                      <a:pt x="48" y="6"/>
                    </a:cubicBezTo>
                    <a:cubicBezTo>
                      <a:pt x="47" y="5"/>
                      <a:pt x="46" y="4"/>
                      <a:pt x="44" y="3"/>
                    </a:cubicBezTo>
                    <a:cubicBezTo>
                      <a:pt x="42" y="2"/>
                      <a:pt x="41" y="2"/>
                      <a:pt x="39" y="2"/>
                    </a:cubicBezTo>
                    <a:cubicBezTo>
                      <a:pt x="2" y="2"/>
                      <a:pt x="2" y="2"/>
                      <a:pt x="2" y="2"/>
                    </a:cubicBezTo>
                    <a:cubicBezTo>
                      <a:pt x="2" y="28"/>
                      <a:pt x="2" y="28"/>
                      <a:pt x="2" y="28"/>
                    </a:cubicBezTo>
                    <a:cubicBezTo>
                      <a:pt x="39" y="28"/>
                      <a:pt x="39" y="28"/>
                      <a:pt x="3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white"/>
                  </a:solidFill>
                  <a:latin typeface="+mn-lt"/>
                  <a:ea typeface="+mn-ea"/>
                </a:endParaRPr>
              </a:p>
            </p:txBody>
          </p:sp>
          <p:sp>
            <p:nvSpPr>
              <p:cNvPr id="20" name="Freeform 31"/>
              <p:cNvSpPr>
                <a:spLocks noEditPoints="1"/>
              </p:cNvSpPr>
              <p:nvPr/>
            </p:nvSpPr>
            <p:spPr bwMode="auto">
              <a:xfrm>
                <a:off x="4661645" y="2817351"/>
                <a:ext cx="136527" cy="128841"/>
              </a:xfrm>
              <a:custGeom>
                <a:avLst/>
                <a:gdLst>
                  <a:gd name="T0" fmla="*/ 0 w 55"/>
                  <a:gd name="T1" fmla="*/ 0 h 53"/>
                  <a:gd name="T2" fmla="*/ 28 w 55"/>
                  <a:gd name="T3" fmla="*/ 0 h 53"/>
                  <a:gd name="T4" fmla="*/ 38 w 55"/>
                  <a:gd name="T5" fmla="*/ 2 h 53"/>
                  <a:gd name="T6" fmla="*/ 47 w 55"/>
                  <a:gd name="T7" fmla="*/ 8 h 53"/>
                  <a:gd name="T8" fmla="*/ 53 w 55"/>
                  <a:gd name="T9" fmla="*/ 16 h 53"/>
                  <a:gd name="T10" fmla="*/ 55 w 55"/>
                  <a:gd name="T11" fmla="*/ 26 h 53"/>
                  <a:gd name="T12" fmla="*/ 53 w 55"/>
                  <a:gd name="T13" fmla="*/ 37 h 53"/>
                  <a:gd name="T14" fmla="*/ 47 w 55"/>
                  <a:gd name="T15" fmla="*/ 45 h 53"/>
                  <a:gd name="T16" fmla="*/ 38 w 55"/>
                  <a:gd name="T17" fmla="*/ 51 h 53"/>
                  <a:gd name="T18" fmla="*/ 28 w 55"/>
                  <a:gd name="T19" fmla="*/ 53 h 53"/>
                  <a:gd name="T20" fmla="*/ 0 w 55"/>
                  <a:gd name="T21" fmla="*/ 53 h 53"/>
                  <a:gd name="T22" fmla="*/ 0 w 55"/>
                  <a:gd name="T23" fmla="*/ 0 h 53"/>
                  <a:gd name="T24" fmla="*/ 28 w 55"/>
                  <a:gd name="T25" fmla="*/ 51 h 53"/>
                  <a:gd name="T26" fmla="*/ 38 w 55"/>
                  <a:gd name="T27" fmla="*/ 49 h 53"/>
                  <a:gd name="T28" fmla="*/ 45 w 55"/>
                  <a:gd name="T29" fmla="*/ 44 h 53"/>
                  <a:gd name="T30" fmla="*/ 51 w 55"/>
                  <a:gd name="T31" fmla="*/ 36 h 53"/>
                  <a:gd name="T32" fmla="*/ 53 w 55"/>
                  <a:gd name="T33" fmla="*/ 26 h 53"/>
                  <a:gd name="T34" fmla="*/ 51 w 55"/>
                  <a:gd name="T35" fmla="*/ 17 h 53"/>
                  <a:gd name="T36" fmla="*/ 45 w 55"/>
                  <a:gd name="T37" fmla="*/ 9 h 53"/>
                  <a:gd name="T38" fmla="*/ 38 w 55"/>
                  <a:gd name="T39" fmla="*/ 4 h 53"/>
                  <a:gd name="T40" fmla="*/ 28 w 55"/>
                  <a:gd name="T41" fmla="*/ 2 h 53"/>
                  <a:gd name="T42" fmla="*/ 3 w 55"/>
                  <a:gd name="T43" fmla="*/ 2 h 53"/>
                  <a:gd name="T44" fmla="*/ 3 w 55"/>
                  <a:gd name="T45" fmla="*/ 51 h 53"/>
                  <a:gd name="T46" fmla="*/ 28 w 55"/>
                  <a:gd name="T4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3">
                    <a:moveTo>
                      <a:pt x="0" y="0"/>
                    </a:moveTo>
                    <a:cubicBezTo>
                      <a:pt x="28" y="0"/>
                      <a:pt x="28" y="0"/>
                      <a:pt x="28" y="0"/>
                    </a:cubicBezTo>
                    <a:cubicBezTo>
                      <a:pt x="31" y="0"/>
                      <a:pt x="35" y="0"/>
                      <a:pt x="38" y="2"/>
                    </a:cubicBezTo>
                    <a:cubicBezTo>
                      <a:pt x="42" y="3"/>
                      <a:pt x="44" y="5"/>
                      <a:pt x="47" y="8"/>
                    </a:cubicBezTo>
                    <a:cubicBezTo>
                      <a:pt x="49" y="10"/>
                      <a:pt x="51" y="13"/>
                      <a:pt x="53" y="16"/>
                    </a:cubicBezTo>
                    <a:cubicBezTo>
                      <a:pt x="54" y="19"/>
                      <a:pt x="55" y="23"/>
                      <a:pt x="55" y="26"/>
                    </a:cubicBezTo>
                    <a:cubicBezTo>
                      <a:pt x="55" y="30"/>
                      <a:pt x="54" y="34"/>
                      <a:pt x="53" y="37"/>
                    </a:cubicBezTo>
                    <a:cubicBezTo>
                      <a:pt x="51" y="40"/>
                      <a:pt x="49" y="43"/>
                      <a:pt x="47" y="45"/>
                    </a:cubicBezTo>
                    <a:cubicBezTo>
                      <a:pt x="44" y="48"/>
                      <a:pt x="42" y="50"/>
                      <a:pt x="38" y="51"/>
                    </a:cubicBezTo>
                    <a:cubicBezTo>
                      <a:pt x="35" y="53"/>
                      <a:pt x="31" y="53"/>
                      <a:pt x="28" y="53"/>
                    </a:cubicBezTo>
                    <a:cubicBezTo>
                      <a:pt x="0" y="53"/>
                      <a:pt x="0" y="53"/>
                      <a:pt x="0" y="53"/>
                    </a:cubicBezTo>
                    <a:cubicBezTo>
                      <a:pt x="0" y="0"/>
                      <a:pt x="0" y="0"/>
                      <a:pt x="0" y="0"/>
                    </a:cubicBezTo>
                    <a:close/>
                    <a:moveTo>
                      <a:pt x="28" y="51"/>
                    </a:moveTo>
                    <a:cubicBezTo>
                      <a:pt x="31" y="51"/>
                      <a:pt x="34" y="50"/>
                      <a:pt x="38" y="49"/>
                    </a:cubicBezTo>
                    <a:cubicBezTo>
                      <a:pt x="41" y="48"/>
                      <a:pt x="43" y="46"/>
                      <a:pt x="45" y="44"/>
                    </a:cubicBezTo>
                    <a:cubicBezTo>
                      <a:pt x="48" y="42"/>
                      <a:pt x="49" y="39"/>
                      <a:pt x="51" y="36"/>
                    </a:cubicBezTo>
                    <a:cubicBezTo>
                      <a:pt x="52" y="33"/>
                      <a:pt x="53" y="30"/>
                      <a:pt x="53" y="26"/>
                    </a:cubicBezTo>
                    <a:cubicBezTo>
                      <a:pt x="53" y="23"/>
                      <a:pt x="52" y="20"/>
                      <a:pt x="51" y="17"/>
                    </a:cubicBezTo>
                    <a:cubicBezTo>
                      <a:pt x="49" y="14"/>
                      <a:pt x="48" y="11"/>
                      <a:pt x="45" y="9"/>
                    </a:cubicBezTo>
                    <a:cubicBezTo>
                      <a:pt x="43" y="7"/>
                      <a:pt x="41" y="5"/>
                      <a:pt x="38" y="4"/>
                    </a:cubicBezTo>
                    <a:cubicBezTo>
                      <a:pt x="34" y="3"/>
                      <a:pt x="31" y="2"/>
                      <a:pt x="28" y="2"/>
                    </a:cubicBezTo>
                    <a:cubicBezTo>
                      <a:pt x="3" y="2"/>
                      <a:pt x="3" y="2"/>
                      <a:pt x="3" y="2"/>
                    </a:cubicBezTo>
                    <a:cubicBezTo>
                      <a:pt x="3" y="51"/>
                      <a:pt x="3" y="51"/>
                      <a:pt x="3" y="51"/>
                    </a:cubicBezTo>
                    <a:cubicBezTo>
                      <a:pt x="28" y="51"/>
                      <a:pt x="28" y="51"/>
                      <a:pt x="28"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white"/>
                  </a:solidFill>
                  <a:latin typeface="+mn-lt"/>
                  <a:ea typeface="+mn-ea"/>
                </a:endParaRPr>
              </a:p>
            </p:txBody>
          </p:sp>
          <p:sp>
            <p:nvSpPr>
              <p:cNvPr id="21" name="Freeform 32"/>
              <p:cNvSpPr/>
              <p:nvPr/>
            </p:nvSpPr>
            <p:spPr bwMode="auto">
              <a:xfrm>
                <a:off x="4805524" y="2817351"/>
                <a:ext cx="136527" cy="128841"/>
              </a:xfrm>
              <a:custGeom>
                <a:avLst/>
                <a:gdLst>
                  <a:gd name="T0" fmla="*/ 0 w 130"/>
                  <a:gd name="T1" fmla="*/ 0 h 125"/>
                  <a:gd name="T2" fmla="*/ 130 w 130"/>
                  <a:gd name="T3" fmla="*/ 0 h 125"/>
                  <a:gd name="T4" fmla="*/ 130 w 130"/>
                  <a:gd name="T5" fmla="*/ 5 h 125"/>
                  <a:gd name="T6" fmla="*/ 5 w 130"/>
                  <a:gd name="T7" fmla="*/ 5 h 125"/>
                  <a:gd name="T8" fmla="*/ 5 w 130"/>
                  <a:gd name="T9" fmla="*/ 59 h 125"/>
                  <a:gd name="T10" fmla="*/ 125 w 130"/>
                  <a:gd name="T11" fmla="*/ 59 h 125"/>
                  <a:gd name="T12" fmla="*/ 125 w 130"/>
                  <a:gd name="T13" fmla="*/ 66 h 125"/>
                  <a:gd name="T14" fmla="*/ 5 w 130"/>
                  <a:gd name="T15" fmla="*/ 66 h 125"/>
                  <a:gd name="T16" fmla="*/ 5 w 130"/>
                  <a:gd name="T17" fmla="*/ 120 h 125"/>
                  <a:gd name="T18" fmla="*/ 130 w 130"/>
                  <a:gd name="T19" fmla="*/ 120 h 125"/>
                  <a:gd name="T20" fmla="*/ 130 w 130"/>
                  <a:gd name="T21" fmla="*/ 125 h 125"/>
                  <a:gd name="T22" fmla="*/ 0 w 130"/>
                  <a:gd name="T23" fmla="*/ 125 h 125"/>
                  <a:gd name="T24" fmla="*/ 0 w 130"/>
                  <a:gd name="T25" fmla="*/ 0 h 125"/>
                  <a:gd name="T26" fmla="*/ 0 w 130"/>
                  <a:gd name="T2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25">
                    <a:moveTo>
                      <a:pt x="0" y="0"/>
                    </a:moveTo>
                    <a:lnTo>
                      <a:pt x="130" y="0"/>
                    </a:lnTo>
                    <a:lnTo>
                      <a:pt x="130" y="5"/>
                    </a:lnTo>
                    <a:lnTo>
                      <a:pt x="5" y="5"/>
                    </a:lnTo>
                    <a:lnTo>
                      <a:pt x="5" y="59"/>
                    </a:lnTo>
                    <a:lnTo>
                      <a:pt x="125" y="59"/>
                    </a:lnTo>
                    <a:lnTo>
                      <a:pt x="125" y="66"/>
                    </a:lnTo>
                    <a:lnTo>
                      <a:pt x="5" y="66"/>
                    </a:lnTo>
                    <a:lnTo>
                      <a:pt x="5" y="120"/>
                    </a:lnTo>
                    <a:lnTo>
                      <a:pt x="130" y="120"/>
                    </a:lnTo>
                    <a:lnTo>
                      <a:pt x="130" y="125"/>
                    </a:lnTo>
                    <a:lnTo>
                      <a:pt x="0" y="12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white"/>
                  </a:solidFill>
                  <a:latin typeface="+mn-lt"/>
                  <a:ea typeface="+mn-ea"/>
                </a:endParaRPr>
              </a:p>
            </p:txBody>
          </p:sp>
          <p:sp>
            <p:nvSpPr>
              <p:cNvPr id="22" name="Freeform 36"/>
              <p:cNvSpPr/>
              <p:nvPr/>
            </p:nvSpPr>
            <p:spPr bwMode="auto">
              <a:xfrm>
                <a:off x="5373686" y="2817351"/>
                <a:ext cx="136527" cy="128841"/>
              </a:xfrm>
              <a:custGeom>
                <a:avLst/>
                <a:gdLst>
                  <a:gd name="T0" fmla="*/ 125 w 130"/>
                  <a:gd name="T1" fmla="*/ 0 h 125"/>
                  <a:gd name="T2" fmla="*/ 130 w 130"/>
                  <a:gd name="T3" fmla="*/ 0 h 125"/>
                  <a:gd name="T4" fmla="*/ 130 w 130"/>
                  <a:gd name="T5" fmla="*/ 125 h 125"/>
                  <a:gd name="T6" fmla="*/ 125 w 130"/>
                  <a:gd name="T7" fmla="*/ 125 h 125"/>
                  <a:gd name="T8" fmla="*/ 7 w 130"/>
                  <a:gd name="T9" fmla="*/ 7 h 125"/>
                  <a:gd name="T10" fmla="*/ 7 w 130"/>
                  <a:gd name="T11" fmla="*/ 125 h 125"/>
                  <a:gd name="T12" fmla="*/ 0 w 130"/>
                  <a:gd name="T13" fmla="*/ 125 h 125"/>
                  <a:gd name="T14" fmla="*/ 0 w 130"/>
                  <a:gd name="T15" fmla="*/ 0 h 125"/>
                  <a:gd name="T16" fmla="*/ 7 w 130"/>
                  <a:gd name="T17" fmla="*/ 0 h 125"/>
                  <a:gd name="T18" fmla="*/ 125 w 130"/>
                  <a:gd name="T19" fmla="*/ 118 h 125"/>
                  <a:gd name="T20" fmla="*/ 125 w 130"/>
                  <a:gd name="T21" fmla="*/ 0 h 125"/>
                  <a:gd name="T22" fmla="*/ 125 w 130"/>
                  <a:gd name="T2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25">
                    <a:moveTo>
                      <a:pt x="125" y="0"/>
                    </a:moveTo>
                    <a:lnTo>
                      <a:pt x="130" y="0"/>
                    </a:lnTo>
                    <a:lnTo>
                      <a:pt x="130" y="125"/>
                    </a:lnTo>
                    <a:lnTo>
                      <a:pt x="125" y="125"/>
                    </a:lnTo>
                    <a:lnTo>
                      <a:pt x="7" y="7"/>
                    </a:lnTo>
                    <a:lnTo>
                      <a:pt x="7" y="125"/>
                    </a:lnTo>
                    <a:lnTo>
                      <a:pt x="0" y="125"/>
                    </a:lnTo>
                    <a:lnTo>
                      <a:pt x="0" y="0"/>
                    </a:lnTo>
                    <a:lnTo>
                      <a:pt x="7" y="0"/>
                    </a:lnTo>
                    <a:lnTo>
                      <a:pt x="125" y="118"/>
                    </a:lnTo>
                    <a:lnTo>
                      <a:pt x="125" y="0"/>
                    </a:lnTo>
                    <a:lnTo>
                      <a:pt x="1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white"/>
                  </a:solidFill>
                  <a:latin typeface="+mn-lt"/>
                  <a:ea typeface="+mn-ea"/>
                </a:endParaRPr>
              </a:p>
            </p:txBody>
          </p:sp>
          <p:sp>
            <p:nvSpPr>
              <p:cNvPr id="23" name="Freeform 37"/>
              <p:cNvSpPr>
                <a:spLocks noEditPoints="1"/>
              </p:cNvSpPr>
              <p:nvPr/>
            </p:nvSpPr>
            <p:spPr bwMode="auto">
              <a:xfrm>
                <a:off x="4225810" y="2461748"/>
                <a:ext cx="324514" cy="314373"/>
              </a:xfrm>
              <a:custGeom>
                <a:avLst/>
                <a:gdLst>
                  <a:gd name="T0" fmla="*/ 36 w 131"/>
                  <a:gd name="T1" fmla="*/ 6 h 129"/>
                  <a:gd name="T2" fmla="*/ 36 w 131"/>
                  <a:gd name="T3" fmla="*/ 8 h 129"/>
                  <a:gd name="T4" fmla="*/ 30 w 131"/>
                  <a:gd name="T5" fmla="*/ 15 h 129"/>
                  <a:gd name="T6" fmla="*/ 42 w 131"/>
                  <a:gd name="T7" fmla="*/ 22 h 129"/>
                  <a:gd name="T8" fmla="*/ 54 w 131"/>
                  <a:gd name="T9" fmla="*/ 30 h 129"/>
                  <a:gd name="T10" fmla="*/ 22 w 131"/>
                  <a:gd name="T11" fmla="*/ 29 h 129"/>
                  <a:gd name="T12" fmla="*/ 9 w 131"/>
                  <a:gd name="T13" fmla="*/ 47 h 129"/>
                  <a:gd name="T14" fmla="*/ 27 w 131"/>
                  <a:gd name="T15" fmla="*/ 1 h 129"/>
                  <a:gd name="T16" fmla="*/ 26 w 131"/>
                  <a:gd name="T17" fmla="*/ 73 h 129"/>
                  <a:gd name="T18" fmla="*/ 22 w 131"/>
                  <a:gd name="T19" fmla="*/ 54 h 129"/>
                  <a:gd name="T20" fmla="*/ 10 w 131"/>
                  <a:gd name="T21" fmla="*/ 46 h 129"/>
                  <a:gd name="T22" fmla="*/ 22 w 131"/>
                  <a:gd name="T23" fmla="*/ 47 h 129"/>
                  <a:gd name="T24" fmla="*/ 46 w 131"/>
                  <a:gd name="T25" fmla="*/ 46 h 129"/>
                  <a:gd name="T26" fmla="*/ 48 w 131"/>
                  <a:gd name="T27" fmla="*/ 55 h 129"/>
                  <a:gd name="T28" fmla="*/ 33 w 131"/>
                  <a:gd name="T29" fmla="*/ 54 h 129"/>
                  <a:gd name="T30" fmla="*/ 43 w 131"/>
                  <a:gd name="T31" fmla="*/ 73 h 129"/>
                  <a:gd name="T32" fmla="*/ 54 w 131"/>
                  <a:gd name="T33" fmla="*/ 81 h 129"/>
                  <a:gd name="T34" fmla="*/ 33 w 131"/>
                  <a:gd name="T35" fmla="*/ 80 h 129"/>
                  <a:gd name="T36" fmla="*/ 39 w 131"/>
                  <a:gd name="T37" fmla="*/ 105 h 129"/>
                  <a:gd name="T38" fmla="*/ 53 w 131"/>
                  <a:gd name="T39" fmla="*/ 104 h 129"/>
                  <a:gd name="T40" fmla="*/ 27 w 131"/>
                  <a:gd name="T41" fmla="*/ 122 h 129"/>
                  <a:gd name="T42" fmla="*/ 26 w 131"/>
                  <a:gd name="T43" fmla="*/ 108 h 129"/>
                  <a:gd name="T44" fmla="*/ 16 w 131"/>
                  <a:gd name="T45" fmla="*/ 80 h 129"/>
                  <a:gd name="T46" fmla="*/ 0 w 131"/>
                  <a:gd name="T47" fmla="*/ 72 h 129"/>
                  <a:gd name="T48" fmla="*/ 73 w 131"/>
                  <a:gd name="T49" fmla="*/ 75 h 129"/>
                  <a:gd name="T50" fmla="*/ 60 w 131"/>
                  <a:gd name="T51" fmla="*/ 76 h 129"/>
                  <a:gd name="T52" fmla="*/ 61 w 131"/>
                  <a:gd name="T53" fmla="*/ 65 h 129"/>
                  <a:gd name="T54" fmla="*/ 60 w 131"/>
                  <a:gd name="T55" fmla="*/ 32 h 129"/>
                  <a:gd name="T56" fmla="*/ 92 w 131"/>
                  <a:gd name="T57" fmla="*/ 32 h 129"/>
                  <a:gd name="T58" fmla="*/ 105 w 131"/>
                  <a:gd name="T59" fmla="*/ 0 h 129"/>
                  <a:gd name="T60" fmla="*/ 117 w 131"/>
                  <a:gd name="T61" fmla="*/ 6 h 129"/>
                  <a:gd name="T62" fmla="*/ 110 w 131"/>
                  <a:gd name="T63" fmla="*/ 12 h 129"/>
                  <a:gd name="T64" fmla="*/ 106 w 131"/>
                  <a:gd name="T65" fmla="*/ 32 h 129"/>
                  <a:gd name="T66" fmla="*/ 117 w 131"/>
                  <a:gd name="T67" fmla="*/ 43 h 129"/>
                  <a:gd name="T68" fmla="*/ 118 w 131"/>
                  <a:gd name="T69" fmla="*/ 76 h 129"/>
                  <a:gd name="T70" fmla="*/ 106 w 131"/>
                  <a:gd name="T71" fmla="*/ 75 h 129"/>
                  <a:gd name="T72" fmla="*/ 103 w 131"/>
                  <a:gd name="T73" fmla="*/ 114 h 129"/>
                  <a:gd name="T74" fmla="*/ 112 w 131"/>
                  <a:gd name="T75" fmla="*/ 120 h 129"/>
                  <a:gd name="T76" fmla="*/ 131 w 131"/>
                  <a:gd name="T77" fmla="*/ 111 h 129"/>
                  <a:gd name="T78" fmla="*/ 105 w 131"/>
                  <a:gd name="T79" fmla="*/ 128 h 129"/>
                  <a:gd name="T80" fmla="*/ 95 w 131"/>
                  <a:gd name="T81" fmla="*/ 75 h 129"/>
                  <a:gd name="T82" fmla="*/ 74 w 131"/>
                  <a:gd name="T83" fmla="*/ 108 h 129"/>
                  <a:gd name="T84" fmla="*/ 39 w 131"/>
                  <a:gd name="T85" fmla="*/ 122 h 129"/>
                  <a:gd name="T86" fmla="*/ 73 w 131"/>
                  <a:gd name="T87" fmla="*/ 75 h 129"/>
                  <a:gd name="T88" fmla="*/ 83 w 131"/>
                  <a:gd name="T89" fmla="*/ 22 h 129"/>
                  <a:gd name="T90" fmla="*/ 60 w 131"/>
                  <a:gd name="T91" fmla="*/ 5 h 129"/>
                  <a:gd name="T92" fmla="*/ 69 w 131"/>
                  <a:gd name="T93" fmla="*/ 40 h 129"/>
                  <a:gd name="T94" fmla="*/ 109 w 131"/>
                  <a:gd name="T95" fmla="*/ 68 h 129"/>
                  <a:gd name="T96" fmla="*/ 69 w 131"/>
                  <a:gd name="T97" fmla="*/ 4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29">
                    <a:moveTo>
                      <a:pt x="27" y="1"/>
                    </a:moveTo>
                    <a:cubicBezTo>
                      <a:pt x="36" y="6"/>
                      <a:pt x="36" y="6"/>
                      <a:pt x="36" y="6"/>
                    </a:cubicBezTo>
                    <a:cubicBezTo>
                      <a:pt x="38" y="7"/>
                      <a:pt x="38" y="7"/>
                      <a:pt x="38" y="7"/>
                    </a:cubicBezTo>
                    <a:cubicBezTo>
                      <a:pt x="38" y="7"/>
                      <a:pt x="37" y="7"/>
                      <a:pt x="36" y="8"/>
                    </a:cubicBezTo>
                    <a:cubicBezTo>
                      <a:pt x="34" y="9"/>
                      <a:pt x="33" y="10"/>
                      <a:pt x="32" y="12"/>
                    </a:cubicBezTo>
                    <a:cubicBezTo>
                      <a:pt x="31" y="12"/>
                      <a:pt x="31" y="13"/>
                      <a:pt x="30" y="15"/>
                    </a:cubicBezTo>
                    <a:cubicBezTo>
                      <a:pt x="29" y="18"/>
                      <a:pt x="27" y="20"/>
                      <a:pt x="26" y="22"/>
                    </a:cubicBezTo>
                    <a:cubicBezTo>
                      <a:pt x="42" y="22"/>
                      <a:pt x="42" y="22"/>
                      <a:pt x="42" y="22"/>
                    </a:cubicBezTo>
                    <a:cubicBezTo>
                      <a:pt x="46" y="22"/>
                      <a:pt x="50" y="22"/>
                      <a:pt x="54" y="21"/>
                    </a:cubicBezTo>
                    <a:cubicBezTo>
                      <a:pt x="54" y="30"/>
                      <a:pt x="54" y="30"/>
                      <a:pt x="54" y="30"/>
                    </a:cubicBezTo>
                    <a:cubicBezTo>
                      <a:pt x="50" y="29"/>
                      <a:pt x="46" y="29"/>
                      <a:pt x="42" y="29"/>
                    </a:cubicBezTo>
                    <a:cubicBezTo>
                      <a:pt x="22" y="29"/>
                      <a:pt x="22" y="29"/>
                      <a:pt x="22" y="29"/>
                    </a:cubicBezTo>
                    <a:cubicBezTo>
                      <a:pt x="22" y="30"/>
                      <a:pt x="21" y="31"/>
                      <a:pt x="20" y="32"/>
                    </a:cubicBezTo>
                    <a:cubicBezTo>
                      <a:pt x="15" y="39"/>
                      <a:pt x="12" y="44"/>
                      <a:pt x="9" y="47"/>
                    </a:cubicBezTo>
                    <a:cubicBezTo>
                      <a:pt x="6" y="45"/>
                      <a:pt x="3" y="43"/>
                      <a:pt x="0" y="42"/>
                    </a:cubicBezTo>
                    <a:cubicBezTo>
                      <a:pt x="11" y="33"/>
                      <a:pt x="20" y="20"/>
                      <a:pt x="27" y="1"/>
                    </a:cubicBezTo>
                    <a:close/>
                    <a:moveTo>
                      <a:pt x="16" y="73"/>
                    </a:moveTo>
                    <a:cubicBezTo>
                      <a:pt x="26" y="73"/>
                      <a:pt x="26" y="73"/>
                      <a:pt x="26" y="73"/>
                    </a:cubicBezTo>
                    <a:cubicBezTo>
                      <a:pt x="26" y="54"/>
                      <a:pt x="26" y="54"/>
                      <a:pt x="26" y="54"/>
                    </a:cubicBezTo>
                    <a:cubicBezTo>
                      <a:pt x="22" y="54"/>
                      <a:pt x="22" y="54"/>
                      <a:pt x="22" y="54"/>
                    </a:cubicBezTo>
                    <a:cubicBezTo>
                      <a:pt x="19" y="54"/>
                      <a:pt x="15" y="54"/>
                      <a:pt x="10" y="55"/>
                    </a:cubicBezTo>
                    <a:cubicBezTo>
                      <a:pt x="10" y="46"/>
                      <a:pt x="10" y="46"/>
                      <a:pt x="10" y="46"/>
                    </a:cubicBezTo>
                    <a:cubicBezTo>
                      <a:pt x="11" y="46"/>
                      <a:pt x="12" y="46"/>
                      <a:pt x="13" y="46"/>
                    </a:cubicBezTo>
                    <a:cubicBezTo>
                      <a:pt x="17" y="47"/>
                      <a:pt x="20" y="47"/>
                      <a:pt x="22" y="47"/>
                    </a:cubicBezTo>
                    <a:cubicBezTo>
                      <a:pt x="37" y="47"/>
                      <a:pt x="37" y="47"/>
                      <a:pt x="37" y="47"/>
                    </a:cubicBezTo>
                    <a:cubicBezTo>
                      <a:pt x="39" y="47"/>
                      <a:pt x="42" y="47"/>
                      <a:pt x="46" y="46"/>
                    </a:cubicBezTo>
                    <a:cubicBezTo>
                      <a:pt x="47" y="46"/>
                      <a:pt x="48" y="46"/>
                      <a:pt x="48" y="46"/>
                    </a:cubicBezTo>
                    <a:cubicBezTo>
                      <a:pt x="48" y="55"/>
                      <a:pt x="48" y="55"/>
                      <a:pt x="48" y="55"/>
                    </a:cubicBezTo>
                    <a:cubicBezTo>
                      <a:pt x="46" y="54"/>
                      <a:pt x="42" y="54"/>
                      <a:pt x="37" y="54"/>
                    </a:cubicBezTo>
                    <a:cubicBezTo>
                      <a:pt x="33" y="54"/>
                      <a:pt x="33" y="54"/>
                      <a:pt x="33" y="54"/>
                    </a:cubicBezTo>
                    <a:cubicBezTo>
                      <a:pt x="33" y="73"/>
                      <a:pt x="33" y="73"/>
                      <a:pt x="33" y="73"/>
                    </a:cubicBezTo>
                    <a:cubicBezTo>
                      <a:pt x="43" y="73"/>
                      <a:pt x="43" y="73"/>
                      <a:pt x="43" y="73"/>
                    </a:cubicBezTo>
                    <a:cubicBezTo>
                      <a:pt x="45" y="73"/>
                      <a:pt x="49" y="73"/>
                      <a:pt x="54" y="72"/>
                    </a:cubicBezTo>
                    <a:cubicBezTo>
                      <a:pt x="54" y="81"/>
                      <a:pt x="54" y="81"/>
                      <a:pt x="54" y="81"/>
                    </a:cubicBezTo>
                    <a:cubicBezTo>
                      <a:pt x="51" y="80"/>
                      <a:pt x="47" y="80"/>
                      <a:pt x="43" y="80"/>
                    </a:cubicBezTo>
                    <a:cubicBezTo>
                      <a:pt x="33" y="80"/>
                      <a:pt x="33" y="80"/>
                      <a:pt x="33" y="80"/>
                    </a:cubicBezTo>
                    <a:cubicBezTo>
                      <a:pt x="33" y="109"/>
                      <a:pt x="33" y="109"/>
                      <a:pt x="33" y="109"/>
                    </a:cubicBezTo>
                    <a:cubicBezTo>
                      <a:pt x="34" y="108"/>
                      <a:pt x="36" y="107"/>
                      <a:pt x="39" y="105"/>
                    </a:cubicBezTo>
                    <a:cubicBezTo>
                      <a:pt x="41" y="103"/>
                      <a:pt x="46" y="100"/>
                      <a:pt x="52" y="95"/>
                    </a:cubicBezTo>
                    <a:cubicBezTo>
                      <a:pt x="52" y="98"/>
                      <a:pt x="52" y="101"/>
                      <a:pt x="53" y="104"/>
                    </a:cubicBezTo>
                    <a:cubicBezTo>
                      <a:pt x="52" y="104"/>
                      <a:pt x="52" y="105"/>
                      <a:pt x="50" y="106"/>
                    </a:cubicBezTo>
                    <a:cubicBezTo>
                      <a:pt x="39" y="112"/>
                      <a:pt x="31" y="118"/>
                      <a:pt x="27" y="122"/>
                    </a:cubicBezTo>
                    <a:cubicBezTo>
                      <a:pt x="25" y="119"/>
                      <a:pt x="23" y="116"/>
                      <a:pt x="21" y="114"/>
                    </a:cubicBezTo>
                    <a:cubicBezTo>
                      <a:pt x="24" y="113"/>
                      <a:pt x="25" y="111"/>
                      <a:pt x="26" y="108"/>
                    </a:cubicBezTo>
                    <a:cubicBezTo>
                      <a:pt x="26" y="80"/>
                      <a:pt x="26" y="80"/>
                      <a:pt x="26" y="80"/>
                    </a:cubicBezTo>
                    <a:cubicBezTo>
                      <a:pt x="16" y="80"/>
                      <a:pt x="16" y="80"/>
                      <a:pt x="16" y="80"/>
                    </a:cubicBezTo>
                    <a:cubicBezTo>
                      <a:pt x="13" y="80"/>
                      <a:pt x="4" y="80"/>
                      <a:pt x="0" y="81"/>
                    </a:cubicBezTo>
                    <a:cubicBezTo>
                      <a:pt x="0" y="72"/>
                      <a:pt x="0" y="72"/>
                      <a:pt x="0" y="72"/>
                    </a:cubicBezTo>
                    <a:cubicBezTo>
                      <a:pt x="4" y="73"/>
                      <a:pt x="13" y="73"/>
                      <a:pt x="16" y="73"/>
                    </a:cubicBezTo>
                    <a:close/>
                    <a:moveTo>
                      <a:pt x="73" y="75"/>
                    </a:moveTo>
                    <a:cubicBezTo>
                      <a:pt x="71" y="75"/>
                      <a:pt x="71" y="75"/>
                      <a:pt x="71" y="75"/>
                    </a:cubicBezTo>
                    <a:cubicBezTo>
                      <a:pt x="69" y="75"/>
                      <a:pt x="65" y="75"/>
                      <a:pt x="60" y="76"/>
                    </a:cubicBezTo>
                    <a:cubicBezTo>
                      <a:pt x="60" y="76"/>
                      <a:pt x="60" y="75"/>
                      <a:pt x="60" y="75"/>
                    </a:cubicBezTo>
                    <a:cubicBezTo>
                      <a:pt x="61" y="71"/>
                      <a:pt x="61" y="68"/>
                      <a:pt x="61" y="65"/>
                    </a:cubicBezTo>
                    <a:cubicBezTo>
                      <a:pt x="61" y="43"/>
                      <a:pt x="61" y="43"/>
                      <a:pt x="61" y="43"/>
                    </a:cubicBezTo>
                    <a:cubicBezTo>
                      <a:pt x="61" y="39"/>
                      <a:pt x="61" y="35"/>
                      <a:pt x="60" y="32"/>
                    </a:cubicBezTo>
                    <a:cubicBezTo>
                      <a:pt x="63" y="32"/>
                      <a:pt x="67" y="32"/>
                      <a:pt x="71" y="32"/>
                    </a:cubicBezTo>
                    <a:cubicBezTo>
                      <a:pt x="92" y="32"/>
                      <a:pt x="92" y="32"/>
                      <a:pt x="92" y="32"/>
                    </a:cubicBezTo>
                    <a:cubicBezTo>
                      <a:pt x="92" y="32"/>
                      <a:pt x="92" y="31"/>
                      <a:pt x="93" y="31"/>
                    </a:cubicBezTo>
                    <a:cubicBezTo>
                      <a:pt x="101" y="16"/>
                      <a:pt x="105" y="6"/>
                      <a:pt x="105" y="0"/>
                    </a:cubicBezTo>
                    <a:cubicBezTo>
                      <a:pt x="115" y="4"/>
                      <a:pt x="115" y="4"/>
                      <a:pt x="115" y="4"/>
                    </a:cubicBezTo>
                    <a:cubicBezTo>
                      <a:pt x="117" y="5"/>
                      <a:pt x="117" y="5"/>
                      <a:pt x="117" y="6"/>
                    </a:cubicBezTo>
                    <a:cubicBezTo>
                      <a:pt x="117" y="6"/>
                      <a:pt x="117" y="7"/>
                      <a:pt x="115" y="7"/>
                    </a:cubicBezTo>
                    <a:cubicBezTo>
                      <a:pt x="113" y="8"/>
                      <a:pt x="111" y="10"/>
                      <a:pt x="110" y="12"/>
                    </a:cubicBezTo>
                    <a:cubicBezTo>
                      <a:pt x="107" y="19"/>
                      <a:pt x="104" y="26"/>
                      <a:pt x="100" y="32"/>
                    </a:cubicBezTo>
                    <a:cubicBezTo>
                      <a:pt x="106" y="32"/>
                      <a:pt x="106" y="32"/>
                      <a:pt x="106" y="32"/>
                    </a:cubicBezTo>
                    <a:cubicBezTo>
                      <a:pt x="109" y="32"/>
                      <a:pt x="113" y="32"/>
                      <a:pt x="118" y="32"/>
                    </a:cubicBezTo>
                    <a:cubicBezTo>
                      <a:pt x="117" y="36"/>
                      <a:pt x="117" y="39"/>
                      <a:pt x="117" y="43"/>
                    </a:cubicBezTo>
                    <a:cubicBezTo>
                      <a:pt x="117" y="65"/>
                      <a:pt x="117" y="65"/>
                      <a:pt x="117" y="65"/>
                    </a:cubicBezTo>
                    <a:cubicBezTo>
                      <a:pt x="117" y="68"/>
                      <a:pt x="117" y="72"/>
                      <a:pt x="118" y="76"/>
                    </a:cubicBezTo>
                    <a:cubicBezTo>
                      <a:pt x="117" y="76"/>
                      <a:pt x="116" y="76"/>
                      <a:pt x="116" y="76"/>
                    </a:cubicBezTo>
                    <a:cubicBezTo>
                      <a:pt x="112" y="75"/>
                      <a:pt x="109" y="75"/>
                      <a:pt x="106" y="75"/>
                    </a:cubicBezTo>
                    <a:cubicBezTo>
                      <a:pt x="103" y="75"/>
                      <a:pt x="103" y="75"/>
                      <a:pt x="103" y="75"/>
                    </a:cubicBezTo>
                    <a:cubicBezTo>
                      <a:pt x="103" y="113"/>
                      <a:pt x="103" y="114"/>
                      <a:pt x="103" y="114"/>
                    </a:cubicBezTo>
                    <a:cubicBezTo>
                      <a:pt x="102" y="119"/>
                      <a:pt x="104" y="121"/>
                      <a:pt x="108" y="120"/>
                    </a:cubicBezTo>
                    <a:cubicBezTo>
                      <a:pt x="112" y="120"/>
                      <a:pt x="112" y="120"/>
                      <a:pt x="112" y="120"/>
                    </a:cubicBezTo>
                    <a:cubicBezTo>
                      <a:pt x="119" y="122"/>
                      <a:pt x="122" y="117"/>
                      <a:pt x="122" y="106"/>
                    </a:cubicBezTo>
                    <a:cubicBezTo>
                      <a:pt x="124" y="110"/>
                      <a:pt x="127" y="111"/>
                      <a:pt x="131" y="111"/>
                    </a:cubicBezTo>
                    <a:cubicBezTo>
                      <a:pt x="130" y="124"/>
                      <a:pt x="124" y="129"/>
                      <a:pt x="113" y="128"/>
                    </a:cubicBezTo>
                    <a:cubicBezTo>
                      <a:pt x="105" y="128"/>
                      <a:pt x="105" y="128"/>
                      <a:pt x="105" y="128"/>
                    </a:cubicBezTo>
                    <a:cubicBezTo>
                      <a:pt x="98" y="128"/>
                      <a:pt x="94" y="125"/>
                      <a:pt x="95" y="118"/>
                    </a:cubicBezTo>
                    <a:cubicBezTo>
                      <a:pt x="95" y="76"/>
                      <a:pt x="95" y="75"/>
                      <a:pt x="95" y="75"/>
                    </a:cubicBezTo>
                    <a:cubicBezTo>
                      <a:pt x="81" y="75"/>
                      <a:pt x="81" y="75"/>
                      <a:pt x="81" y="75"/>
                    </a:cubicBezTo>
                    <a:cubicBezTo>
                      <a:pt x="81" y="90"/>
                      <a:pt x="79" y="101"/>
                      <a:pt x="74" y="108"/>
                    </a:cubicBezTo>
                    <a:cubicBezTo>
                      <a:pt x="70" y="115"/>
                      <a:pt x="61" y="122"/>
                      <a:pt x="47" y="129"/>
                    </a:cubicBezTo>
                    <a:cubicBezTo>
                      <a:pt x="45" y="125"/>
                      <a:pt x="42" y="123"/>
                      <a:pt x="39" y="122"/>
                    </a:cubicBezTo>
                    <a:cubicBezTo>
                      <a:pt x="54" y="117"/>
                      <a:pt x="63" y="112"/>
                      <a:pt x="66" y="107"/>
                    </a:cubicBezTo>
                    <a:cubicBezTo>
                      <a:pt x="71" y="101"/>
                      <a:pt x="73" y="91"/>
                      <a:pt x="73" y="75"/>
                    </a:cubicBezTo>
                    <a:close/>
                    <a:moveTo>
                      <a:pt x="67" y="0"/>
                    </a:moveTo>
                    <a:cubicBezTo>
                      <a:pt x="74" y="7"/>
                      <a:pt x="79" y="14"/>
                      <a:pt x="83" y="22"/>
                    </a:cubicBezTo>
                    <a:cubicBezTo>
                      <a:pt x="75" y="26"/>
                      <a:pt x="75" y="26"/>
                      <a:pt x="75" y="26"/>
                    </a:cubicBezTo>
                    <a:cubicBezTo>
                      <a:pt x="70" y="17"/>
                      <a:pt x="65" y="10"/>
                      <a:pt x="60" y="5"/>
                    </a:cubicBezTo>
                    <a:cubicBezTo>
                      <a:pt x="67" y="0"/>
                      <a:pt x="67" y="0"/>
                      <a:pt x="67" y="0"/>
                    </a:cubicBezTo>
                    <a:close/>
                    <a:moveTo>
                      <a:pt x="69" y="40"/>
                    </a:moveTo>
                    <a:cubicBezTo>
                      <a:pt x="69" y="68"/>
                      <a:pt x="69" y="68"/>
                      <a:pt x="69" y="68"/>
                    </a:cubicBezTo>
                    <a:cubicBezTo>
                      <a:pt x="109" y="68"/>
                      <a:pt x="109" y="68"/>
                      <a:pt x="109" y="68"/>
                    </a:cubicBezTo>
                    <a:cubicBezTo>
                      <a:pt x="109" y="40"/>
                      <a:pt x="109" y="40"/>
                      <a:pt x="109" y="40"/>
                    </a:cubicBezTo>
                    <a:cubicBezTo>
                      <a:pt x="69" y="40"/>
                      <a:pt x="69" y="4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white"/>
                  </a:solidFill>
                  <a:latin typeface="+mn-lt"/>
                  <a:ea typeface="+mn-ea"/>
                </a:endParaRPr>
              </a:p>
            </p:txBody>
          </p:sp>
          <p:sp>
            <p:nvSpPr>
              <p:cNvPr id="24" name="Freeform 38"/>
              <p:cNvSpPr>
                <a:spLocks noEditPoints="1"/>
              </p:cNvSpPr>
              <p:nvPr/>
            </p:nvSpPr>
            <p:spPr bwMode="auto">
              <a:xfrm>
                <a:off x="4579729" y="2461748"/>
                <a:ext cx="302460" cy="314373"/>
              </a:xfrm>
              <a:custGeom>
                <a:avLst/>
                <a:gdLst>
                  <a:gd name="T0" fmla="*/ 46 w 122"/>
                  <a:gd name="T1" fmla="*/ 59 h 129"/>
                  <a:gd name="T2" fmla="*/ 16 w 122"/>
                  <a:gd name="T3" fmla="*/ 27 h 129"/>
                  <a:gd name="T4" fmla="*/ 8 w 122"/>
                  <a:gd name="T5" fmla="*/ 20 h 129"/>
                  <a:gd name="T6" fmla="*/ 41 w 122"/>
                  <a:gd name="T7" fmla="*/ 20 h 129"/>
                  <a:gd name="T8" fmla="*/ 33 w 122"/>
                  <a:gd name="T9" fmla="*/ 1 h 129"/>
                  <a:gd name="T10" fmla="*/ 43 w 122"/>
                  <a:gd name="T11" fmla="*/ 20 h 129"/>
                  <a:gd name="T12" fmla="*/ 83 w 122"/>
                  <a:gd name="T13" fmla="*/ 0 h 129"/>
                  <a:gd name="T14" fmla="*/ 94 w 122"/>
                  <a:gd name="T15" fmla="*/ 7 h 129"/>
                  <a:gd name="T16" fmla="*/ 87 w 122"/>
                  <a:gd name="T17" fmla="*/ 11 h 129"/>
                  <a:gd name="T18" fmla="*/ 81 w 122"/>
                  <a:gd name="T19" fmla="*/ 20 h 129"/>
                  <a:gd name="T20" fmla="*/ 115 w 122"/>
                  <a:gd name="T21" fmla="*/ 20 h 129"/>
                  <a:gd name="T22" fmla="*/ 106 w 122"/>
                  <a:gd name="T23" fmla="*/ 27 h 129"/>
                  <a:gd name="T24" fmla="*/ 78 w 122"/>
                  <a:gd name="T25" fmla="*/ 59 h 129"/>
                  <a:gd name="T26" fmla="*/ 122 w 122"/>
                  <a:gd name="T27" fmla="*/ 58 h 129"/>
                  <a:gd name="T28" fmla="*/ 114 w 122"/>
                  <a:gd name="T29" fmla="*/ 66 h 129"/>
                  <a:gd name="T30" fmla="*/ 0 w 122"/>
                  <a:gd name="T31" fmla="*/ 66 h 129"/>
                  <a:gd name="T32" fmla="*/ 8 w 122"/>
                  <a:gd name="T33" fmla="*/ 59 h 129"/>
                  <a:gd name="T34" fmla="*/ 22 w 122"/>
                  <a:gd name="T35" fmla="*/ 31 h 129"/>
                  <a:gd name="T36" fmla="*/ 36 w 122"/>
                  <a:gd name="T37" fmla="*/ 49 h 129"/>
                  <a:gd name="T38" fmla="*/ 16 w 122"/>
                  <a:gd name="T39" fmla="*/ 36 h 129"/>
                  <a:gd name="T40" fmla="*/ 23 w 122"/>
                  <a:gd name="T41" fmla="*/ 129 h 129"/>
                  <a:gd name="T42" fmla="*/ 24 w 122"/>
                  <a:gd name="T43" fmla="*/ 118 h 129"/>
                  <a:gd name="T44" fmla="*/ 23 w 122"/>
                  <a:gd name="T45" fmla="*/ 79 h 129"/>
                  <a:gd name="T46" fmla="*/ 33 w 122"/>
                  <a:gd name="T47" fmla="*/ 76 h 129"/>
                  <a:gd name="T48" fmla="*/ 101 w 122"/>
                  <a:gd name="T49" fmla="*/ 75 h 129"/>
                  <a:gd name="T50" fmla="*/ 100 w 122"/>
                  <a:gd name="T51" fmla="*/ 117 h 129"/>
                  <a:gd name="T52" fmla="*/ 91 w 122"/>
                  <a:gd name="T53" fmla="*/ 129 h 129"/>
                  <a:gd name="T54" fmla="*/ 31 w 122"/>
                  <a:gd name="T55" fmla="*/ 119 h 129"/>
                  <a:gd name="T56" fmla="*/ 32 w 122"/>
                  <a:gd name="T57" fmla="*/ 129 h 129"/>
                  <a:gd name="T58" fmla="*/ 32 w 122"/>
                  <a:gd name="T59" fmla="*/ 96 h 129"/>
                  <a:gd name="T60" fmla="*/ 92 w 122"/>
                  <a:gd name="T61" fmla="*/ 83 h 129"/>
                  <a:gd name="T62" fmla="*/ 32 w 122"/>
                  <a:gd name="T63" fmla="*/ 102 h 129"/>
                  <a:gd name="T64" fmla="*/ 92 w 122"/>
                  <a:gd name="T65" fmla="*/ 114 h 129"/>
                  <a:gd name="T66" fmla="*/ 32 w 122"/>
                  <a:gd name="T67" fmla="*/ 102 h 129"/>
                  <a:gd name="T68" fmla="*/ 53 w 122"/>
                  <a:gd name="T69" fmla="*/ 59 h 129"/>
                  <a:gd name="T70" fmla="*/ 70 w 122"/>
                  <a:gd name="T71" fmla="*/ 27 h 129"/>
                  <a:gd name="T72" fmla="*/ 86 w 122"/>
                  <a:gd name="T73" fmla="*/ 51 h 129"/>
                  <a:gd name="T74" fmla="*/ 108 w 122"/>
                  <a:gd name="T75" fmla="*/ 35 h 129"/>
                  <a:gd name="T76" fmla="*/ 107 w 122"/>
                  <a:gd name="T77" fmla="*/ 38 h 129"/>
                  <a:gd name="T78" fmla="*/ 92 w 122"/>
                  <a:gd name="T79" fmla="*/ 5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 h="129">
                    <a:moveTo>
                      <a:pt x="8" y="59"/>
                    </a:moveTo>
                    <a:cubicBezTo>
                      <a:pt x="46" y="59"/>
                      <a:pt x="46" y="59"/>
                      <a:pt x="46" y="59"/>
                    </a:cubicBezTo>
                    <a:cubicBezTo>
                      <a:pt x="46" y="27"/>
                      <a:pt x="46" y="27"/>
                      <a:pt x="46" y="27"/>
                    </a:cubicBezTo>
                    <a:cubicBezTo>
                      <a:pt x="16" y="27"/>
                      <a:pt x="16" y="27"/>
                      <a:pt x="16" y="27"/>
                    </a:cubicBezTo>
                    <a:cubicBezTo>
                      <a:pt x="14" y="27"/>
                      <a:pt x="11" y="27"/>
                      <a:pt x="8" y="28"/>
                    </a:cubicBezTo>
                    <a:cubicBezTo>
                      <a:pt x="8" y="20"/>
                      <a:pt x="8" y="20"/>
                      <a:pt x="8" y="20"/>
                    </a:cubicBezTo>
                    <a:cubicBezTo>
                      <a:pt x="10" y="20"/>
                      <a:pt x="13" y="20"/>
                      <a:pt x="16" y="20"/>
                    </a:cubicBezTo>
                    <a:cubicBezTo>
                      <a:pt x="41" y="20"/>
                      <a:pt x="41" y="20"/>
                      <a:pt x="41" y="20"/>
                    </a:cubicBezTo>
                    <a:cubicBezTo>
                      <a:pt x="36" y="14"/>
                      <a:pt x="31" y="10"/>
                      <a:pt x="27" y="7"/>
                    </a:cubicBezTo>
                    <a:cubicBezTo>
                      <a:pt x="33" y="1"/>
                      <a:pt x="33" y="1"/>
                      <a:pt x="33" y="1"/>
                    </a:cubicBezTo>
                    <a:cubicBezTo>
                      <a:pt x="38" y="5"/>
                      <a:pt x="43" y="9"/>
                      <a:pt x="48" y="15"/>
                    </a:cubicBezTo>
                    <a:cubicBezTo>
                      <a:pt x="43" y="20"/>
                      <a:pt x="43" y="20"/>
                      <a:pt x="43" y="20"/>
                    </a:cubicBezTo>
                    <a:cubicBezTo>
                      <a:pt x="72" y="20"/>
                      <a:pt x="72" y="20"/>
                      <a:pt x="72" y="20"/>
                    </a:cubicBezTo>
                    <a:cubicBezTo>
                      <a:pt x="77" y="12"/>
                      <a:pt x="81" y="5"/>
                      <a:pt x="83" y="0"/>
                    </a:cubicBezTo>
                    <a:cubicBezTo>
                      <a:pt x="93" y="6"/>
                      <a:pt x="93" y="6"/>
                      <a:pt x="93" y="6"/>
                    </a:cubicBezTo>
                    <a:cubicBezTo>
                      <a:pt x="94" y="6"/>
                      <a:pt x="94" y="7"/>
                      <a:pt x="94" y="7"/>
                    </a:cubicBezTo>
                    <a:cubicBezTo>
                      <a:pt x="94" y="8"/>
                      <a:pt x="93" y="8"/>
                      <a:pt x="91" y="8"/>
                    </a:cubicBezTo>
                    <a:cubicBezTo>
                      <a:pt x="89" y="9"/>
                      <a:pt x="88" y="10"/>
                      <a:pt x="87" y="11"/>
                    </a:cubicBezTo>
                    <a:cubicBezTo>
                      <a:pt x="86" y="12"/>
                      <a:pt x="85" y="13"/>
                      <a:pt x="84" y="15"/>
                    </a:cubicBezTo>
                    <a:cubicBezTo>
                      <a:pt x="82" y="18"/>
                      <a:pt x="81" y="19"/>
                      <a:pt x="81" y="20"/>
                    </a:cubicBezTo>
                    <a:cubicBezTo>
                      <a:pt x="106" y="20"/>
                      <a:pt x="106" y="20"/>
                      <a:pt x="106" y="20"/>
                    </a:cubicBezTo>
                    <a:cubicBezTo>
                      <a:pt x="109" y="20"/>
                      <a:pt x="112" y="20"/>
                      <a:pt x="115" y="20"/>
                    </a:cubicBezTo>
                    <a:cubicBezTo>
                      <a:pt x="115" y="28"/>
                      <a:pt x="115" y="28"/>
                      <a:pt x="115" y="28"/>
                    </a:cubicBezTo>
                    <a:cubicBezTo>
                      <a:pt x="112" y="27"/>
                      <a:pt x="109" y="27"/>
                      <a:pt x="106" y="27"/>
                    </a:cubicBezTo>
                    <a:cubicBezTo>
                      <a:pt x="78" y="27"/>
                      <a:pt x="78" y="27"/>
                      <a:pt x="78" y="27"/>
                    </a:cubicBezTo>
                    <a:cubicBezTo>
                      <a:pt x="78" y="59"/>
                      <a:pt x="78" y="59"/>
                      <a:pt x="78" y="59"/>
                    </a:cubicBezTo>
                    <a:cubicBezTo>
                      <a:pt x="114" y="59"/>
                      <a:pt x="114" y="59"/>
                      <a:pt x="114" y="59"/>
                    </a:cubicBezTo>
                    <a:cubicBezTo>
                      <a:pt x="116" y="59"/>
                      <a:pt x="119" y="59"/>
                      <a:pt x="122" y="58"/>
                    </a:cubicBezTo>
                    <a:cubicBezTo>
                      <a:pt x="122" y="66"/>
                      <a:pt x="122" y="66"/>
                      <a:pt x="122" y="66"/>
                    </a:cubicBezTo>
                    <a:cubicBezTo>
                      <a:pt x="120" y="66"/>
                      <a:pt x="117" y="66"/>
                      <a:pt x="114" y="66"/>
                    </a:cubicBezTo>
                    <a:cubicBezTo>
                      <a:pt x="9" y="66"/>
                      <a:pt x="9" y="66"/>
                      <a:pt x="9" y="66"/>
                    </a:cubicBezTo>
                    <a:cubicBezTo>
                      <a:pt x="6" y="66"/>
                      <a:pt x="3" y="66"/>
                      <a:pt x="0" y="66"/>
                    </a:cubicBezTo>
                    <a:cubicBezTo>
                      <a:pt x="0" y="58"/>
                      <a:pt x="0" y="58"/>
                      <a:pt x="0" y="58"/>
                    </a:cubicBezTo>
                    <a:cubicBezTo>
                      <a:pt x="3" y="59"/>
                      <a:pt x="5" y="59"/>
                      <a:pt x="8" y="59"/>
                    </a:cubicBezTo>
                    <a:close/>
                    <a:moveTo>
                      <a:pt x="16" y="36"/>
                    </a:moveTo>
                    <a:cubicBezTo>
                      <a:pt x="22" y="31"/>
                      <a:pt x="22" y="31"/>
                      <a:pt x="22" y="31"/>
                    </a:cubicBezTo>
                    <a:cubicBezTo>
                      <a:pt x="23" y="31"/>
                      <a:pt x="23" y="32"/>
                      <a:pt x="23" y="33"/>
                    </a:cubicBezTo>
                    <a:cubicBezTo>
                      <a:pt x="29" y="38"/>
                      <a:pt x="33" y="44"/>
                      <a:pt x="36" y="49"/>
                    </a:cubicBezTo>
                    <a:cubicBezTo>
                      <a:pt x="30" y="54"/>
                      <a:pt x="30" y="54"/>
                      <a:pt x="30" y="54"/>
                    </a:cubicBezTo>
                    <a:cubicBezTo>
                      <a:pt x="26" y="48"/>
                      <a:pt x="21" y="42"/>
                      <a:pt x="16" y="36"/>
                    </a:cubicBezTo>
                    <a:close/>
                    <a:moveTo>
                      <a:pt x="32" y="129"/>
                    </a:moveTo>
                    <a:cubicBezTo>
                      <a:pt x="23" y="129"/>
                      <a:pt x="23" y="129"/>
                      <a:pt x="23" y="129"/>
                    </a:cubicBezTo>
                    <a:cubicBezTo>
                      <a:pt x="23" y="129"/>
                      <a:pt x="23" y="128"/>
                      <a:pt x="23" y="127"/>
                    </a:cubicBezTo>
                    <a:cubicBezTo>
                      <a:pt x="24" y="124"/>
                      <a:pt x="24" y="119"/>
                      <a:pt x="24" y="118"/>
                    </a:cubicBezTo>
                    <a:cubicBezTo>
                      <a:pt x="24" y="85"/>
                      <a:pt x="24" y="85"/>
                      <a:pt x="24" y="85"/>
                    </a:cubicBezTo>
                    <a:cubicBezTo>
                      <a:pt x="24" y="84"/>
                      <a:pt x="24" y="82"/>
                      <a:pt x="23" y="79"/>
                    </a:cubicBezTo>
                    <a:cubicBezTo>
                      <a:pt x="23" y="78"/>
                      <a:pt x="23" y="77"/>
                      <a:pt x="23" y="75"/>
                    </a:cubicBezTo>
                    <a:cubicBezTo>
                      <a:pt x="26" y="76"/>
                      <a:pt x="29" y="76"/>
                      <a:pt x="33" y="76"/>
                    </a:cubicBezTo>
                    <a:cubicBezTo>
                      <a:pt x="91" y="76"/>
                      <a:pt x="91" y="76"/>
                      <a:pt x="91" y="76"/>
                    </a:cubicBezTo>
                    <a:cubicBezTo>
                      <a:pt x="94" y="76"/>
                      <a:pt x="97" y="76"/>
                      <a:pt x="101" y="75"/>
                    </a:cubicBezTo>
                    <a:cubicBezTo>
                      <a:pt x="100" y="78"/>
                      <a:pt x="100" y="81"/>
                      <a:pt x="100" y="85"/>
                    </a:cubicBezTo>
                    <a:cubicBezTo>
                      <a:pt x="100" y="117"/>
                      <a:pt x="100" y="117"/>
                      <a:pt x="100" y="117"/>
                    </a:cubicBezTo>
                    <a:cubicBezTo>
                      <a:pt x="100" y="121"/>
                      <a:pt x="100" y="126"/>
                      <a:pt x="101" y="129"/>
                    </a:cubicBezTo>
                    <a:cubicBezTo>
                      <a:pt x="91" y="129"/>
                      <a:pt x="91" y="129"/>
                      <a:pt x="91" y="129"/>
                    </a:cubicBezTo>
                    <a:cubicBezTo>
                      <a:pt x="92" y="127"/>
                      <a:pt x="92" y="122"/>
                      <a:pt x="92" y="119"/>
                    </a:cubicBezTo>
                    <a:cubicBezTo>
                      <a:pt x="31" y="119"/>
                      <a:pt x="31" y="119"/>
                      <a:pt x="31" y="119"/>
                    </a:cubicBezTo>
                    <a:cubicBezTo>
                      <a:pt x="31" y="121"/>
                      <a:pt x="31" y="125"/>
                      <a:pt x="32" y="127"/>
                    </a:cubicBezTo>
                    <a:cubicBezTo>
                      <a:pt x="32" y="128"/>
                      <a:pt x="32" y="129"/>
                      <a:pt x="32" y="129"/>
                    </a:cubicBezTo>
                    <a:close/>
                    <a:moveTo>
                      <a:pt x="32" y="83"/>
                    </a:moveTo>
                    <a:cubicBezTo>
                      <a:pt x="32" y="96"/>
                      <a:pt x="32" y="96"/>
                      <a:pt x="32" y="96"/>
                    </a:cubicBezTo>
                    <a:cubicBezTo>
                      <a:pt x="92" y="96"/>
                      <a:pt x="92" y="96"/>
                      <a:pt x="92" y="96"/>
                    </a:cubicBezTo>
                    <a:cubicBezTo>
                      <a:pt x="92" y="83"/>
                      <a:pt x="92" y="83"/>
                      <a:pt x="92" y="83"/>
                    </a:cubicBezTo>
                    <a:cubicBezTo>
                      <a:pt x="32" y="83"/>
                      <a:pt x="32" y="83"/>
                      <a:pt x="32" y="83"/>
                    </a:cubicBezTo>
                    <a:close/>
                    <a:moveTo>
                      <a:pt x="32" y="102"/>
                    </a:moveTo>
                    <a:cubicBezTo>
                      <a:pt x="32" y="114"/>
                      <a:pt x="32" y="114"/>
                      <a:pt x="32" y="114"/>
                    </a:cubicBezTo>
                    <a:cubicBezTo>
                      <a:pt x="92" y="114"/>
                      <a:pt x="92" y="114"/>
                      <a:pt x="92" y="114"/>
                    </a:cubicBezTo>
                    <a:cubicBezTo>
                      <a:pt x="92" y="102"/>
                      <a:pt x="92" y="102"/>
                      <a:pt x="92" y="102"/>
                    </a:cubicBezTo>
                    <a:cubicBezTo>
                      <a:pt x="32" y="102"/>
                      <a:pt x="32" y="102"/>
                      <a:pt x="32" y="102"/>
                    </a:cubicBezTo>
                    <a:close/>
                    <a:moveTo>
                      <a:pt x="53" y="27"/>
                    </a:moveTo>
                    <a:cubicBezTo>
                      <a:pt x="53" y="59"/>
                      <a:pt x="53" y="59"/>
                      <a:pt x="53" y="59"/>
                    </a:cubicBezTo>
                    <a:cubicBezTo>
                      <a:pt x="70" y="59"/>
                      <a:pt x="70" y="59"/>
                      <a:pt x="70" y="59"/>
                    </a:cubicBezTo>
                    <a:cubicBezTo>
                      <a:pt x="70" y="27"/>
                      <a:pt x="70" y="27"/>
                      <a:pt x="70" y="27"/>
                    </a:cubicBezTo>
                    <a:cubicBezTo>
                      <a:pt x="53" y="27"/>
                      <a:pt x="53" y="27"/>
                      <a:pt x="53" y="27"/>
                    </a:cubicBezTo>
                    <a:close/>
                    <a:moveTo>
                      <a:pt x="86" y="51"/>
                    </a:moveTo>
                    <a:cubicBezTo>
                      <a:pt x="93" y="42"/>
                      <a:pt x="98" y="35"/>
                      <a:pt x="100" y="30"/>
                    </a:cubicBezTo>
                    <a:cubicBezTo>
                      <a:pt x="108" y="35"/>
                      <a:pt x="108" y="35"/>
                      <a:pt x="108" y="35"/>
                    </a:cubicBezTo>
                    <a:cubicBezTo>
                      <a:pt x="109" y="36"/>
                      <a:pt x="109" y="36"/>
                      <a:pt x="109" y="36"/>
                    </a:cubicBezTo>
                    <a:cubicBezTo>
                      <a:pt x="107" y="38"/>
                      <a:pt x="107" y="38"/>
                      <a:pt x="107" y="38"/>
                    </a:cubicBezTo>
                    <a:cubicBezTo>
                      <a:pt x="105" y="38"/>
                      <a:pt x="104" y="39"/>
                      <a:pt x="103" y="41"/>
                    </a:cubicBezTo>
                    <a:cubicBezTo>
                      <a:pt x="100" y="45"/>
                      <a:pt x="96" y="50"/>
                      <a:pt x="92" y="55"/>
                    </a:cubicBezTo>
                    <a:cubicBezTo>
                      <a:pt x="86" y="51"/>
                      <a:pt x="86" y="51"/>
                      <a:pt x="86"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white"/>
                  </a:solidFill>
                  <a:latin typeface="+mn-lt"/>
                  <a:ea typeface="+mn-ea"/>
                </a:endParaRPr>
              </a:p>
            </p:txBody>
          </p:sp>
          <p:sp>
            <p:nvSpPr>
              <p:cNvPr id="25" name="Freeform 61"/>
              <p:cNvSpPr/>
              <p:nvPr/>
            </p:nvSpPr>
            <p:spPr bwMode="auto">
              <a:xfrm>
                <a:off x="5217205" y="2817351"/>
                <a:ext cx="5251" cy="128841"/>
              </a:xfrm>
              <a:custGeom>
                <a:avLst/>
                <a:gdLst>
                  <a:gd name="T0" fmla="*/ 0 w 5"/>
                  <a:gd name="T1" fmla="*/ 0 h 125"/>
                  <a:gd name="T2" fmla="*/ 0 w 5"/>
                  <a:gd name="T3" fmla="*/ 125 h 125"/>
                  <a:gd name="T4" fmla="*/ 5 w 5"/>
                  <a:gd name="T5" fmla="*/ 125 h 125"/>
                  <a:gd name="T6" fmla="*/ 5 w 5"/>
                  <a:gd name="T7" fmla="*/ 0 h 125"/>
                  <a:gd name="T8" fmla="*/ 0 w 5"/>
                  <a:gd name="T9" fmla="*/ 0 h 125"/>
                  <a:gd name="T10" fmla="*/ 0 w 5"/>
                  <a:gd name="T11" fmla="*/ 0 h 125"/>
                </a:gdLst>
                <a:ahLst/>
                <a:cxnLst>
                  <a:cxn ang="0">
                    <a:pos x="T0" y="T1"/>
                  </a:cxn>
                  <a:cxn ang="0">
                    <a:pos x="T2" y="T3"/>
                  </a:cxn>
                  <a:cxn ang="0">
                    <a:pos x="T4" y="T5"/>
                  </a:cxn>
                  <a:cxn ang="0">
                    <a:pos x="T6" y="T7"/>
                  </a:cxn>
                  <a:cxn ang="0">
                    <a:pos x="T8" y="T9"/>
                  </a:cxn>
                  <a:cxn ang="0">
                    <a:pos x="T10" y="T11"/>
                  </a:cxn>
                </a:cxnLst>
                <a:rect l="0" t="0" r="r" b="b"/>
                <a:pathLst>
                  <a:path w="5" h="125">
                    <a:moveTo>
                      <a:pt x="0" y="0"/>
                    </a:moveTo>
                    <a:lnTo>
                      <a:pt x="0" y="125"/>
                    </a:lnTo>
                    <a:lnTo>
                      <a:pt x="5" y="125"/>
                    </a:lnTo>
                    <a:lnTo>
                      <a:pt x="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white"/>
                  </a:solidFill>
                  <a:latin typeface="+mn-lt"/>
                  <a:ea typeface="+mn-ea"/>
                </a:endParaRPr>
              </a:p>
            </p:txBody>
          </p:sp>
          <p:grpSp>
            <p:nvGrpSpPr>
              <p:cNvPr id="26" name="组合 25"/>
              <p:cNvGrpSpPr/>
              <p:nvPr/>
            </p:nvGrpSpPr>
            <p:grpSpPr>
              <a:xfrm>
                <a:off x="3599886" y="2427734"/>
                <a:ext cx="540857" cy="520520"/>
                <a:chOff x="3599886" y="2427734"/>
                <a:chExt cx="540857" cy="520520"/>
              </a:xfrm>
              <a:grpFill/>
            </p:grpSpPr>
            <p:sp>
              <p:nvSpPr>
                <p:cNvPr id="27" name="Freeform 42"/>
                <p:cNvSpPr/>
                <p:nvPr/>
              </p:nvSpPr>
              <p:spPr bwMode="auto">
                <a:xfrm>
                  <a:off x="3599886" y="2427734"/>
                  <a:ext cx="287757" cy="520520"/>
                </a:xfrm>
                <a:custGeom>
                  <a:avLst/>
                  <a:gdLst>
                    <a:gd name="T0" fmla="*/ 0 w 274"/>
                    <a:gd name="T1" fmla="*/ 0 h 505"/>
                    <a:gd name="T2" fmla="*/ 0 w 274"/>
                    <a:gd name="T3" fmla="*/ 505 h 505"/>
                    <a:gd name="T4" fmla="*/ 274 w 274"/>
                    <a:gd name="T5" fmla="*/ 0 h 505"/>
                    <a:gd name="T6" fmla="*/ 0 w 274"/>
                    <a:gd name="T7" fmla="*/ 0 h 505"/>
                    <a:gd name="T8" fmla="*/ 0 w 274"/>
                    <a:gd name="T9" fmla="*/ 0 h 505"/>
                  </a:gdLst>
                  <a:ahLst/>
                  <a:cxnLst>
                    <a:cxn ang="0">
                      <a:pos x="T0" y="T1"/>
                    </a:cxn>
                    <a:cxn ang="0">
                      <a:pos x="T2" y="T3"/>
                    </a:cxn>
                    <a:cxn ang="0">
                      <a:pos x="T4" y="T5"/>
                    </a:cxn>
                    <a:cxn ang="0">
                      <a:pos x="T6" y="T7"/>
                    </a:cxn>
                    <a:cxn ang="0">
                      <a:pos x="T8" y="T9"/>
                    </a:cxn>
                  </a:cxnLst>
                  <a:rect l="0" t="0" r="r" b="b"/>
                  <a:pathLst>
                    <a:path w="274" h="505">
                      <a:moveTo>
                        <a:pt x="0" y="0"/>
                      </a:moveTo>
                      <a:lnTo>
                        <a:pt x="0" y="505"/>
                      </a:lnTo>
                      <a:lnTo>
                        <a:pt x="274"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white"/>
                    </a:solidFill>
                    <a:latin typeface="+mn-lt"/>
                    <a:ea typeface="+mn-ea"/>
                  </a:endParaRPr>
                </a:p>
              </p:txBody>
            </p:sp>
            <p:sp>
              <p:nvSpPr>
                <p:cNvPr id="28" name="Freeform 43"/>
                <p:cNvSpPr/>
                <p:nvPr/>
              </p:nvSpPr>
              <p:spPr bwMode="auto">
                <a:xfrm>
                  <a:off x="3726961" y="2464840"/>
                  <a:ext cx="413782" cy="483414"/>
                </a:xfrm>
                <a:custGeom>
                  <a:avLst/>
                  <a:gdLst>
                    <a:gd name="T0" fmla="*/ 231 w 394"/>
                    <a:gd name="T1" fmla="*/ 0 h 469"/>
                    <a:gd name="T2" fmla="*/ 153 w 394"/>
                    <a:gd name="T3" fmla="*/ 136 h 469"/>
                    <a:gd name="T4" fmla="*/ 217 w 394"/>
                    <a:gd name="T5" fmla="*/ 221 h 469"/>
                    <a:gd name="T6" fmla="*/ 90 w 394"/>
                    <a:gd name="T7" fmla="*/ 259 h 469"/>
                    <a:gd name="T8" fmla="*/ 0 w 394"/>
                    <a:gd name="T9" fmla="*/ 417 h 469"/>
                    <a:gd name="T10" fmla="*/ 175 w 394"/>
                    <a:gd name="T11" fmla="*/ 356 h 469"/>
                    <a:gd name="T12" fmla="*/ 255 w 394"/>
                    <a:gd name="T13" fmla="*/ 469 h 469"/>
                    <a:gd name="T14" fmla="*/ 241 w 394"/>
                    <a:gd name="T15" fmla="*/ 335 h 469"/>
                    <a:gd name="T16" fmla="*/ 394 w 394"/>
                    <a:gd name="T17" fmla="*/ 283 h 469"/>
                    <a:gd name="T18" fmla="*/ 231 w 394"/>
                    <a:gd name="T19" fmla="*/ 0 h 469"/>
                    <a:gd name="T20" fmla="*/ 231 w 394"/>
                    <a:gd name="T21"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469">
                      <a:moveTo>
                        <a:pt x="231" y="0"/>
                      </a:moveTo>
                      <a:lnTo>
                        <a:pt x="153" y="136"/>
                      </a:lnTo>
                      <a:lnTo>
                        <a:pt x="217" y="221"/>
                      </a:lnTo>
                      <a:lnTo>
                        <a:pt x="90" y="259"/>
                      </a:lnTo>
                      <a:lnTo>
                        <a:pt x="0" y="417"/>
                      </a:lnTo>
                      <a:lnTo>
                        <a:pt x="175" y="356"/>
                      </a:lnTo>
                      <a:lnTo>
                        <a:pt x="255" y="469"/>
                      </a:lnTo>
                      <a:lnTo>
                        <a:pt x="241" y="335"/>
                      </a:lnTo>
                      <a:lnTo>
                        <a:pt x="394" y="283"/>
                      </a:lnTo>
                      <a:lnTo>
                        <a:pt x="231" y="0"/>
                      </a:lnTo>
                      <a:lnTo>
                        <a:pt x="2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white"/>
                    </a:solidFill>
                    <a:latin typeface="+mn-lt"/>
                    <a:ea typeface="+mn-ea"/>
                  </a:endParaRPr>
                </a:p>
              </p:txBody>
            </p:sp>
            <p:sp>
              <p:nvSpPr>
                <p:cNvPr id="29" name="Freeform 69"/>
                <p:cNvSpPr/>
                <p:nvPr/>
              </p:nvSpPr>
              <p:spPr bwMode="auto">
                <a:xfrm>
                  <a:off x="3599886" y="2427734"/>
                  <a:ext cx="287757" cy="520520"/>
                </a:xfrm>
                <a:custGeom>
                  <a:avLst/>
                  <a:gdLst>
                    <a:gd name="T0" fmla="*/ 0 w 274"/>
                    <a:gd name="T1" fmla="*/ 0 h 505"/>
                    <a:gd name="T2" fmla="*/ 0 w 274"/>
                    <a:gd name="T3" fmla="*/ 505 h 505"/>
                    <a:gd name="T4" fmla="*/ 274 w 274"/>
                    <a:gd name="T5" fmla="*/ 0 h 505"/>
                    <a:gd name="T6" fmla="*/ 0 w 274"/>
                    <a:gd name="T7" fmla="*/ 0 h 505"/>
                    <a:gd name="T8" fmla="*/ 0 w 274"/>
                    <a:gd name="T9" fmla="*/ 0 h 505"/>
                  </a:gdLst>
                  <a:ahLst/>
                  <a:cxnLst>
                    <a:cxn ang="0">
                      <a:pos x="T0" y="T1"/>
                    </a:cxn>
                    <a:cxn ang="0">
                      <a:pos x="T2" y="T3"/>
                    </a:cxn>
                    <a:cxn ang="0">
                      <a:pos x="T4" y="T5"/>
                    </a:cxn>
                    <a:cxn ang="0">
                      <a:pos x="T6" y="T7"/>
                    </a:cxn>
                    <a:cxn ang="0">
                      <a:pos x="T8" y="T9"/>
                    </a:cxn>
                  </a:cxnLst>
                  <a:rect l="0" t="0" r="r" b="b"/>
                  <a:pathLst>
                    <a:path w="274" h="505">
                      <a:moveTo>
                        <a:pt x="0" y="0"/>
                      </a:moveTo>
                      <a:lnTo>
                        <a:pt x="0" y="505"/>
                      </a:lnTo>
                      <a:lnTo>
                        <a:pt x="274"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white"/>
                    </a:solidFill>
                    <a:latin typeface="+mn-lt"/>
                    <a:ea typeface="+mn-ea"/>
                  </a:endParaRPr>
                </a:p>
              </p:txBody>
            </p:sp>
            <p:sp>
              <p:nvSpPr>
                <p:cNvPr id="30" name="Freeform 70"/>
                <p:cNvSpPr/>
                <p:nvPr/>
              </p:nvSpPr>
              <p:spPr bwMode="auto">
                <a:xfrm>
                  <a:off x="3726961" y="2464840"/>
                  <a:ext cx="413782" cy="483414"/>
                </a:xfrm>
                <a:custGeom>
                  <a:avLst/>
                  <a:gdLst>
                    <a:gd name="T0" fmla="*/ 231 w 394"/>
                    <a:gd name="T1" fmla="*/ 0 h 469"/>
                    <a:gd name="T2" fmla="*/ 153 w 394"/>
                    <a:gd name="T3" fmla="*/ 136 h 469"/>
                    <a:gd name="T4" fmla="*/ 217 w 394"/>
                    <a:gd name="T5" fmla="*/ 221 h 469"/>
                    <a:gd name="T6" fmla="*/ 90 w 394"/>
                    <a:gd name="T7" fmla="*/ 259 h 469"/>
                    <a:gd name="T8" fmla="*/ 0 w 394"/>
                    <a:gd name="T9" fmla="*/ 417 h 469"/>
                    <a:gd name="T10" fmla="*/ 175 w 394"/>
                    <a:gd name="T11" fmla="*/ 356 h 469"/>
                    <a:gd name="T12" fmla="*/ 255 w 394"/>
                    <a:gd name="T13" fmla="*/ 469 h 469"/>
                    <a:gd name="T14" fmla="*/ 241 w 394"/>
                    <a:gd name="T15" fmla="*/ 335 h 469"/>
                    <a:gd name="T16" fmla="*/ 394 w 394"/>
                    <a:gd name="T17" fmla="*/ 283 h 469"/>
                    <a:gd name="T18" fmla="*/ 231 w 394"/>
                    <a:gd name="T19" fmla="*/ 0 h 469"/>
                    <a:gd name="T20" fmla="*/ 231 w 394"/>
                    <a:gd name="T21"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469">
                      <a:moveTo>
                        <a:pt x="231" y="0"/>
                      </a:moveTo>
                      <a:lnTo>
                        <a:pt x="153" y="136"/>
                      </a:lnTo>
                      <a:lnTo>
                        <a:pt x="217" y="221"/>
                      </a:lnTo>
                      <a:lnTo>
                        <a:pt x="90" y="259"/>
                      </a:lnTo>
                      <a:lnTo>
                        <a:pt x="0" y="417"/>
                      </a:lnTo>
                      <a:lnTo>
                        <a:pt x="175" y="356"/>
                      </a:lnTo>
                      <a:lnTo>
                        <a:pt x="255" y="469"/>
                      </a:lnTo>
                      <a:lnTo>
                        <a:pt x="241" y="335"/>
                      </a:lnTo>
                      <a:lnTo>
                        <a:pt x="394" y="283"/>
                      </a:lnTo>
                      <a:lnTo>
                        <a:pt x="231" y="0"/>
                      </a:lnTo>
                      <a:lnTo>
                        <a:pt x="2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white"/>
                    </a:solidFill>
                    <a:latin typeface="+mn-lt"/>
                    <a:ea typeface="+mn-ea"/>
                  </a:endParaRPr>
                </a:p>
              </p:txBody>
            </p:sp>
          </p:grpSp>
        </p:grpSp>
      </p:grpSp>
      <p:grpSp>
        <p:nvGrpSpPr>
          <p:cNvPr id="31" name="组合 35"/>
          <p:cNvGrpSpPr/>
          <p:nvPr userDrawn="1"/>
        </p:nvGrpSpPr>
        <p:grpSpPr bwMode="auto">
          <a:xfrm>
            <a:off x="0" y="-20638"/>
            <a:ext cx="9144000" cy="269876"/>
            <a:chOff x="0" y="-20538"/>
            <a:chExt cx="9144000" cy="269889"/>
          </a:xfrm>
        </p:grpSpPr>
        <p:cxnSp>
          <p:nvCxnSpPr>
            <p:cNvPr id="32" name="直接连接符 31"/>
            <p:cNvCxnSpPr/>
            <p:nvPr/>
          </p:nvCxnSpPr>
          <p:spPr>
            <a:xfrm>
              <a:off x="0" y="249351"/>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3" name="组合 37"/>
            <p:cNvGrpSpPr/>
            <p:nvPr/>
          </p:nvGrpSpPr>
          <p:grpSpPr bwMode="auto">
            <a:xfrm>
              <a:off x="0" y="-20538"/>
              <a:ext cx="847817" cy="269889"/>
              <a:chOff x="0" y="63891"/>
              <a:chExt cx="847817" cy="269889"/>
            </a:xfrm>
          </p:grpSpPr>
          <p:sp>
            <p:nvSpPr>
              <p:cNvPr id="34" name="平行四边形 33"/>
              <p:cNvSpPr/>
              <p:nvPr/>
            </p:nvSpPr>
            <p:spPr>
              <a:xfrm flipH="1">
                <a:off x="511175" y="63891"/>
                <a:ext cx="336550" cy="269889"/>
              </a:xfrm>
              <a:prstGeom prst="parallelogram">
                <a:avLst>
                  <a:gd name="adj" fmla="val 7858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5" name="平行四边形 34"/>
              <p:cNvSpPr/>
              <p:nvPr/>
            </p:nvSpPr>
            <p:spPr>
              <a:xfrm flipH="1">
                <a:off x="339725" y="63891"/>
                <a:ext cx="338138"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6" name="平行四边形 35"/>
              <p:cNvSpPr/>
              <p:nvPr/>
            </p:nvSpPr>
            <p:spPr>
              <a:xfrm flipH="1">
                <a:off x="169863" y="63891"/>
                <a:ext cx="338137"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7" name="平行四边形 36"/>
              <p:cNvSpPr/>
              <p:nvPr/>
            </p:nvSpPr>
            <p:spPr>
              <a:xfrm flipH="1">
                <a:off x="0" y="63891"/>
                <a:ext cx="336550" cy="269889"/>
              </a:xfrm>
              <a:prstGeom prst="parallelogram">
                <a:avLst>
                  <a:gd name="adj" fmla="val 785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pic>
        <p:nvPicPr>
          <p:cNvPr id="38" name="Picture 8" descr="C:\Documents and Settings\Administrator\桌面\hahahh副本.png"/>
          <p:cNvPicPr>
            <a:picLocks noChangeAspect="1" noChangeArrowheads="1"/>
          </p:cNvPicPr>
          <p:nvPr userDrawn="1"/>
        </p:nvPicPr>
        <p:blipFill>
          <a:blip r:embed="rId2">
            <a:extLst>
              <a:ext uri="{28A0092B-C50C-407E-A947-70E740481C1C}">
                <a14:useLocalDpi xmlns:a14="http://schemas.microsoft.com/office/drawing/2010/main" val="0"/>
              </a:ext>
            </a:extLst>
          </a:blip>
          <a:srcRect l="20456" t="22964" r="20456" b="37341"/>
          <a:stretch>
            <a:fillRect/>
          </a:stretch>
        </p:blipFill>
        <p:spPr bwMode="auto">
          <a:xfrm>
            <a:off x="1547813" y="2032000"/>
            <a:ext cx="4116387"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Date Placeholder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C2CDCB94-8E5E-4595-9887-AF7ADA746713}" type="datetimeFigureOut">
              <a:rPr lang="zh-CN" altLang="en-US"/>
            </a:fld>
            <a:endParaRPr lang="zh-CN" altLang="en-US"/>
          </a:p>
        </p:txBody>
      </p:sp>
      <p:sp>
        <p:nvSpPr>
          <p:cNvPr id="40" name="Footer Placeholder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41" name="Slide Number Placeholder 5"/>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smtClean="0">
                <a:solidFill>
                  <a:srgbClr val="000000"/>
                </a:solidFill>
              </a:defRPr>
            </a:lvl1pPr>
          </a:lstStyle>
          <a:p>
            <a:pPr>
              <a:defRPr/>
            </a:pPr>
            <a:fld id="{994D4C52-5055-4FEE-83B9-8C7D5525CF57}"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1" y="841773"/>
            <a:ext cx="6858000" cy="17907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1" y="2701529"/>
            <a:ext cx="6858000" cy="1241822"/>
          </a:xfrm>
        </p:spPr>
        <p:txBody>
          <a:bodyPr/>
          <a:lstStyle>
            <a:lvl1pPr marL="0" indent="0" algn="ctr">
              <a:buNone/>
              <a:defRPr sz="1800"/>
            </a:lvl1pPr>
            <a:lvl2pPr marL="342900" indent="0" algn="ctr">
              <a:buNone/>
              <a:defRPr sz="1500"/>
            </a:lvl2pPr>
            <a:lvl3pPr marL="685165" indent="0" algn="ctr">
              <a:buNone/>
              <a:defRPr sz="1350"/>
            </a:lvl3pPr>
            <a:lvl4pPr marL="1028065" indent="0" algn="ctr">
              <a:buNone/>
              <a:defRPr sz="1200"/>
            </a:lvl4pPr>
            <a:lvl5pPr marL="1370965" indent="0" algn="ctr">
              <a:buNone/>
              <a:defRPr sz="1200"/>
            </a:lvl5pPr>
            <a:lvl6pPr marL="1713865" indent="0" algn="ctr">
              <a:buNone/>
              <a:defRPr sz="1200"/>
            </a:lvl6pPr>
            <a:lvl7pPr marL="2056130" indent="0" algn="ctr">
              <a:buNone/>
              <a:defRPr sz="1200"/>
            </a:lvl7pPr>
            <a:lvl8pPr marL="2399030" indent="0" algn="ctr">
              <a:buNone/>
              <a:defRPr sz="1200"/>
            </a:lvl8pPr>
            <a:lvl9pPr marL="274193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0" y="0"/>
            <a:ext cx="0" cy="0"/>
          </a:xfrm>
        </p:spPr>
        <p:txBody>
          <a:bodyPr/>
          <a:lstStyle>
            <a:lvl1pPr eaLnBrk="1" hangingPunct="1">
              <a:defRPr/>
            </a:lvl1pPr>
          </a:lstStyle>
          <a:p>
            <a:pPr>
              <a:defRPr/>
            </a:pPr>
            <a:fld id="{6CDB30EF-8348-4A0B-BBFD-73E67479E323}" type="datetimeFigureOut">
              <a:rPr lang="zh-CN" altLang="en-US"/>
            </a:fld>
            <a:endParaRPr lang="zh-CN" altLang="en-US"/>
          </a:p>
        </p:txBody>
      </p:sp>
      <p:sp>
        <p:nvSpPr>
          <p:cNvPr id="5" name="页脚占位符 4"/>
          <p:cNvSpPr>
            <a:spLocks noGrp="1"/>
          </p:cNvSpPr>
          <p:nvPr>
            <p:ph type="ftr" sz="quarter" idx="11"/>
          </p:nvPr>
        </p:nvSpPr>
        <p:spPr>
          <a:xfrm>
            <a:off x="0" y="0"/>
            <a:ext cx="0" cy="0"/>
          </a:xfrm>
        </p:spPr>
        <p:txBody>
          <a:bodyPr/>
          <a:lstStyle>
            <a:lvl1pPr eaLnBrk="1" hangingPunct="1">
              <a:defRPr/>
            </a:lvl1pPr>
          </a:lstStyle>
          <a:p>
            <a:pPr>
              <a:defRPr/>
            </a:pPr>
            <a:endParaRPr lang="zh-CN" altLang="en-US"/>
          </a:p>
        </p:txBody>
      </p:sp>
      <p:sp>
        <p:nvSpPr>
          <p:cNvPr id="6" name="灯片编号占位符 5"/>
          <p:cNvSpPr>
            <a:spLocks noGrp="1"/>
          </p:cNvSpPr>
          <p:nvPr>
            <p:ph type="sldNum" sz="quarter" idx="12"/>
          </p:nvPr>
        </p:nvSpPr>
        <p:spPr>
          <a:xfrm>
            <a:off x="0" y="0"/>
            <a:ext cx="0" cy="0"/>
          </a:xfrm>
        </p:spPr>
        <p:txBody>
          <a:bodyPr/>
          <a:lstStyle>
            <a:lvl1pPr eaLnBrk="1" hangingPunct="1">
              <a:defRPr/>
            </a:lvl1pPr>
          </a:lstStyle>
          <a:p>
            <a:pPr>
              <a:defRPr/>
            </a:pPr>
            <a:fld id="{23CC6B3C-C306-4F0D-AA6A-C8D7BA5686D5}"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F88C4CA9-09EA-4EA4-B6D6-78EBCF2DC65D}" type="datetimeFigureOut">
              <a:rPr lang="zh-CN" altLang="en-US"/>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eaLnBrk="1" hangingPunct="1">
              <a:defRPr smtClean="0">
                <a:solidFill>
                  <a:srgbClr val="000000"/>
                </a:solidFill>
              </a:defRPr>
            </a:lvl1pPr>
          </a:lstStyle>
          <a:p>
            <a:pPr>
              <a:defRPr/>
            </a:pPr>
            <a:fld id="{A9149EDB-8CE4-41C3-981B-F8F102707293}"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2" name="Picture 2" descr="C:\Users\admin\Desktop\shutterstock_157932608 [转换].jpg"/>
          <p:cNvPicPr>
            <a:picLocks noChangeAspect="1" noChangeArrowheads="1"/>
          </p:cNvPicPr>
          <p:nvPr userDrawn="1"/>
        </p:nvPicPr>
        <p:blipFill>
          <a:blip r:embed="rId2">
            <a:extLst>
              <a:ext uri="{28A0092B-C50C-407E-A947-70E740481C1C}">
                <a14:useLocalDpi xmlns:a14="http://schemas.microsoft.com/office/drawing/2010/main" val="0"/>
              </a:ext>
            </a:extLst>
          </a:blip>
          <a:srcRect l="2596" t="954" r="2596" b="954"/>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0"/>
            <a:ext cx="9144000" cy="5143500"/>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6E4D075E-A089-4E58-9024-D8DAA2E77CF4}" type="datetimeFigureOut">
              <a:rPr lang="zh-CN" altLang="en-US"/>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eaLnBrk="1" hangingPunct="1">
              <a:defRPr smtClean="0">
                <a:solidFill>
                  <a:srgbClr val="000000"/>
                </a:solidFill>
              </a:defRPr>
            </a:lvl1pPr>
          </a:lstStyle>
          <a:p>
            <a:pPr>
              <a:defRPr/>
            </a:pPr>
            <a:fld id="{0EE0C67E-CA29-4BB1-910C-07D19A5CD5B4}"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A3DF2B4E-23B1-4BD3-B6CA-D16F330090F6}" type="datetimeFigureOut">
              <a:rPr lang="zh-CN" altLang="en-US"/>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eaLnBrk="1" hangingPunct="1">
              <a:defRPr smtClean="0">
                <a:solidFill>
                  <a:srgbClr val="000000"/>
                </a:solidFill>
              </a:defRPr>
            </a:lvl1pPr>
          </a:lstStyle>
          <a:p>
            <a:pPr>
              <a:defRPr/>
            </a:pPr>
            <a:fld id="{ADC6EDB0-D8AC-481E-93EA-CD23B24FBB54}"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C64FFDFE-8898-4536-AF87-A260FA1DDD44}" type="datetimeFigureOut">
              <a:rPr lang="zh-CN" altLang="en-US"/>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eaLnBrk="1" hangingPunct="1">
              <a:defRPr smtClean="0">
                <a:solidFill>
                  <a:srgbClr val="000000"/>
                </a:solidFill>
              </a:defRPr>
            </a:lvl1pPr>
          </a:lstStyle>
          <a:p>
            <a:pPr>
              <a:defRPr/>
            </a:pPr>
            <a:fld id="{E629C7EE-9788-4418-AD3D-928E771C242C}"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5775D0F2-EDC5-465F-9E8B-3C1BAE71DB56}" type="datetimeFigureOut">
              <a:rPr lang="zh-CN" altLang="en-US"/>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eaLnBrk="1" hangingPunct="1">
              <a:defRPr smtClean="0">
                <a:solidFill>
                  <a:srgbClr val="000000"/>
                </a:solidFill>
              </a:defRPr>
            </a:lvl1pPr>
          </a:lstStyle>
          <a:p>
            <a:pPr>
              <a:defRPr/>
            </a:pPr>
            <a:fld id="{EB208869-D6E3-47CE-8629-8E3D99151185}"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5308C504-1BF8-403E-9DE5-833347D4675D}" type="datetimeFigureOut">
              <a:rPr lang="zh-CN" altLang="en-US"/>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eaLnBrk="1" hangingPunct="1">
              <a:defRPr smtClean="0">
                <a:solidFill>
                  <a:srgbClr val="000000"/>
                </a:solidFill>
              </a:defRPr>
            </a:lvl1pPr>
          </a:lstStyle>
          <a:p>
            <a:pPr>
              <a:defRPr/>
            </a:pPr>
            <a:fld id="{A881F641-1EBB-47D3-87E3-3111EB2C9D34}"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fld id="{D6E67298-39FB-403E-B303-916B7A5EBDB3}" type="datetimeFigureOut">
              <a:rPr lang="zh-CN" altLang="en-US"/>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eaLnBrk="1" fontAlgn="auto" hangingPunct="1">
              <a:spcBef>
                <a:spcPts val="0"/>
              </a:spcBef>
              <a:spcAft>
                <a:spcPts val="0"/>
              </a:spcAft>
              <a:defRPr>
                <a:solidFill>
                  <a:prstClr val="black"/>
                </a:solidFill>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vert="horz" wrap="square" lIns="91440" tIns="45720" rIns="91440" bIns="45720" numCol="1" anchor="t" anchorCtr="0" compatLnSpc="1"/>
          <a:lstStyle>
            <a:lvl1pPr eaLnBrk="1" hangingPunct="1">
              <a:defRPr smtClean="0">
                <a:solidFill>
                  <a:srgbClr val="000000"/>
                </a:solidFill>
              </a:defRPr>
            </a:lvl1pPr>
          </a:lstStyle>
          <a:p>
            <a:pPr>
              <a:defRPr/>
            </a:pPr>
            <a:fld id="{0B0EA3C8-4166-4923-8799-C7E232829A8C}"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Users\admin\Desktop\shutterstock_157932608 [转换].jpg"/>
          <p:cNvPicPr>
            <a:picLocks noChangeAspect="1" noChangeArrowheads="1"/>
          </p:cNvPicPr>
          <p:nvPr/>
        </p:nvPicPr>
        <p:blipFill>
          <a:blip r:embed="rId14">
            <a:extLst>
              <a:ext uri="{28A0092B-C50C-407E-A947-70E740481C1C}">
                <a14:useLocalDpi xmlns:a14="http://schemas.microsoft.com/office/drawing/2010/main" val="0"/>
              </a:ext>
            </a:extLst>
          </a:blip>
          <a:srcRect l="2596" t="954" r="2596" b="954"/>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userDrawn="1"/>
        </p:nvSpPr>
        <p:spPr>
          <a:xfrm>
            <a:off x="0" y="10160"/>
            <a:ext cx="9144000" cy="5143500"/>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5" name="加号 34"/>
          <p:cNvSpPr/>
          <p:nvPr userDrawn="1"/>
        </p:nvSpPr>
        <p:spPr>
          <a:xfrm>
            <a:off x="92075" y="80963"/>
            <a:ext cx="212725" cy="200025"/>
          </a:xfrm>
          <a:prstGeom prst="mathPlus">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1031" name="组合 35"/>
          <p:cNvGrpSpPr/>
          <p:nvPr userDrawn="1"/>
        </p:nvGrpSpPr>
        <p:grpSpPr bwMode="auto">
          <a:xfrm>
            <a:off x="141288" y="315913"/>
            <a:ext cx="9002712" cy="9525"/>
            <a:chOff x="141400" y="291886"/>
            <a:chExt cx="9002600" cy="9614"/>
          </a:xfrm>
        </p:grpSpPr>
        <p:cxnSp>
          <p:nvCxnSpPr>
            <p:cNvPr id="37" name="直接连接符 36"/>
            <p:cNvCxnSpPr/>
            <p:nvPr/>
          </p:nvCxnSpPr>
          <p:spPr>
            <a:xfrm>
              <a:off x="141400" y="301500"/>
              <a:ext cx="90026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41400" y="291886"/>
              <a:ext cx="9002600" cy="0"/>
            </a:xfrm>
            <a:prstGeom prst="line">
              <a:avLst/>
            </a:prstGeom>
            <a:ln w="6350">
              <a:solidFill>
                <a:srgbClr val="B7602F">
                  <a:alpha val="87000"/>
                </a:srgbClr>
              </a:solidFill>
            </a:ln>
          </p:spPr>
          <p:style>
            <a:lnRef idx="1">
              <a:schemeClr val="accent1"/>
            </a:lnRef>
            <a:fillRef idx="0">
              <a:schemeClr val="accent1"/>
            </a:fillRef>
            <a:effectRef idx="0">
              <a:schemeClr val="accent1"/>
            </a:effectRef>
            <a:fontRef idx="minor">
              <a:schemeClr val="tx1"/>
            </a:fontRef>
          </p:style>
        </p:cxnSp>
      </p:grpSp>
      <p:grpSp>
        <p:nvGrpSpPr>
          <p:cNvPr id="1032" name="组合 38"/>
          <p:cNvGrpSpPr/>
          <p:nvPr userDrawn="1"/>
        </p:nvGrpSpPr>
        <p:grpSpPr bwMode="auto">
          <a:xfrm>
            <a:off x="0" y="5083175"/>
            <a:ext cx="5400675" cy="7938"/>
            <a:chOff x="141400" y="293436"/>
            <a:chExt cx="9002600" cy="8064"/>
          </a:xfrm>
        </p:grpSpPr>
        <p:cxnSp>
          <p:nvCxnSpPr>
            <p:cNvPr id="40" name="直接连接符 39"/>
            <p:cNvCxnSpPr/>
            <p:nvPr/>
          </p:nvCxnSpPr>
          <p:spPr>
            <a:xfrm>
              <a:off x="141400" y="301500"/>
              <a:ext cx="9002600" cy="0"/>
            </a:xfrm>
            <a:prstGeom prst="line">
              <a:avLst/>
            </a:prstGeom>
            <a:ln w="6350">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41400" y="293436"/>
              <a:ext cx="9002600" cy="0"/>
            </a:xfrm>
            <a:prstGeom prst="line">
              <a:avLst/>
            </a:prstGeom>
            <a:ln w="6350">
              <a:solidFill>
                <a:srgbClr val="B7602F">
                  <a:alpha val="87000"/>
                </a:srgbClr>
              </a:solidFill>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audio" Target="../media/audio1.wav"/><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9.emf"/><Relationship Id="rId7" Type="http://schemas.openxmlformats.org/officeDocument/2006/relationships/image" Target="../media/image28.emf"/><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emf"/><Relationship Id="rId3" Type="http://schemas.openxmlformats.org/officeDocument/2006/relationships/image" Target="../media/image24.jpeg"/><Relationship Id="rId27" Type="http://schemas.openxmlformats.org/officeDocument/2006/relationships/slideLayout" Target="../slideLayouts/slideLayout2.xml"/><Relationship Id="rId26" Type="http://schemas.openxmlformats.org/officeDocument/2006/relationships/image" Target="../media/image47.png"/><Relationship Id="rId25" Type="http://schemas.openxmlformats.org/officeDocument/2006/relationships/image" Target="../media/image46.png"/><Relationship Id="rId24" Type="http://schemas.openxmlformats.org/officeDocument/2006/relationships/image" Target="../media/image45.emf"/><Relationship Id="rId23" Type="http://schemas.openxmlformats.org/officeDocument/2006/relationships/image" Target="../media/image44.emf"/><Relationship Id="rId22" Type="http://schemas.openxmlformats.org/officeDocument/2006/relationships/image" Target="../media/image43.emf"/><Relationship Id="rId21" Type="http://schemas.openxmlformats.org/officeDocument/2006/relationships/image" Target="../media/image42.emf"/><Relationship Id="rId20" Type="http://schemas.openxmlformats.org/officeDocument/2006/relationships/image" Target="../media/image41.emf"/><Relationship Id="rId2" Type="http://schemas.openxmlformats.org/officeDocument/2006/relationships/image" Target="../media/image23.jpeg"/><Relationship Id="rId19" Type="http://schemas.openxmlformats.org/officeDocument/2006/relationships/image" Target="../media/image40.emf"/><Relationship Id="rId18" Type="http://schemas.openxmlformats.org/officeDocument/2006/relationships/image" Target="../media/image39.png"/><Relationship Id="rId17" Type="http://schemas.openxmlformats.org/officeDocument/2006/relationships/image" Target="../media/image38.png"/><Relationship Id="rId16" Type="http://schemas.openxmlformats.org/officeDocument/2006/relationships/image" Target="../media/image37.emf"/><Relationship Id="rId15" Type="http://schemas.openxmlformats.org/officeDocument/2006/relationships/image" Target="../media/image36.png"/><Relationship Id="rId14" Type="http://schemas.openxmlformats.org/officeDocument/2006/relationships/image" Target="../media/image35.png"/><Relationship Id="rId13" Type="http://schemas.openxmlformats.org/officeDocument/2006/relationships/image" Target="../media/image34.png"/><Relationship Id="rId12" Type="http://schemas.openxmlformats.org/officeDocument/2006/relationships/image" Target="../media/image33.png"/><Relationship Id="rId11" Type="http://schemas.openxmlformats.org/officeDocument/2006/relationships/image" Target="../media/image32.png"/><Relationship Id="rId10" Type="http://schemas.openxmlformats.org/officeDocument/2006/relationships/image" Target="../media/image31.png"/><Relationship Id="rId1" Type="http://schemas.openxmlformats.org/officeDocument/2006/relationships/image" Target="../media/image22.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jpeg"/><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jpeg"/><Relationship Id="rId1" Type="http://schemas.openxmlformats.org/officeDocument/2006/relationships/image" Target="../media/image5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admin\Desktop\shutterstock_157932608 [转换].jpg"/>
          <p:cNvPicPr>
            <a:picLocks noChangeAspect="1" noChangeArrowheads="1"/>
          </p:cNvPicPr>
          <p:nvPr/>
        </p:nvPicPr>
        <p:blipFill>
          <a:blip r:embed="rId1">
            <a:extLst>
              <a:ext uri="{28A0092B-C50C-407E-A947-70E740481C1C}">
                <a14:useLocalDpi xmlns:a14="http://schemas.microsoft.com/office/drawing/2010/main" val="0"/>
              </a:ext>
            </a:extLst>
          </a:blip>
          <a:srcRect l="2596" t="954" r="2596" b="954"/>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bwMode="auto">
          <a:xfrm>
            <a:off x="0" y="0"/>
            <a:ext cx="9144000" cy="5143500"/>
            <a:chOff x="0" y="7000242"/>
            <a:chExt cx="9144000" cy="5143500"/>
          </a:xfrm>
        </p:grpSpPr>
        <p:sp>
          <p:nvSpPr>
            <p:cNvPr id="2" name="矩形 1"/>
            <p:cNvSpPr/>
            <p:nvPr/>
          </p:nvSpPr>
          <p:spPr>
            <a:xfrm>
              <a:off x="0" y="7000242"/>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15386" name="Picture 2" descr="C:\Users\admin\Desktop\shutterstock_157932608 [转换].jpg"/>
            <p:cNvPicPr>
              <a:picLocks noChangeAspect="1" noChangeArrowheads="1"/>
            </p:cNvPicPr>
            <p:nvPr/>
          </p:nvPicPr>
          <p:blipFill>
            <a:blip r:embed="rId1">
              <a:extLst>
                <a:ext uri="{28A0092B-C50C-407E-A947-70E740481C1C}">
                  <a14:useLocalDpi xmlns:a14="http://schemas.microsoft.com/office/drawing/2010/main" val="0"/>
                </a:ext>
              </a:extLst>
            </a:blip>
            <a:srcRect l="2596" t="954" r="2596" b="954"/>
            <a:stretch>
              <a:fillRect/>
            </a:stretch>
          </p:blipFill>
          <p:spPr bwMode="auto">
            <a:xfrm>
              <a:off x="1" y="7000242"/>
              <a:ext cx="9143999"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8" name="矩形 297"/>
          <p:cNvSpPr>
            <a:spLocks noChangeArrowheads="1"/>
          </p:cNvSpPr>
          <p:nvPr/>
        </p:nvSpPr>
        <p:spPr bwMode="auto">
          <a:xfrm>
            <a:off x="2860675" y="4413250"/>
            <a:ext cx="342265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Clr>
                <a:srgbClr val="0070C0"/>
              </a:buClr>
            </a:pPr>
            <a:r>
              <a:rPr lang="zh-CN" altLang="en-US" sz="1600">
                <a:solidFill>
                  <a:srgbClr val="595959"/>
                </a:solidFill>
                <a:latin typeface="微软雅黑" panose="020B0503020204020204" pitchFamily="34" charset="-122"/>
                <a:ea typeface="微软雅黑" panose="020B0503020204020204" pitchFamily="34" charset="-122"/>
              </a:rPr>
              <a:t>欧式商务跨年汇报、总结</a:t>
            </a:r>
            <a:r>
              <a:rPr lang="en-US" altLang="zh-CN" sz="1600">
                <a:solidFill>
                  <a:srgbClr val="595959"/>
                </a:solidFill>
                <a:latin typeface="微软雅黑" panose="020B0503020204020204" pitchFamily="34" charset="-122"/>
                <a:ea typeface="微软雅黑" panose="020B0503020204020204" pitchFamily="34" charset="-122"/>
              </a:rPr>
              <a:t>PPT</a:t>
            </a:r>
            <a:r>
              <a:rPr lang="zh-CN" altLang="en-US" sz="1600">
                <a:solidFill>
                  <a:srgbClr val="595959"/>
                </a:solidFill>
                <a:latin typeface="微软雅黑" panose="020B0503020204020204" pitchFamily="34" charset="-122"/>
                <a:ea typeface="微软雅黑" panose="020B0503020204020204" pitchFamily="34" charset="-122"/>
              </a:rPr>
              <a:t>模版</a:t>
            </a:r>
            <a:endParaRPr lang="zh-CN" altLang="zh-CN" sz="1600">
              <a:solidFill>
                <a:srgbClr val="595959"/>
              </a:solidFill>
              <a:latin typeface="微软雅黑" panose="020B0503020204020204" pitchFamily="34" charset="-122"/>
              <a:ea typeface="微软雅黑" panose="020B0503020204020204" pitchFamily="34" charset="-122"/>
            </a:endParaRPr>
          </a:p>
        </p:txBody>
      </p:sp>
      <p:grpSp>
        <p:nvGrpSpPr>
          <p:cNvPr id="9" name="组合 8"/>
          <p:cNvGrpSpPr/>
          <p:nvPr/>
        </p:nvGrpSpPr>
        <p:grpSpPr bwMode="auto">
          <a:xfrm>
            <a:off x="1973263" y="788988"/>
            <a:ext cx="5197475" cy="2897187"/>
            <a:chOff x="1972635" y="789484"/>
            <a:chExt cx="5198730" cy="2896999"/>
          </a:xfrm>
        </p:grpSpPr>
        <p:sp>
          <p:nvSpPr>
            <p:cNvPr id="272" name="椭圆 271"/>
            <p:cNvSpPr>
              <a:spLocks noChangeArrowheads="1"/>
            </p:cNvSpPr>
            <p:nvPr/>
          </p:nvSpPr>
          <p:spPr bwMode="auto">
            <a:xfrm>
              <a:off x="1972635" y="3152392"/>
              <a:ext cx="5198730" cy="534091"/>
            </a:xfrm>
            <a:prstGeom prst="ellipse">
              <a:avLst/>
            </a:prstGeom>
            <a:gradFill flip="none" rotWithShape="1">
              <a:gsLst>
                <a:gs pos="18000">
                  <a:schemeClr val="tx1">
                    <a:lumMod val="95000"/>
                    <a:lumOff val="5000"/>
                    <a:alpha val="79000"/>
                  </a:schemeClr>
                </a:gs>
                <a:gs pos="100000">
                  <a:srgbClr val="FFFFFF">
                    <a:lumMod val="31000"/>
                    <a:lumOff val="69000"/>
                    <a:alpha val="0"/>
                  </a:srgbClr>
                </a:gs>
              </a:gsLst>
              <a:path path="shape">
                <a:fillToRect l="50000" t="50000" r="50000" b="50000"/>
              </a:path>
              <a:tileRect/>
            </a:gradFill>
            <a:ln>
              <a:noFill/>
            </a:ln>
            <a:effectLst>
              <a:glow rad="647700">
                <a:srgbClr val="F79524">
                  <a:alpha val="0"/>
                </a:srgbClr>
              </a:glow>
              <a:softEdge rad="0"/>
            </a:effectLst>
          </p:spPr>
          <p:txBody>
            <a:bodyPr wrap="none" lIns="92075" tIns="46038" rIns="92075" bIns="46038" anchor="ctr"/>
            <a:lstStyle/>
            <a:p>
              <a:pPr algn="ctr" eaLnBrk="1" fontAlgn="auto" hangingPunct="1">
                <a:spcBef>
                  <a:spcPts val="0"/>
                </a:spcBef>
                <a:spcAft>
                  <a:spcPts val="0"/>
                </a:spcAft>
                <a:defRPr/>
              </a:pPr>
              <a:endParaRPr lang="zh-CN" altLang="zh-CN" kern="0">
                <a:solidFill>
                  <a:sysClr val="windowText" lastClr="000000"/>
                </a:solidFill>
                <a:latin typeface="Arial" panose="020B0604020202020204" pitchFamily="34" charset="0"/>
                <a:ea typeface="+mn-ea"/>
              </a:endParaRPr>
            </a:p>
          </p:txBody>
        </p:sp>
        <p:pic>
          <p:nvPicPr>
            <p:cNvPr id="264" name="Picture 249"/>
            <p:cNvPicPr>
              <a:picLocks noChangeAspect="1" noChangeArrowheads="1"/>
            </p:cNvPicPr>
            <p:nvPr/>
          </p:nvPicPr>
          <p:blipFill>
            <a:blip r:embed="rId2"/>
            <a:stretch>
              <a:fillRect/>
            </a:stretch>
          </p:blipFill>
          <p:spPr bwMode="auto">
            <a:xfrm>
              <a:off x="2591909" y="789484"/>
              <a:ext cx="3923659" cy="2638254"/>
            </a:xfrm>
            <a:prstGeom prst="rect">
              <a:avLst/>
            </a:prstGeom>
            <a:noFill/>
            <a:effectLst>
              <a:outerShdw blurRad="749300" dir="624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bwMode="auto">
          <a:xfrm>
            <a:off x="2736850" y="236538"/>
            <a:ext cx="3605213" cy="2619375"/>
            <a:chOff x="2737032" y="236576"/>
            <a:chExt cx="3604260" cy="2619524"/>
          </a:xfrm>
        </p:grpSpPr>
        <p:pic>
          <p:nvPicPr>
            <p:cNvPr id="15376" name="Picture 253"/>
            <p:cNvPicPr>
              <a:picLocks noChangeAspect="1" noChangeArrowheads="1"/>
            </p:cNvPicPr>
            <p:nvPr/>
          </p:nvPicPr>
          <p:blipFill>
            <a:blip r:embed="rId3">
              <a:extLst>
                <a:ext uri="{28A0092B-C50C-407E-A947-70E740481C1C}">
                  <a14:useLocalDpi xmlns:a14="http://schemas.microsoft.com/office/drawing/2010/main" val="0"/>
                </a:ext>
              </a:extLst>
            </a:blip>
            <a:srcRect l="2882" r="8665" b="11565"/>
            <a:stretch>
              <a:fillRect/>
            </a:stretch>
          </p:blipFill>
          <p:spPr bwMode="auto">
            <a:xfrm>
              <a:off x="2737032" y="236576"/>
              <a:ext cx="3604260" cy="261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 name="TextBox 289"/>
            <p:cNvSpPr txBox="1"/>
            <p:nvPr/>
          </p:nvSpPr>
          <p:spPr>
            <a:xfrm>
              <a:off x="4674393" y="1040755"/>
              <a:ext cx="792088" cy="184666"/>
            </a:xfrm>
            <a:prstGeom prst="rect">
              <a:avLst/>
            </a:prstGeom>
            <a:noFill/>
          </p:spPr>
          <p:txBody>
            <a:bodyPr>
              <a:spAutoFit/>
              <a:scene3d>
                <a:camera prst="orthographicFront">
                  <a:rot lat="600000" lon="2999991" rev="0"/>
                </a:camera>
                <a:lightRig rig="threePt" dir="t"/>
              </a:scene3d>
            </a:bodyPr>
            <a:lstStyle/>
            <a:p>
              <a:pPr eaLnBrk="1" fontAlgn="auto" hangingPunct="1">
                <a:spcBef>
                  <a:spcPts val="0"/>
                </a:spcBef>
                <a:spcAft>
                  <a:spcPts val="0"/>
                </a:spcAft>
                <a:defRPr/>
              </a:pPr>
              <a:r>
                <a:rPr lang="en-US" altLang="zh-CN" sz="600" dirty="0">
                  <a:solidFill>
                    <a:srgbClr val="900614"/>
                  </a:solidFill>
                  <a:effectLst>
                    <a:outerShdw blurRad="60007" dist="200025" dir="15000000" sy="30000" kx="-1800000" algn="bl" rotWithShape="0">
                      <a:prstClr val="black">
                        <a:alpha val="32000"/>
                      </a:prstClr>
                    </a:outerShdw>
                  </a:effectLst>
                  <a:latin typeface="方正正中黑简体" panose="02000000000000000000" pitchFamily="2" charset="-122"/>
                  <a:ea typeface="方正正中黑简体" panose="02000000000000000000" pitchFamily="2" charset="-122"/>
                </a:rPr>
                <a:t>2013</a:t>
              </a:r>
              <a:endParaRPr lang="zh-CN" altLang="en-US" sz="600" dirty="0">
                <a:solidFill>
                  <a:srgbClr val="900614"/>
                </a:solidFill>
                <a:effectLst>
                  <a:outerShdw blurRad="60007" dist="200025" dir="15000000" sy="30000" kx="-1800000" algn="bl" rotWithShape="0">
                    <a:prstClr val="black">
                      <a:alpha val="32000"/>
                    </a:prstClr>
                  </a:outerShdw>
                </a:effectLst>
                <a:latin typeface="方正正中黑简体" panose="02000000000000000000" pitchFamily="2" charset="-122"/>
                <a:ea typeface="方正正中黑简体" panose="02000000000000000000" pitchFamily="2" charset="-122"/>
              </a:endParaRPr>
            </a:p>
          </p:txBody>
        </p:sp>
        <p:sp>
          <p:nvSpPr>
            <p:cNvPr id="292" name="TextBox 291"/>
            <p:cNvSpPr txBox="1"/>
            <p:nvPr/>
          </p:nvSpPr>
          <p:spPr>
            <a:xfrm>
              <a:off x="4476182" y="1282970"/>
              <a:ext cx="792088" cy="169277"/>
            </a:xfrm>
            <a:prstGeom prst="rect">
              <a:avLst/>
            </a:prstGeom>
            <a:noFill/>
          </p:spPr>
          <p:txBody>
            <a:bodyPr>
              <a:spAutoFit/>
              <a:scene3d>
                <a:camera prst="orthographicFront">
                  <a:rot lat="600000" lon="2999991" rev="0"/>
                </a:camera>
                <a:lightRig rig="threePt" dir="t"/>
              </a:scene3d>
            </a:bodyPr>
            <a:lstStyle/>
            <a:p>
              <a:pPr eaLnBrk="1" fontAlgn="auto" hangingPunct="1">
                <a:spcBef>
                  <a:spcPts val="0"/>
                </a:spcBef>
                <a:spcAft>
                  <a:spcPts val="0"/>
                </a:spcAft>
                <a:defRPr/>
              </a:pPr>
              <a:r>
                <a:rPr lang="en-US" altLang="zh-CN" sz="500" dirty="0">
                  <a:solidFill>
                    <a:srgbClr val="900614"/>
                  </a:solidFill>
                  <a:effectLst>
                    <a:outerShdw blurRad="60007" dist="200025" dir="15000000" sy="30000" kx="-1800000" algn="bl" rotWithShape="0">
                      <a:prstClr val="black">
                        <a:alpha val="32000"/>
                      </a:prstClr>
                    </a:outerShdw>
                  </a:effectLst>
                  <a:latin typeface="方正正中黑简体" panose="02000000000000000000" pitchFamily="2" charset="-122"/>
                  <a:ea typeface="方正正中黑简体" panose="02000000000000000000" pitchFamily="2" charset="-122"/>
                </a:rPr>
                <a:t>2012</a:t>
              </a:r>
              <a:endParaRPr lang="zh-CN" altLang="en-US" sz="500" dirty="0">
                <a:solidFill>
                  <a:srgbClr val="900614"/>
                </a:solidFill>
                <a:effectLst>
                  <a:outerShdw blurRad="60007" dist="200025" dir="15000000" sy="30000" kx="-1800000" algn="bl" rotWithShape="0">
                    <a:prstClr val="black">
                      <a:alpha val="32000"/>
                    </a:prstClr>
                  </a:outerShdw>
                </a:effectLst>
                <a:latin typeface="方正正中黑简体" panose="02000000000000000000" pitchFamily="2" charset="-122"/>
                <a:ea typeface="方正正中黑简体" panose="02000000000000000000" pitchFamily="2" charset="-122"/>
              </a:endParaRPr>
            </a:p>
          </p:txBody>
        </p:sp>
        <p:sp>
          <p:nvSpPr>
            <p:cNvPr id="293" name="TextBox 292"/>
            <p:cNvSpPr txBox="1"/>
            <p:nvPr/>
          </p:nvSpPr>
          <p:spPr>
            <a:xfrm>
              <a:off x="4317302" y="1510621"/>
              <a:ext cx="792088" cy="153888"/>
            </a:xfrm>
            <a:prstGeom prst="rect">
              <a:avLst/>
            </a:prstGeom>
            <a:noFill/>
          </p:spPr>
          <p:txBody>
            <a:bodyPr>
              <a:spAutoFit/>
              <a:scene3d>
                <a:camera prst="orthographicFront">
                  <a:rot lat="600000" lon="2999991" rev="0"/>
                </a:camera>
                <a:lightRig rig="threePt" dir="t"/>
              </a:scene3d>
            </a:bodyPr>
            <a:lstStyle/>
            <a:p>
              <a:pPr eaLnBrk="1" fontAlgn="auto" hangingPunct="1">
                <a:spcBef>
                  <a:spcPts val="0"/>
                </a:spcBef>
                <a:spcAft>
                  <a:spcPts val="0"/>
                </a:spcAft>
                <a:defRPr/>
              </a:pPr>
              <a:r>
                <a:rPr lang="en-US" altLang="zh-CN" sz="400" dirty="0">
                  <a:solidFill>
                    <a:srgbClr val="900614"/>
                  </a:solidFill>
                  <a:effectLst>
                    <a:outerShdw blurRad="60007" dist="200025" dir="15000000" sy="30000" kx="-1800000" algn="bl" rotWithShape="0">
                      <a:prstClr val="black">
                        <a:alpha val="32000"/>
                      </a:prstClr>
                    </a:outerShdw>
                  </a:effectLst>
                  <a:latin typeface="方正正中黑简体" panose="02000000000000000000" pitchFamily="2" charset="-122"/>
                  <a:ea typeface="方正正中黑简体" panose="02000000000000000000" pitchFamily="2" charset="-122"/>
                </a:rPr>
                <a:t>2011</a:t>
              </a:r>
              <a:endParaRPr lang="zh-CN" altLang="en-US" sz="400" dirty="0">
                <a:solidFill>
                  <a:srgbClr val="900614"/>
                </a:solidFill>
                <a:effectLst>
                  <a:outerShdw blurRad="60007" dist="200025" dir="15000000" sy="30000" kx="-1800000" algn="bl" rotWithShape="0">
                    <a:prstClr val="black">
                      <a:alpha val="32000"/>
                    </a:prstClr>
                  </a:outerShdw>
                </a:effectLst>
                <a:latin typeface="方正正中黑简体" panose="02000000000000000000" pitchFamily="2" charset="-122"/>
                <a:ea typeface="方正正中黑简体" panose="02000000000000000000" pitchFamily="2" charset="-122"/>
              </a:endParaRPr>
            </a:p>
          </p:txBody>
        </p:sp>
        <p:sp>
          <p:nvSpPr>
            <p:cNvPr id="294" name="TextBox 293"/>
            <p:cNvSpPr txBox="1"/>
            <p:nvPr/>
          </p:nvSpPr>
          <p:spPr>
            <a:xfrm>
              <a:off x="4128830" y="1702321"/>
              <a:ext cx="792088" cy="138499"/>
            </a:xfrm>
            <a:prstGeom prst="rect">
              <a:avLst/>
            </a:prstGeom>
            <a:noFill/>
          </p:spPr>
          <p:txBody>
            <a:bodyPr>
              <a:spAutoFit/>
              <a:scene3d>
                <a:camera prst="orthographicFront">
                  <a:rot lat="600000" lon="2999991" rev="0"/>
                </a:camera>
                <a:lightRig rig="threePt" dir="t"/>
              </a:scene3d>
            </a:bodyPr>
            <a:lstStyle/>
            <a:p>
              <a:pPr eaLnBrk="1" fontAlgn="auto" hangingPunct="1">
                <a:spcBef>
                  <a:spcPts val="0"/>
                </a:spcBef>
                <a:spcAft>
                  <a:spcPts val="0"/>
                </a:spcAft>
                <a:defRPr/>
              </a:pPr>
              <a:r>
                <a:rPr lang="en-US" altLang="zh-CN" sz="300" dirty="0">
                  <a:solidFill>
                    <a:srgbClr val="900614"/>
                  </a:solidFill>
                  <a:effectLst>
                    <a:outerShdw blurRad="60007" dist="200025" dir="15000000" sy="30000" kx="-1800000" algn="bl" rotWithShape="0">
                      <a:prstClr val="black">
                        <a:alpha val="32000"/>
                      </a:prstClr>
                    </a:outerShdw>
                  </a:effectLst>
                  <a:latin typeface="方正正中黑简体" panose="02000000000000000000" pitchFamily="2" charset="-122"/>
                  <a:ea typeface="方正正中黑简体" panose="02000000000000000000" pitchFamily="2" charset="-122"/>
                </a:rPr>
                <a:t>2010</a:t>
              </a:r>
              <a:endParaRPr lang="zh-CN" altLang="en-US" sz="300" dirty="0">
                <a:solidFill>
                  <a:srgbClr val="900614"/>
                </a:solidFill>
                <a:effectLst>
                  <a:outerShdw blurRad="60007" dist="200025" dir="15000000" sy="30000" kx="-1800000" algn="bl" rotWithShape="0">
                    <a:prstClr val="black">
                      <a:alpha val="32000"/>
                    </a:prstClr>
                  </a:outerShdw>
                </a:effectLst>
                <a:latin typeface="方正正中黑简体" panose="02000000000000000000" pitchFamily="2" charset="-122"/>
                <a:ea typeface="方正正中黑简体" panose="02000000000000000000" pitchFamily="2" charset="-122"/>
              </a:endParaRPr>
            </a:p>
          </p:txBody>
        </p:sp>
      </p:grpSp>
      <p:sp>
        <p:nvSpPr>
          <p:cNvPr id="301" name="矩形 300"/>
          <p:cNvSpPr>
            <a:spLocks noChangeArrowheads="1"/>
          </p:cNvSpPr>
          <p:nvPr/>
        </p:nvSpPr>
        <p:spPr bwMode="auto">
          <a:xfrm>
            <a:off x="5649913" y="2697163"/>
            <a:ext cx="70008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Clr>
                <a:srgbClr val="0070C0"/>
              </a:buClr>
            </a:pPr>
            <a:r>
              <a:rPr lang="zh-CN" altLang="en-US" sz="400">
                <a:solidFill>
                  <a:srgbClr val="595959"/>
                </a:solidFill>
                <a:latin typeface="微软雅黑" panose="020B0503020204020204" pitchFamily="34" charset="-122"/>
                <a:ea typeface="微软雅黑" panose="020B0503020204020204" pitchFamily="34" charset="-122"/>
              </a:rPr>
              <a:t>上海锐普广告有限公司</a:t>
            </a:r>
            <a:endParaRPr lang="zh-CN" altLang="en-US" sz="400">
              <a:solidFill>
                <a:srgbClr val="595959"/>
              </a:solidFill>
              <a:latin typeface="微软雅黑" panose="020B0503020204020204" pitchFamily="34" charset="-122"/>
              <a:ea typeface="微软雅黑" panose="020B0503020204020204" pitchFamily="34" charset="-122"/>
            </a:endParaRPr>
          </a:p>
        </p:txBody>
      </p:sp>
      <p:sp>
        <p:nvSpPr>
          <p:cNvPr id="231" name="TextBox 230"/>
          <p:cNvSpPr txBox="1"/>
          <p:nvPr/>
        </p:nvSpPr>
        <p:spPr>
          <a:xfrm>
            <a:off x="5268913" y="519113"/>
            <a:ext cx="792162" cy="338137"/>
          </a:xfrm>
          <a:prstGeom prst="rect">
            <a:avLst/>
          </a:prstGeom>
          <a:noFill/>
        </p:spPr>
        <p:txBody>
          <a:bodyPr>
            <a:spAutoFit/>
          </a:bodyPr>
          <a:lstStyle/>
          <a:p>
            <a:pPr eaLnBrk="1" fontAlgn="auto" hangingPunct="1">
              <a:spcBef>
                <a:spcPts val="0"/>
              </a:spcBef>
              <a:spcAft>
                <a:spcPts val="0"/>
              </a:spcAft>
              <a:defRPr/>
            </a:pPr>
            <a:r>
              <a:rPr lang="en-US" altLang="zh-CN" sz="1600" dirty="0">
                <a:solidFill>
                  <a:srgbClr val="D1091C"/>
                </a:solidFill>
                <a:effectLst>
                  <a:outerShdw blurRad="60007" dist="200025" dir="15000000" sy="30000" kx="-1800000" algn="bl" rotWithShape="0">
                    <a:prstClr val="black">
                      <a:alpha val="20000"/>
                    </a:prstClr>
                  </a:outerShdw>
                </a:effectLst>
                <a:latin typeface="方正正中黑简体" panose="02000000000000000000" pitchFamily="2" charset="-122"/>
                <a:ea typeface="方正正中黑简体" panose="02000000000000000000" pitchFamily="2" charset="-122"/>
              </a:rPr>
              <a:t>2014</a:t>
            </a:r>
            <a:endParaRPr lang="zh-CN" altLang="en-US" sz="1600" dirty="0">
              <a:solidFill>
                <a:srgbClr val="D1091C"/>
              </a:solidFill>
              <a:effectLst>
                <a:outerShdw blurRad="60007" dist="200025" dir="15000000" sy="30000" kx="-1800000" algn="bl" rotWithShape="0">
                  <a:prstClr val="black">
                    <a:alpha val="20000"/>
                  </a:prstClr>
                </a:outerShdw>
              </a:effectLst>
              <a:latin typeface="方正正中黑简体" panose="02000000000000000000" pitchFamily="2" charset="-122"/>
              <a:ea typeface="方正正中黑简体" panose="02000000000000000000" pitchFamily="2" charset="-122"/>
            </a:endParaRPr>
          </a:p>
        </p:txBody>
      </p:sp>
      <p:sp>
        <p:nvSpPr>
          <p:cNvPr id="26" name="矩形 25"/>
          <p:cNvSpPr/>
          <p:nvPr/>
        </p:nvSpPr>
        <p:spPr>
          <a:xfrm>
            <a:off x="1862138" y="3467100"/>
            <a:ext cx="5419725" cy="1069975"/>
          </a:xfrm>
          <a:prstGeom prst="rect">
            <a:avLst/>
          </a:prstGeom>
        </p:spPr>
        <p:txBody>
          <a:bodyPr>
            <a:spAutoFit/>
          </a:bodyPr>
          <a:lstStyle/>
          <a:p>
            <a:pPr algn="dist" eaLnBrk="1" fontAlgn="auto" hangingPunct="1">
              <a:lnSpc>
                <a:spcPct val="150000"/>
              </a:lnSpc>
              <a:spcBef>
                <a:spcPts val="0"/>
              </a:spcBef>
              <a:spcAft>
                <a:spcPts val="0"/>
              </a:spcAft>
              <a:buClr>
                <a:srgbClr val="0070C0"/>
              </a:buClr>
              <a:defRPr/>
            </a:pPr>
            <a:r>
              <a:rPr lang="en-US" altLang="zh-CN" sz="4800" b="1" dirty="0">
                <a:solidFill>
                  <a:prstClr val="white"/>
                </a:soli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rPr>
              <a:t>POWERPOINT</a:t>
            </a:r>
            <a:endParaRPr lang="zh-CN" altLang="zh-CN" sz="4800" b="1" dirty="0">
              <a:solidFill>
                <a:prstClr val="white"/>
              </a:soli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endParaRPr>
          </a:p>
        </p:txBody>
      </p:sp>
      <p:sp>
        <p:nvSpPr>
          <p:cNvPr id="297" name="矩形 296"/>
          <p:cNvSpPr/>
          <p:nvPr/>
        </p:nvSpPr>
        <p:spPr>
          <a:xfrm>
            <a:off x="1861909" y="3466783"/>
            <a:ext cx="5420182" cy="1069845"/>
          </a:xfrm>
          <a:prstGeom prst="rect">
            <a:avLst/>
          </a:prstGeom>
        </p:spPr>
        <p:txBody>
          <a:bodyPr>
            <a:spAutoFit/>
          </a:bodyPr>
          <a:lstStyle/>
          <a:p>
            <a:pPr algn="dist" eaLnBrk="1" fontAlgn="auto" hangingPunct="1">
              <a:lnSpc>
                <a:spcPct val="150000"/>
              </a:lnSpc>
              <a:spcBef>
                <a:spcPts val="0"/>
              </a:spcBef>
              <a:spcAft>
                <a:spcPts val="0"/>
              </a:spcAft>
              <a:buClr>
                <a:srgbClr val="0070C0"/>
              </a:buClr>
              <a:defRPr/>
            </a:pPr>
            <a:r>
              <a:rPr lang="en-US" altLang="zh-CN" sz="4800" b="1" dirty="0">
                <a:gradFill flip="none" rotWithShape="1">
                  <a:gsLst>
                    <a:gs pos="0">
                      <a:srgbClr val="C00000"/>
                    </a:gs>
                    <a:gs pos="92000">
                      <a:srgbClr val="C00000"/>
                    </a:gs>
                    <a:gs pos="24000">
                      <a:srgbClr val="FF672D"/>
                    </a:gs>
                    <a:gs pos="49000">
                      <a:srgbClr val="C00000"/>
                    </a:gs>
                    <a:gs pos="73000">
                      <a:srgbClr val="FF672D"/>
                    </a:gs>
                  </a:gsLst>
                  <a:lin ang="13500000" scaled="1"/>
                  <a:tileRect/>
                </a:gra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rPr>
              <a:t>POWERPOINT</a:t>
            </a:r>
            <a:endParaRPr lang="zh-CN" altLang="zh-CN" sz="4800" b="1" dirty="0">
              <a:gradFill flip="none" rotWithShape="1">
                <a:gsLst>
                  <a:gs pos="0">
                    <a:srgbClr val="C00000"/>
                  </a:gs>
                  <a:gs pos="92000">
                    <a:srgbClr val="C00000"/>
                  </a:gs>
                  <a:gs pos="24000">
                    <a:srgbClr val="FF672D"/>
                  </a:gs>
                  <a:gs pos="49000">
                    <a:srgbClr val="C00000"/>
                  </a:gs>
                  <a:gs pos="73000">
                    <a:srgbClr val="FF672D"/>
                  </a:gs>
                </a:gsLst>
                <a:lin ang="13500000" scaled="1"/>
                <a:tileRect/>
              </a:gra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endParaRPr>
          </a:p>
        </p:txBody>
      </p:sp>
      <p:pic>
        <p:nvPicPr>
          <p:cNvPr id="4" name="21231.wav">
            <a:hlinkClick r:id="" action="ppaction://media"/>
          </p:cNvPr>
          <p:cNvPicPr>
            <a:picLocks noChangeAspect="1"/>
          </p:cNvPicPr>
          <p:nvPr>
            <a:wavAudioFile r:embed="rId4" name="5353B2E6.wav"/>
          </p:nvPr>
        </p:nvPicPr>
        <p:blipFill>
          <a:blip r:embed="rId5">
            <a:extLst>
              <a:ext uri="{28A0092B-C50C-407E-A947-70E740481C1C}">
                <a14:useLocalDpi xmlns:a14="http://schemas.microsoft.com/office/drawing/2010/main" val="0"/>
              </a:ext>
            </a:extLst>
          </a:blip>
          <a:srcRect/>
          <a:stretch>
            <a:fillRect/>
          </a:stretch>
        </p:blipFill>
        <p:spPr bwMode="auto">
          <a:xfrm>
            <a:off x="2827338" y="-8890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2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par>
                                <p:cTn id="8" presetID="42"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par>
                                <p:cTn id="13" presetID="22" presetClass="entr" presetSubtype="4" fill="hold" nodeType="withEffect">
                                  <p:stCondLst>
                                    <p:cond delay="75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301"/>
                                        </p:tgtEl>
                                        <p:attrNameLst>
                                          <p:attrName>style.visibility</p:attrName>
                                        </p:attrNameLst>
                                      </p:cBhvr>
                                      <p:to>
                                        <p:strVal val="visible"/>
                                      </p:to>
                                    </p:set>
                                    <p:animEffect transition="in" filter="fade">
                                      <p:cBhvr>
                                        <p:cTn id="18" dur="1000"/>
                                        <p:tgtEl>
                                          <p:spTgt spid="301"/>
                                        </p:tgtEl>
                                      </p:cBhvr>
                                    </p:animEffect>
                                  </p:childTnLst>
                                </p:cTn>
                              </p:par>
                              <p:par>
                                <p:cTn id="19" presetID="23" presetClass="entr" presetSubtype="36" fill="hold" grpId="0" nodeType="withEffect">
                                  <p:stCondLst>
                                    <p:cond delay="1000"/>
                                  </p:stCondLst>
                                  <p:childTnLst>
                                    <p:set>
                                      <p:cBhvr>
                                        <p:cTn id="20" dur="1" fill="hold">
                                          <p:stCondLst>
                                            <p:cond delay="0"/>
                                          </p:stCondLst>
                                        </p:cTn>
                                        <p:tgtEl>
                                          <p:spTgt spid="231"/>
                                        </p:tgtEl>
                                        <p:attrNameLst>
                                          <p:attrName>style.visibility</p:attrName>
                                        </p:attrNameLst>
                                      </p:cBhvr>
                                      <p:to>
                                        <p:strVal val="visible"/>
                                      </p:to>
                                    </p:set>
                                    <p:anim calcmode="lin" valueType="num">
                                      <p:cBhvr>
                                        <p:cTn id="21" dur="350" fill="hold"/>
                                        <p:tgtEl>
                                          <p:spTgt spid="231"/>
                                        </p:tgtEl>
                                        <p:attrNameLst>
                                          <p:attrName>ppt_w</p:attrName>
                                        </p:attrNameLst>
                                      </p:cBhvr>
                                      <p:tavLst>
                                        <p:tav tm="0">
                                          <p:val>
                                            <p:strVal val="(6*min(max(#ppt_w*#ppt_h,.3),1)-7.4)/-.7*#ppt_w"/>
                                          </p:val>
                                        </p:tav>
                                        <p:tav tm="100000">
                                          <p:val>
                                            <p:strVal val="#ppt_w"/>
                                          </p:val>
                                        </p:tav>
                                      </p:tavLst>
                                    </p:anim>
                                    <p:anim calcmode="lin" valueType="num">
                                      <p:cBhvr>
                                        <p:cTn id="22" dur="350" fill="hold"/>
                                        <p:tgtEl>
                                          <p:spTgt spid="231"/>
                                        </p:tgtEl>
                                        <p:attrNameLst>
                                          <p:attrName>ppt_h</p:attrName>
                                        </p:attrNameLst>
                                      </p:cBhvr>
                                      <p:tavLst>
                                        <p:tav tm="0">
                                          <p:val>
                                            <p:strVal val="(6*min(max(#ppt_w*#ppt_h,.3),1)-7.4)/-.7*#ppt_h"/>
                                          </p:val>
                                        </p:tav>
                                        <p:tav tm="100000">
                                          <p:val>
                                            <p:strVal val="#ppt_h"/>
                                          </p:val>
                                        </p:tav>
                                      </p:tavLst>
                                    </p:anim>
                                    <p:anim calcmode="lin" valueType="num">
                                      <p:cBhvr>
                                        <p:cTn id="23" dur="350" fill="hold"/>
                                        <p:tgtEl>
                                          <p:spTgt spid="231"/>
                                        </p:tgtEl>
                                        <p:attrNameLst>
                                          <p:attrName>ppt_x</p:attrName>
                                        </p:attrNameLst>
                                      </p:cBhvr>
                                      <p:tavLst>
                                        <p:tav tm="0">
                                          <p:val>
                                            <p:fltVal val="0.5"/>
                                          </p:val>
                                        </p:tav>
                                        <p:tav tm="100000">
                                          <p:val>
                                            <p:strVal val="#ppt_x"/>
                                          </p:val>
                                        </p:tav>
                                      </p:tavLst>
                                    </p:anim>
                                    <p:anim calcmode="lin" valueType="num">
                                      <p:cBhvr>
                                        <p:cTn id="24" dur="350" fill="hold"/>
                                        <p:tgtEl>
                                          <p:spTgt spid="231"/>
                                        </p:tgtEl>
                                        <p:attrNameLst>
                                          <p:attrName>ppt_y</p:attrName>
                                        </p:attrNameLst>
                                      </p:cBhvr>
                                      <p:tavLst>
                                        <p:tav tm="0">
                                          <p:val>
                                            <p:strVal val="1+(6*min(max(#ppt_w*#ppt_h,.3),1)-7.4)/-.7*#ppt_h/2"/>
                                          </p:val>
                                        </p:tav>
                                        <p:tav tm="100000">
                                          <p:val>
                                            <p:strVal val="#ppt_y"/>
                                          </p:val>
                                        </p:tav>
                                      </p:tavLst>
                                    </p:anim>
                                  </p:childTnLst>
                                </p:cTn>
                              </p:par>
                              <p:par>
                                <p:cTn id="25" presetID="22" presetClass="entr" presetSubtype="8" fill="hold" grpId="0" nodeType="withEffect">
                                  <p:stCondLst>
                                    <p:cond delay="150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par>
                                <p:cTn id="28" presetID="22" presetClass="entr" presetSubtype="8" fill="hold" nodeType="withEffect">
                                  <p:stCondLst>
                                    <p:cond delay="1600"/>
                                  </p:stCondLst>
                                  <p:iterate type="lt">
                                    <p:tmPct val="0"/>
                                  </p:iterate>
                                  <p:childTnLst>
                                    <p:set>
                                      <p:cBhvr>
                                        <p:cTn id="29" dur="1" fill="hold">
                                          <p:stCondLst>
                                            <p:cond delay="0"/>
                                          </p:stCondLst>
                                        </p:cTn>
                                        <p:tgtEl>
                                          <p:spTgt spid="297"/>
                                        </p:tgtEl>
                                        <p:attrNameLst>
                                          <p:attrName>style.visibility</p:attrName>
                                        </p:attrNameLst>
                                      </p:cBhvr>
                                      <p:to>
                                        <p:strVal val="visible"/>
                                      </p:to>
                                    </p:set>
                                    <p:animEffect transition="in" filter="wipe(left)">
                                      <p:cBhvr>
                                        <p:cTn id="30" dur="500"/>
                                        <p:tgtEl>
                                          <p:spTgt spid="297"/>
                                        </p:tgtEl>
                                      </p:cBhvr>
                                    </p:animEffect>
                                  </p:childTnLst>
                                </p:cTn>
                              </p:par>
                              <p:par>
                                <p:cTn id="31" presetID="26" presetClass="emph" presetSubtype="0" fill="hold" nodeType="withEffect">
                                  <p:stCondLst>
                                    <p:cond delay="2000"/>
                                  </p:stCondLst>
                                  <p:iterate type="lt">
                                    <p:tmPct val="10000"/>
                                  </p:iterate>
                                  <p:childTnLst>
                                    <p:animEffect transition="out" filter="fade">
                                      <p:cBhvr>
                                        <p:cTn id="32" dur="250" tmFilter="0, 0; .2, .5; .8, .5; 1, 0"/>
                                        <p:tgtEl>
                                          <p:spTgt spid="297"/>
                                        </p:tgtEl>
                                      </p:cBhvr>
                                    </p:animEffect>
                                    <p:animScale>
                                      <p:cBhvr>
                                        <p:cTn id="33" dur="125" autoRev="1" fill="hold"/>
                                        <p:tgtEl>
                                          <p:spTgt spid="297"/>
                                        </p:tgtEl>
                                      </p:cBhvr>
                                      <p:by x="105000" y="105000"/>
                                    </p:animScale>
                                  </p:childTnLst>
                                </p:cTn>
                              </p:par>
                              <p:par>
                                <p:cTn id="34" presetID="10" presetClass="entr" presetSubtype="0" fill="hold" grpId="0" nodeType="withEffect">
                                  <p:stCondLst>
                                    <p:cond delay="2500"/>
                                  </p:stCondLst>
                                  <p:iterate type="lt">
                                    <p:tmPct val="10000"/>
                                  </p:iterate>
                                  <p:childTnLst>
                                    <p:set>
                                      <p:cBhvr>
                                        <p:cTn id="35" dur="1" fill="hold">
                                          <p:stCondLst>
                                            <p:cond delay="0"/>
                                          </p:stCondLst>
                                        </p:cTn>
                                        <p:tgtEl>
                                          <p:spTgt spid="298"/>
                                        </p:tgtEl>
                                        <p:attrNameLst>
                                          <p:attrName>style.visibility</p:attrName>
                                        </p:attrNameLst>
                                      </p:cBhvr>
                                      <p:to>
                                        <p:strVal val="visible"/>
                                      </p:to>
                                    </p:set>
                                    <p:animEffect transition="in" filter="fade">
                                      <p:cBhvr>
                                        <p:cTn id="36" dur="350"/>
                                        <p:tgtEl>
                                          <p:spTgt spid="298"/>
                                        </p:tgtEl>
                                      </p:cBhvr>
                                    </p:animEffect>
                                  </p:childTnLst>
                                </p:cTn>
                              </p:par>
                              <p:par>
                                <p:cTn id="37" presetID="1" presetClass="mediacall" presetSubtype="0" fill="hold" nodeType="withEffect">
                                  <p:stCondLst>
                                    <p:cond delay="0"/>
                                  </p:stCondLst>
                                  <p:childTnLst>
                                    <p:cmd type="call" cmd="playFrom(0.0)">
                                      <p:cBhvr>
                                        <p:cTn id="38"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p:cTn id="39" fill="hold" display="0">
                  <p:stCondLst>
                    <p:cond delay="indefinite"/>
                  </p:stCondLst>
                  <p:endCondLst>
                    <p:cond evt="onStopAudio" delay="0">
                      <p:tgtEl>
                        <p:sldTgt/>
                      </p:tgtEl>
                    </p:cond>
                  </p:endCondLst>
                </p:cTn>
                <p:tgtEl>
                  <p:spTgt spid="4"/>
                </p:tgtEl>
              </p:cMediaNode>
            </p:audio>
          </p:childTnLst>
        </p:cTn>
      </p:par>
    </p:tnLst>
    <p:bldLst>
      <p:bldP spid="298" grpId="0"/>
      <p:bldP spid="301" grpId="0"/>
      <p:bldP spid="231" grpId="0"/>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ChangeArrowheads="1"/>
          </p:cNvSpPr>
          <p:nvPr/>
        </p:nvSpPr>
        <p:spPr bwMode="auto">
          <a:xfrm>
            <a:off x="377825" y="2159000"/>
            <a:ext cx="2670175" cy="30163"/>
          </a:xfrm>
          <a:prstGeom prst="rect">
            <a:avLst/>
          </a:prstGeom>
          <a:solidFill>
            <a:srgbClr val="B00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6627" name="Rectangle 7"/>
          <p:cNvSpPr>
            <a:spLocks noChangeArrowheads="1"/>
          </p:cNvSpPr>
          <p:nvPr/>
        </p:nvSpPr>
        <p:spPr bwMode="auto">
          <a:xfrm>
            <a:off x="3240088" y="2159000"/>
            <a:ext cx="2670175" cy="30163"/>
          </a:xfrm>
          <a:prstGeom prst="rect">
            <a:avLst/>
          </a:prstGeom>
          <a:solidFill>
            <a:srgbClr val="B00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6628" name="Rectangle 8"/>
          <p:cNvSpPr>
            <a:spLocks noChangeArrowheads="1"/>
          </p:cNvSpPr>
          <p:nvPr/>
        </p:nvSpPr>
        <p:spPr bwMode="auto">
          <a:xfrm>
            <a:off x="6100763" y="2159000"/>
            <a:ext cx="2670175" cy="30163"/>
          </a:xfrm>
          <a:prstGeom prst="rect">
            <a:avLst/>
          </a:prstGeom>
          <a:solidFill>
            <a:srgbClr val="B00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6629" name="Freeform 9"/>
          <p:cNvSpPr>
            <a:spLocks noEditPoints="1"/>
          </p:cNvSpPr>
          <p:nvPr/>
        </p:nvSpPr>
        <p:spPr bwMode="auto">
          <a:xfrm>
            <a:off x="377825" y="2690813"/>
            <a:ext cx="1223963" cy="7937"/>
          </a:xfrm>
          <a:custGeom>
            <a:avLst/>
            <a:gdLst>
              <a:gd name="T0" fmla="*/ 2147483646 w 326"/>
              <a:gd name="T1" fmla="*/ 15750977 h 2"/>
              <a:gd name="T2" fmla="*/ 2147483646 w 326"/>
              <a:gd name="T3" fmla="*/ 15750977 h 2"/>
              <a:gd name="T4" fmla="*/ 2147483646 w 326"/>
              <a:gd name="T5" fmla="*/ 15750977 h 2"/>
              <a:gd name="T6" fmla="*/ 2147483646 w 326"/>
              <a:gd name="T7" fmla="*/ 31501953 h 2"/>
              <a:gd name="T8" fmla="*/ 2147483646 w 326"/>
              <a:gd name="T9" fmla="*/ 0 h 2"/>
              <a:gd name="T10" fmla="*/ 2147483646 w 326"/>
              <a:gd name="T11" fmla="*/ 31501953 h 2"/>
              <a:gd name="T12" fmla="*/ 2147483646 w 326"/>
              <a:gd name="T13" fmla="*/ 0 h 2"/>
              <a:gd name="T14" fmla="*/ 2147483646 w 326"/>
              <a:gd name="T15" fmla="*/ 31501953 h 2"/>
              <a:gd name="T16" fmla="*/ 2147483646 w 326"/>
              <a:gd name="T17" fmla="*/ 0 h 2"/>
              <a:gd name="T18" fmla="*/ 2147483646 w 326"/>
              <a:gd name="T19" fmla="*/ 31501953 h 2"/>
              <a:gd name="T20" fmla="*/ 2147483646 w 326"/>
              <a:gd name="T21" fmla="*/ 15750977 h 2"/>
              <a:gd name="T22" fmla="*/ 2147483646 w 326"/>
              <a:gd name="T23" fmla="*/ 15750977 h 2"/>
              <a:gd name="T24" fmla="*/ 2147483646 w 326"/>
              <a:gd name="T25" fmla="*/ 15750977 h 2"/>
              <a:gd name="T26" fmla="*/ 2147483646 w 326"/>
              <a:gd name="T27" fmla="*/ 15750977 h 2"/>
              <a:gd name="T28" fmla="*/ 2147483646 w 326"/>
              <a:gd name="T29" fmla="*/ 31501953 h 2"/>
              <a:gd name="T30" fmla="*/ 2147483646 w 326"/>
              <a:gd name="T31" fmla="*/ 0 h 2"/>
              <a:gd name="T32" fmla="*/ 2147483646 w 326"/>
              <a:gd name="T33" fmla="*/ 31501953 h 2"/>
              <a:gd name="T34" fmla="*/ 2147483646 w 326"/>
              <a:gd name="T35" fmla="*/ 0 h 2"/>
              <a:gd name="T36" fmla="*/ 2147483646 w 326"/>
              <a:gd name="T37" fmla="*/ 31501953 h 2"/>
              <a:gd name="T38" fmla="*/ 2147483646 w 326"/>
              <a:gd name="T39" fmla="*/ 0 h 2"/>
              <a:gd name="T40" fmla="*/ 2147483646 w 326"/>
              <a:gd name="T41" fmla="*/ 31501953 h 2"/>
              <a:gd name="T42" fmla="*/ 2147483646 w 326"/>
              <a:gd name="T43" fmla="*/ 15750977 h 2"/>
              <a:gd name="T44" fmla="*/ 2147483646 w 326"/>
              <a:gd name="T45" fmla="*/ 15750977 h 2"/>
              <a:gd name="T46" fmla="*/ 2147483646 w 326"/>
              <a:gd name="T47" fmla="*/ 15750977 h 2"/>
              <a:gd name="T48" fmla="*/ 2147483646 w 326"/>
              <a:gd name="T49" fmla="*/ 15750977 h 2"/>
              <a:gd name="T50" fmla="*/ 2147483646 w 326"/>
              <a:gd name="T51" fmla="*/ 31501953 h 2"/>
              <a:gd name="T52" fmla="*/ 2147483646 w 326"/>
              <a:gd name="T53" fmla="*/ 0 h 2"/>
              <a:gd name="T54" fmla="*/ 2147483646 w 326"/>
              <a:gd name="T55" fmla="*/ 31501953 h 2"/>
              <a:gd name="T56" fmla="*/ 2147483646 w 326"/>
              <a:gd name="T57" fmla="*/ 0 h 2"/>
              <a:gd name="T58" fmla="*/ 2147483646 w 326"/>
              <a:gd name="T59" fmla="*/ 31501953 h 2"/>
              <a:gd name="T60" fmla="*/ 2147483646 w 326"/>
              <a:gd name="T61" fmla="*/ 0 h 2"/>
              <a:gd name="T62" fmla="*/ 2147483646 w 326"/>
              <a:gd name="T63" fmla="*/ 31501953 h 2"/>
              <a:gd name="T64" fmla="*/ 2029848773 w 326"/>
              <a:gd name="T65" fmla="*/ 15750977 h 2"/>
              <a:gd name="T66" fmla="*/ 2114426118 w 326"/>
              <a:gd name="T67" fmla="*/ 15750977 h 2"/>
              <a:gd name="T68" fmla="*/ 1860694083 w 326"/>
              <a:gd name="T69" fmla="*/ 15750977 h 2"/>
              <a:gd name="T70" fmla="*/ 1945271428 w 326"/>
              <a:gd name="T71" fmla="*/ 15750977 h 2"/>
              <a:gd name="T72" fmla="*/ 1705637494 w 326"/>
              <a:gd name="T73" fmla="*/ 31501953 h 2"/>
              <a:gd name="T74" fmla="*/ 1762022391 w 326"/>
              <a:gd name="T75" fmla="*/ 0 h 2"/>
              <a:gd name="T76" fmla="*/ 1705637494 w 326"/>
              <a:gd name="T77" fmla="*/ 31501953 h 2"/>
              <a:gd name="T78" fmla="*/ 1536482804 w 326"/>
              <a:gd name="T79" fmla="*/ 0 h 2"/>
              <a:gd name="T80" fmla="*/ 1592867701 w 326"/>
              <a:gd name="T81" fmla="*/ 31501953 h 2"/>
              <a:gd name="T82" fmla="*/ 1367328114 w 326"/>
              <a:gd name="T83" fmla="*/ 0 h 2"/>
              <a:gd name="T84" fmla="*/ 1423713011 w 326"/>
              <a:gd name="T85" fmla="*/ 31501953 h 2"/>
              <a:gd name="T86" fmla="*/ 1184079077 w 326"/>
              <a:gd name="T87" fmla="*/ 15750977 h 2"/>
              <a:gd name="T88" fmla="*/ 1268656422 w 326"/>
              <a:gd name="T89" fmla="*/ 15750977 h 2"/>
              <a:gd name="T90" fmla="*/ 1014924387 w 326"/>
              <a:gd name="T91" fmla="*/ 15750977 h 2"/>
              <a:gd name="T92" fmla="*/ 1099501732 w 326"/>
              <a:gd name="T93" fmla="*/ 15750977 h 2"/>
              <a:gd name="T94" fmla="*/ 859867798 w 326"/>
              <a:gd name="T95" fmla="*/ 31501953 h 2"/>
              <a:gd name="T96" fmla="*/ 916252695 w 326"/>
              <a:gd name="T97" fmla="*/ 0 h 2"/>
              <a:gd name="T98" fmla="*/ 859867798 w 326"/>
              <a:gd name="T99" fmla="*/ 31501953 h 2"/>
              <a:gd name="T100" fmla="*/ 690713108 w 326"/>
              <a:gd name="T101" fmla="*/ 0 h 2"/>
              <a:gd name="T102" fmla="*/ 747098004 w 326"/>
              <a:gd name="T103" fmla="*/ 31501953 h 2"/>
              <a:gd name="T104" fmla="*/ 521558418 w 326"/>
              <a:gd name="T105" fmla="*/ 0 h 2"/>
              <a:gd name="T106" fmla="*/ 577943314 w 326"/>
              <a:gd name="T107" fmla="*/ 31501953 h 2"/>
              <a:gd name="T108" fmla="*/ 338309380 w 326"/>
              <a:gd name="T109" fmla="*/ 15750977 h 2"/>
              <a:gd name="T110" fmla="*/ 422886725 w 326"/>
              <a:gd name="T111" fmla="*/ 15750977 h 2"/>
              <a:gd name="T112" fmla="*/ 169154690 w 326"/>
              <a:gd name="T113" fmla="*/ 15750977 h 2"/>
              <a:gd name="T114" fmla="*/ 253732035 w 326"/>
              <a:gd name="T115" fmla="*/ 15750977 h 2"/>
              <a:gd name="T116" fmla="*/ 14094347 w 326"/>
              <a:gd name="T117" fmla="*/ 31501953 h 2"/>
              <a:gd name="T118" fmla="*/ 70479244 w 326"/>
              <a:gd name="T119" fmla="*/ 0 h 2"/>
              <a:gd name="T120" fmla="*/ 14094347 w 326"/>
              <a:gd name="T121" fmla="*/ 31501953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6" y="0"/>
                  <a:pt x="326" y="1"/>
                  <a:pt x="326" y="1"/>
                </a:cubicBezTo>
                <a:cubicBezTo>
                  <a:pt x="326" y="1"/>
                  <a:pt x="326" y="1"/>
                  <a:pt x="326" y="1"/>
                </a:cubicBezTo>
                <a:cubicBezTo>
                  <a:pt x="326" y="2"/>
                  <a:pt x="326"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8" y="0"/>
                  <a:pt x="318" y="1"/>
                  <a:pt x="318" y="1"/>
                </a:cubicBezTo>
                <a:cubicBezTo>
                  <a:pt x="318" y="1"/>
                  <a:pt x="318" y="1"/>
                  <a:pt x="318" y="1"/>
                </a:cubicBezTo>
                <a:cubicBezTo>
                  <a:pt x="318" y="2"/>
                  <a:pt x="318"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6" y="0"/>
                  <a:pt x="306" y="1"/>
                  <a:pt x="306" y="1"/>
                </a:cubicBezTo>
                <a:cubicBezTo>
                  <a:pt x="306" y="1"/>
                  <a:pt x="306" y="1"/>
                  <a:pt x="306" y="1"/>
                </a:cubicBezTo>
                <a:cubicBezTo>
                  <a:pt x="306" y="2"/>
                  <a:pt x="306"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4" y="0"/>
                  <a:pt x="294" y="1"/>
                  <a:pt x="294" y="1"/>
                </a:cubicBezTo>
                <a:cubicBezTo>
                  <a:pt x="294" y="1"/>
                  <a:pt x="294" y="1"/>
                  <a:pt x="294" y="1"/>
                </a:cubicBezTo>
                <a:cubicBezTo>
                  <a:pt x="294" y="2"/>
                  <a:pt x="294"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2" y="0"/>
                  <a:pt x="282" y="1"/>
                  <a:pt x="282" y="1"/>
                </a:cubicBezTo>
                <a:cubicBezTo>
                  <a:pt x="282" y="1"/>
                  <a:pt x="282" y="1"/>
                  <a:pt x="282" y="1"/>
                </a:cubicBezTo>
                <a:cubicBezTo>
                  <a:pt x="282" y="2"/>
                  <a:pt x="282"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70" y="0"/>
                  <a:pt x="270" y="1"/>
                  <a:pt x="270" y="1"/>
                </a:cubicBezTo>
                <a:cubicBezTo>
                  <a:pt x="270" y="1"/>
                  <a:pt x="270" y="1"/>
                  <a:pt x="270" y="1"/>
                </a:cubicBezTo>
                <a:cubicBezTo>
                  <a:pt x="270" y="2"/>
                  <a:pt x="270"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8" y="0"/>
                  <a:pt x="258" y="1"/>
                  <a:pt x="258" y="1"/>
                </a:cubicBezTo>
                <a:cubicBezTo>
                  <a:pt x="258" y="1"/>
                  <a:pt x="258" y="1"/>
                  <a:pt x="258" y="1"/>
                </a:cubicBezTo>
                <a:cubicBezTo>
                  <a:pt x="258" y="2"/>
                  <a:pt x="258"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6" y="0"/>
                  <a:pt x="246" y="1"/>
                  <a:pt x="246" y="1"/>
                </a:cubicBezTo>
                <a:cubicBezTo>
                  <a:pt x="246" y="1"/>
                  <a:pt x="246" y="1"/>
                  <a:pt x="246" y="1"/>
                </a:cubicBezTo>
                <a:cubicBezTo>
                  <a:pt x="246" y="2"/>
                  <a:pt x="246"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4" y="0"/>
                  <a:pt x="234" y="1"/>
                  <a:pt x="234" y="1"/>
                </a:cubicBezTo>
                <a:cubicBezTo>
                  <a:pt x="234" y="1"/>
                  <a:pt x="234" y="1"/>
                  <a:pt x="234" y="1"/>
                </a:cubicBezTo>
                <a:cubicBezTo>
                  <a:pt x="234" y="2"/>
                  <a:pt x="234"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2" y="0"/>
                  <a:pt x="222" y="1"/>
                  <a:pt x="222" y="1"/>
                </a:cubicBezTo>
                <a:cubicBezTo>
                  <a:pt x="222" y="1"/>
                  <a:pt x="222" y="1"/>
                  <a:pt x="222" y="1"/>
                </a:cubicBezTo>
                <a:cubicBezTo>
                  <a:pt x="222" y="2"/>
                  <a:pt x="222"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10" y="0"/>
                  <a:pt x="210" y="1"/>
                  <a:pt x="210" y="1"/>
                </a:cubicBezTo>
                <a:cubicBezTo>
                  <a:pt x="210" y="1"/>
                  <a:pt x="210" y="1"/>
                  <a:pt x="210" y="1"/>
                </a:cubicBezTo>
                <a:cubicBezTo>
                  <a:pt x="210" y="2"/>
                  <a:pt x="210"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8" y="0"/>
                  <a:pt x="198" y="1"/>
                  <a:pt x="198" y="1"/>
                </a:cubicBezTo>
                <a:cubicBezTo>
                  <a:pt x="198" y="1"/>
                  <a:pt x="198" y="1"/>
                  <a:pt x="198" y="1"/>
                </a:cubicBezTo>
                <a:cubicBezTo>
                  <a:pt x="198" y="2"/>
                  <a:pt x="198"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6" y="0"/>
                  <a:pt x="186" y="1"/>
                  <a:pt x="186" y="1"/>
                </a:cubicBezTo>
                <a:cubicBezTo>
                  <a:pt x="186" y="1"/>
                  <a:pt x="186" y="1"/>
                  <a:pt x="186" y="1"/>
                </a:cubicBezTo>
                <a:cubicBezTo>
                  <a:pt x="186" y="2"/>
                  <a:pt x="186"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4" y="0"/>
                  <a:pt x="174" y="1"/>
                  <a:pt x="174" y="1"/>
                </a:cubicBezTo>
                <a:cubicBezTo>
                  <a:pt x="174" y="1"/>
                  <a:pt x="174" y="1"/>
                  <a:pt x="174" y="1"/>
                </a:cubicBezTo>
                <a:cubicBezTo>
                  <a:pt x="174" y="2"/>
                  <a:pt x="174"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2" y="0"/>
                  <a:pt x="162" y="1"/>
                  <a:pt x="162" y="1"/>
                </a:cubicBezTo>
                <a:cubicBezTo>
                  <a:pt x="162" y="1"/>
                  <a:pt x="162" y="1"/>
                  <a:pt x="162" y="1"/>
                </a:cubicBezTo>
                <a:cubicBezTo>
                  <a:pt x="162" y="2"/>
                  <a:pt x="162"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50" y="0"/>
                  <a:pt x="150" y="1"/>
                  <a:pt x="150" y="1"/>
                </a:cubicBezTo>
                <a:cubicBezTo>
                  <a:pt x="150" y="1"/>
                  <a:pt x="150" y="1"/>
                  <a:pt x="150" y="1"/>
                </a:cubicBezTo>
                <a:cubicBezTo>
                  <a:pt x="150" y="2"/>
                  <a:pt x="150"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8" y="0"/>
                  <a:pt x="138" y="1"/>
                  <a:pt x="138" y="1"/>
                </a:cubicBezTo>
                <a:cubicBezTo>
                  <a:pt x="138" y="1"/>
                  <a:pt x="138" y="1"/>
                  <a:pt x="138" y="1"/>
                </a:cubicBezTo>
                <a:cubicBezTo>
                  <a:pt x="138" y="2"/>
                  <a:pt x="138"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6" y="0"/>
                  <a:pt x="126" y="1"/>
                  <a:pt x="126" y="1"/>
                </a:cubicBezTo>
                <a:cubicBezTo>
                  <a:pt x="126" y="1"/>
                  <a:pt x="126" y="1"/>
                  <a:pt x="126" y="1"/>
                </a:cubicBezTo>
                <a:cubicBezTo>
                  <a:pt x="126" y="2"/>
                  <a:pt x="126"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4" y="0"/>
                  <a:pt x="114" y="1"/>
                  <a:pt x="114" y="1"/>
                </a:cubicBezTo>
                <a:cubicBezTo>
                  <a:pt x="114" y="1"/>
                  <a:pt x="114" y="1"/>
                  <a:pt x="114" y="1"/>
                </a:cubicBezTo>
                <a:cubicBezTo>
                  <a:pt x="114" y="2"/>
                  <a:pt x="114"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2" y="0"/>
                  <a:pt x="102" y="1"/>
                  <a:pt x="102" y="1"/>
                </a:cubicBezTo>
                <a:cubicBezTo>
                  <a:pt x="102" y="1"/>
                  <a:pt x="102" y="1"/>
                  <a:pt x="102" y="1"/>
                </a:cubicBezTo>
                <a:cubicBezTo>
                  <a:pt x="102" y="2"/>
                  <a:pt x="102"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90" y="0"/>
                  <a:pt x="90" y="1"/>
                  <a:pt x="90" y="1"/>
                </a:cubicBezTo>
                <a:cubicBezTo>
                  <a:pt x="90" y="1"/>
                  <a:pt x="90" y="1"/>
                  <a:pt x="90" y="1"/>
                </a:cubicBezTo>
                <a:cubicBezTo>
                  <a:pt x="90" y="2"/>
                  <a:pt x="90"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8" y="0"/>
                  <a:pt x="78" y="1"/>
                  <a:pt x="78" y="1"/>
                </a:cubicBezTo>
                <a:cubicBezTo>
                  <a:pt x="78" y="1"/>
                  <a:pt x="78" y="1"/>
                  <a:pt x="78" y="1"/>
                </a:cubicBezTo>
                <a:cubicBezTo>
                  <a:pt x="78" y="2"/>
                  <a:pt x="78"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6" y="0"/>
                  <a:pt x="66" y="1"/>
                  <a:pt x="66" y="1"/>
                </a:cubicBezTo>
                <a:cubicBezTo>
                  <a:pt x="66" y="1"/>
                  <a:pt x="66" y="1"/>
                  <a:pt x="66" y="1"/>
                </a:cubicBezTo>
                <a:cubicBezTo>
                  <a:pt x="66" y="2"/>
                  <a:pt x="66"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4" y="0"/>
                  <a:pt x="54" y="1"/>
                  <a:pt x="54" y="1"/>
                </a:cubicBezTo>
                <a:cubicBezTo>
                  <a:pt x="54" y="1"/>
                  <a:pt x="54" y="1"/>
                  <a:pt x="54" y="1"/>
                </a:cubicBezTo>
                <a:cubicBezTo>
                  <a:pt x="54" y="2"/>
                  <a:pt x="54"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2" y="0"/>
                  <a:pt x="42" y="1"/>
                  <a:pt x="42" y="1"/>
                </a:cubicBezTo>
                <a:cubicBezTo>
                  <a:pt x="42" y="1"/>
                  <a:pt x="42" y="1"/>
                  <a:pt x="42" y="1"/>
                </a:cubicBezTo>
                <a:cubicBezTo>
                  <a:pt x="42" y="2"/>
                  <a:pt x="42"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30" y="0"/>
                  <a:pt x="30" y="1"/>
                  <a:pt x="30" y="1"/>
                </a:cubicBezTo>
                <a:cubicBezTo>
                  <a:pt x="30" y="1"/>
                  <a:pt x="30" y="1"/>
                  <a:pt x="30" y="1"/>
                </a:cubicBezTo>
                <a:cubicBezTo>
                  <a:pt x="30" y="2"/>
                  <a:pt x="30"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8" y="0"/>
                  <a:pt x="18" y="1"/>
                  <a:pt x="18" y="1"/>
                </a:cubicBezTo>
                <a:cubicBezTo>
                  <a:pt x="18" y="1"/>
                  <a:pt x="18" y="1"/>
                  <a:pt x="18" y="1"/>
                </a:cubicBezTo>
                <a:cubicBezTo>
                  <a:pt x="18" y="2"/>
                  <a:pt x="18"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6" y="0"/>
                  <a:pt x="6" y="1"/>
                  <a:pt x="6" y="1"/>
                </a:cubicBezTo>
                <a:cubicBezTo>
                  <a:pt x="6" y="1"/>
                  <a:pt x="6" y="1"/>
                  <a:pt x="6" y="1"/>
                </a:cubicBezTo>
                <a:cubicBezTo>
                  <a:pt x="6" y="2"/>
                  <a:pt x="6"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630" name="Freeform 10"/>
          <p:cNvSpPr>
            <a:spLocks noEditPoints="1"/>
          </p:cNvSpPr>
          <p:nvPr/>
        </p:nvSpPr>
        <p:spPr bwMode="auto">
          <a:xfrm>
            <a:off x="1811338" y="2690813"/>
            <a:ext cx="1222375" cy="7937"/>
          </a:xfrm>
          <a:custGeom>
            <a:avLst/>
            <a:gdLst>
              <a:gd name="T0" fmla="*/ 2147483646 w 326"/>
              <a:gd name="T1" fmla="*/ 15750977 h 2"/>
              <a:gd name="T2" fmla="*/ 2147483646 w 326"/>
              <a:gd name="T3" fmla="*/ 15750977 h 2"/>
              <a:gd name="T4" fmla="*/ 2147483646 w 326"/>
              <a:gd name="T5" fmla="*/ 15750977 h 2"/>
              <a:gd name="T6" fmla="*/ 2147483646 w 326"/>
              <a:gd name="T7" fmla="*/ 31501953 h 2"/>
              <a:gd name="T8" fmla="*/ 2147483646 w 326"/>
              <a:gd name="T9" fmla="*/ 0 h 2"/>
              <a:gd name="T10" fmla="*/ 2147483646 w 326"/>
              <a:gd name="T11" fmla="*/ 31501953 h 2"/>
              <a:gd name="T12" fmla="*/ 2147483646 w 326"/>
              <a:gd name="T13" fmla="*/ 0 h 2"/>
              <a:gd name="T14" fmla="*/ 2147483646 w 326"/>
              <a:gd name="T15" fmla="*/ 31501953 h 2"/>
              <a:gd name="T16" fmla="*/ 2147483646 w 326"/>
              <a:gd name="T17" fmla="*/ 0 h 2"/>
              <a:gd name="T18" fmla="*/ 2147483646 w 326"/>
              <a:gd name="T19" fmla="*/ 31501953 h 2"/>
              <a:gd name="T20" fmla="*/ 2147483646 w 326"/>
              <a:gd name="T21" fmla="*/ 15750977 h 2"/>
              <a:gd name="T22" fmla="*/ 2147483646 w 326"/>
              <a:gd name="T23" fmla="*/ 15750977 h 2"/>
              <a:gd name="T24" fmla="*/ 2147483646 w 326"/>
              <a:gd name="T25" fmla="*/ 15750977 h 2"/>
              <a:gd name="T26" fmla="*/ 2147483646 w 326"/>
              <a:gd name="T27" fmla="*/ 15750977 h 2"/>
              <a:gd name="T28" fmla="*/ 2147483646 w 326"/>
              <a:gd name="T29" fmla="*/ 31501953 h 2"/>
              <a:gd name="T30" fmla="*/ 2147483646 w 326"/>
              <a:gd name="T31" fmla="*/ 0 h 2"/>
              <a:gd name="T32" fmla="*/ 2147483646 w 326"/>
              <a:gd name="T33" fmla="*/ 31501953 h 2"/>
              <a:gd name="T34" fmla="*/ 2147483646 w 326"/>
              <a:gd name="T35" fmla="*/ 0 h 2"/>
              <a:gd name="T36" fmla="*/ 2147483646 w 326"/>
              <a:gd name="T37" fmla="*/ 31501953 h 2"/>
              <a:gd name="T38" fmla="*/ 2147483646 w 326"/>
              <a:gd name="T39" fmla="*/ 0 h 2"/>
              <a:gd name="T40" fmla="*/ 2147483646 w 326"/>
              <a:gd name="T41" fmla="*/ 31501953 h 2"/>
              <a:gd name="T42" fmla="*/ 2147483646 w 326"/>
              <a:gd name="T43" fmla="*/ 15750977 h 2"/>
              <a:gd name="T44" fmla="*/ 2147483646 w 326"/>
              <a:gd name="T45" fmla="*/ 15750977 h 2"/>
              <a:gd name="T46" fmla="*/ 2147483646 w 326"/>
              <a:gd name="T47" fmla="*/ 15750977 h 2"/>
              <a:gd name="T48" fmla="*/ 2147483646 w 326"/>
              <a:gd name="T49" fmla="*/ 15750977 h 2"/>
              <a:gd name="T50" fmla="*/ 2147483646 w 326"/>
              <a:gd name="T51" fmla="*/ 31501953 h 2"/>
              <a:gd name="T52" fmla="*/ 2147483646 w 326"/>
              <a:gd name="T53" fmla="*/ 0 h 2"/>
              <a:gd name="T54" fmla="*/ 2147483646 w 326"/>
              <a:gd name="T55" fmla="*/ 31501953 h 2"/>
              <a:gd name="T56" fmla="*/ 2147483646 w 326"/>
              <a:gd name="T57" fmla="*/ 0 h 2"/>
              <a:gd name="T58" fmla="*/ 2147483646 w 326"/>
              <a:gd name="T59" fmla="*/ 31501953 h 2"/>
              <a:gd name="T60" fmla="*/ 2147483646 w 326"/>
              <a:gd name="T61" fmla="*/ 0 h 2"/>
              <a:gd name="T62" fmla="*/ 2147483646 w 326"/>
              <a:gd name="T63" fmla="*/ 31501953 h 2"/>
              <a:gd name="T64" fmla="*/ 2024586716 w 326"/>
              <a:gd name="T65" fmla="*/ 15750977 h 2"/>
              <a:gd name="T66" fmla="*/ 2108941840 w 326"/>
              <a:gd name="T67" fmla="*/ 15750977 h 2"/>
              <a:gd name="T68" fmla="*/ 1855868969 w 326"/>
              <a:gd name="T69" fmla="*/ 15750977 h 2"/>
              <a:gd name="T70" fmla="*/ 1940227842 w 326"/>
              <a:gd name="T71" fmla="*/ 15750977 h 2"/>
              <a:gd name="T72" fmla="*/ 1701216034 w 326"/>
              <a:gd name="T73" fmla="*/ 31501953 h 2"/>
              <a:gd name="T74" fmla="*/ 1757452783 w 326"/>
              <a:gd name="T75" fmla="*/ 0 h 2"/>
              <a:gd name="T76" fmla="*/ 1701216034 w 326"/>
              <a:gd name="T77" fmla="*/ 31501953 h 2"/>
              <a:gd name="T78" fmla="*/ 1532498287 w 326"/>
              <a:gd name="T79" fmla="*/ 0 h 2"/>
              <a:gd name="T80" fmla="*/ 1588738786 w 326"/>
              <a:gd name="T81" fmla="*/ 31501953 h 2"/>
              <a:gd name="T82" fmla="*/ 1363784289 w 326"/>
              <a:gd name="T83" fmla="*/ 0 h 2"/>
              <a:gd name="T84" fmla="*/ 1420021039 w 326"/>
              <a:gd name="T85" fmla="*/ 31501953 h 2"/>
              <a:gd name="T86" fmla="*/ 1181009230 w 326"/>
              <a:gd name="T87" fmla="*/ 15750977 h 2"/>
              <a:gd name="T88" fmla="*/ 1265364354 w 326"/>
              <a:gd name="T89" fmla="*/ 15750977 h 2"/>
              <a:gd name="T90" fmla="*/ 1012291483 w 326"/>
              <a:gd name="T91" fmla="*/ 15750977 h 2"/>
              <a:gd name="T92" fmla="*/ 1096650357 w 326"/>
              <a:gd name="T93" fmla="*/ 15750977 h 2"/>
              <a:gd name="T94" fmla="*/ 857638548 w 326"/>
              <a:gd name="T95" fmla="*/ 31501953 h 2"/>
              <a:gd name="T96" fmla="*/ 913875297 w 326"/>
              <a:gd name="T97" fmla="*/ 0 h 2"/>
              <a:gd name="T98" fmla="*/ 857638548 w 326"/>
              <a:gd name="T99" fmla="*/ 31501953 h 2"/>
              <a:gd name="T100" fmla="*/ 688920801 w 326"/>
              <a:gd name="T101" fmla="*/ 0 h 2"/>
              <a:gd name="T102" fmla="*/ 745161300 w 326"/>
              <a:gd name="T103" fmla="*/ 31501953 h 2"/>
              <a:gd name="T104" fmla="*/ 520206804 w 326"/>
              <a:gd name="T105" fmla="*/ 0 h 2"/>
              <a:gd name="T106" fmla="*/ 576443553 w 326"/>
              <a:gd name="T107" fmla="*/ 31501953 h 2"/>
              <a:gd name="T108" fmla="*/ 337431744 w 326"/>
              <a:gd name="T109" fmla="*/ 15750977 h 2"/>
              <a:gd name="T110" fmla="*/ 421786868 w 326"/>
              <a:gd name="T111" fmla="*/ 15750977 h 2"/>
              <a:gd name="T112" fmla="*/ 168713997 w 326"/>
              <a:gd name="T113" fmla="*/ 15750977 h 2"/>
              <a:gd name="T114" fmla="*/ 253072871 w 326"/>
              <a:gd name="T115" fmla="*/ 15750977 h 2"/>
              <a:gd name="T116" fmla="*/ 14061062 w 326"/>
              <a:gd name="T117" fmla="*/ 31501953 h 2"/>
              <a:gd name="T118" fmla="*/ 70297811 w 326"/>
              <a:gd name="T119" fmla="*/ 0 h 2"/>
              <a:gd name="T120" fmla="*/ 14061062 w 326"/>
              <a:gd name="T121" fmla="*/ 31501953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6" y="0"/>
                  <a:pt x="326" y="1"/>
                  <a:pt x="326" y="1"/>
                </a:cubicBezTo>
                <a:cubicBezTo>
                  <a:pt x="326" y="1"/>
                  <a:pt x="326" y="1"/>
                  <a:pt x="326" y="1"/>
                </a:cubicBezTo>
                <a:cubicBezTo>
                  <a:pt x="326" y="2"/>
                  <a:pt x="326"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8" y="0"/>
                  <a:pt x="318" y="1"/>
                  <a:pt x="318" y="1"/>
                </a:cubicBezTo>
                <a:cubicBezTo>
                  <a:pt x="318" y="1"/>
                  <a:pt x="318" y="1"/>
                  <a:pt x="318" y="1"/>
                </a:cubicBezTo>
                <a:cubicBezTo>
                  <a:pt x="318" y="2"/>
                  <a:pt x="318"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6" y="0"/>
                  <a:pt x="306" y="1"/>
                  <a:pt x="306" y="1"/>
                </a:cubicBezTo>
                <a:cubicBezTo>
                  <a:pt x="306" y="1"/>
                  <a:pt x="306" y="1"/>
                  <a:pt x="306" y="1"/>
                </a:cubicBezTo>
                <a:cubicBezTo>
                  <a:pt x="306" y="2"/>
                  <a:pt x="306"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4" y="0"/>
                  <a:pt x="294" y="1"/>
                  <a:pt x="294" y="1"/>
                </a:cubicBezTo>
                <a:cubicBezTo>
                  <a:pt x="294" y="1"/>
                  <a:pt x="294" y="1"/>
                  <a:pt x="294" y="1"/>
                </a:cubicBezTo>
                <a:cubicBezTo>
                  <a:pt x="294" y="2"/>
                  <a:pt x="294"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2" y="0"/>
                  <a:pt x="282" y="1"/>
                  <a:pt x="282" y="1"/>
                </a:cubicBezTo>
                <a:cubicBezTo>
                  <a:pt x="282" y="1"/>
                  <a:pt x="282" y="1"/>
                  <a:pt x="282" y="1"/>
                </a:cubicBezTo>
                <a:cubicBezTo>
                  <a:pt x="282" y="2"/>
                  <a:pt x="282"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70" y="0"/>
                  <a:pt x="270" y="1"/>
                  <a:pt x="270" y="1"/>
                </a:cubicBezTo>
                <a:cubicBezTo>
                  <a:pt x="270" y="1"/>
                  <a:pt x="270" y="1"/>
                  <a:pt x="270" y="1"/>
                </a:cubicBezTo>
                <a:cubicBezTo>
                  <a:pt x="270" y="2"/>
                  <a:pt x="270"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8" y="0"/>
                  <a:pt x="258" y="1"/>
                  <a:pt x="258" y="1"/>
                </a:cubicBezTo>
                <a:cubicBezTo>
                  <a:pt x="258" y="1"/>
                  <a:pt x="258" y="1"/>
                  <a:pt x="258" y="1"/>
                </a:cubicBezTo>
                <a:cubicBezTo>
                  <a:pt x="258" y="2"/>
                  <a:pt x="258"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6" y="0"/>
                  <a:pt x="246" y="1"/>
                  <a:pt x="246" y="1"/>
                </a:cubicBezTo>
                <a:cubicBezTo>
                  <a:pt x="246" y="1"/>
                  <a:pt x="246" y="1"/>
                  <a:pt x="246" y="1"/>
                </a:cubicBezTo>
                <a:cubicBezTo>
                  <a:pt x="246" y="2"/>
                  <a:pt x="246"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4" y="0"/>
                  <a:pt x="234" y="1"/>
                  <a:pt x="234" y="1"/>
                </a:cubicBezTo>
                <a:cubicBezTo>
                  <a:pt x="234" y="1"/>
                  <a:pt x="234" y="1"/>
                  <a:pt x="234" y="1"/>
                </a:cubicBezTo>
                <a:cubicBezTo>
                  <a:pt x="234" y="2"/>
                  <a:pt x="234"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2" y="0"/>
                  <a:pt x="222" y="1"/>
                  <a:pt x="222" y="1"/>
                </a:cubicBezTo>
                <a:cubicBezTo>
                  <a:pt x="222" y="1"/>
                  <a:pt x="222" y="1"/>
                  <a:pt x="222" y="1"/>
                </a:cubicBezTo>
                <a:cubicBezTo>
                  <a:pt x="222" y="2"/>
                  <a:pt x="222"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10" y="0"/>
                  <a:pt x="210" y="1"/>
                  <a:pt x="210" y="1"/>
                </a:cubicBezTo>
                <a:cubicBezTo>
                  <a:pt x="210" y="1"/>
                  <a:pt x="210" y="1"/>
                  <a:pt x="210" y="1"/>
                </a:cubicBezTo>
                <a:cubicBezTo>
                  <a:pt x="210" y="2"/>
                  <a:pt x="210"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8" y="0"/>
                  <a:pt x="198" y="1"/>
                  <a:pt x="198" y="1"/>
                </a:cubicBezTo>
                <a:cubicBezTo>
                  <a:pt x="198" y="1"/>
                  <a:pt x="198" y="1"/>
                  <a:pt x="198" y="1"/>
                </a:cubicBezTo>
                <a:cubicBezTo>
                  <a:pt x="198" y="2"/>
                  <a:pt x="198"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6" y="0"/>
                  <a:pt x="186" y="1"/>
                  <a:pt x="186" y="1"/>
                </a:cubicBezTo>
                <a:cubicBezTo>
                  <a:pt x="186" y="1"/>
                  <a:pt x="186" y="1"/>
                  <a:pt x="186" y="1"/>
                </a:cubicBezTo>
                <a:cubicBezTo>
                  <a:pt x="186" y="2"/>
                  <a:pt x="186"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4" y="0"/>
                  <a:pt x="174" y="1"/>
                  <a:pt x="174" y="1"/>
                </a:cubicBezTo>
                <a:cubicBezTo>
                  <a:pt x="174" y="1"/>
                  <a:pt x="174" y="1"/>
                  <a:pt x="174" y="1"/>
                </a:cubicBezTo>
                <a:cubicBezTo>
                  <a:pt x="174" y="2"/>
                  <a:pt x="174"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2" y="0"/>
                  <a:pt x="162" y="1"/>
                  <a:pt x="162" y="1"/>
                </a:cubicBezTo>
                <a:cubicBezTo>
                  <a:pt x="162" y="1"/>
                  <a:pt x="162" y="1"/>
                  <a:pt x="162" y="1"/>
                </a:cubicBezTo>
                <a:cubicBezTo>
                  <a:pt x="162" y="2"/>
                  <a:pt x="162"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50" y="0"/>
                  <a:pt x="150" y="1"/>
                  <a:pt x="150" y="1"/>
                </a:cubicBezTo>
                <a:cubicBezTo>
                  <a:pt x="150" y="1"/>
                  <a:pt x="150" y="1"/>
                  <a:pt x="150" y="1"/>
                </a:cubicBezTo>
                <a:cubicBezTo>
                  <a:pt x="150" y="2"/>
                  <a:pt x="150"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8" y="0"/>
                  <a:pt x="138" y="1"/>
                  <a:pt x="138" y="1"/>
                </a:cubicBezTo>
                <a:cubicBezTo>
                  <a:pt x="138" y="1"/>
                  <a:pt x="138" y="1"/>
                  <a:pt x="138" y="1"/>
                </a:cubicBezTo>
                <a:cubicBezTo>
                  <a:pt x="138" y="2"/>
                  <a:pt x="138"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6" y="0"/>
                  <a:pt x="126" y="1"/>
                  <a:pt x="126" y="1"/>
                </a:cubicBezTo>
                <a:cubicBezTo>
                  <a:pt x="126" y="1"/>
                  <a:pt x="126" y="1"/>
                  <a:pt x="126" y="1"/>
                </a:cubicBezTo>
                <a:cubicBezTo>
                  <a:pt x="126" y="2"/>
                  <a:pt x="126"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4" y="0"/>
                  <a:pt x="114" y="1"/>
                  <a:pt x="114" y="1"/>
                </a:cubicBezTo>
                <a:cubicBezTo>
                  <a:pt x="114" y="1"/>
                  <a:pt x="114" y="1"/>
                  <a:pt x="114" y="1"/>
                </a:cubicBezTo>
                <a:cubicBezTo>
                  <a:pt x="114" y="2"/>
                  <a:pt x="114"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2" y="0"/>
                  <a:pt x="102" y="1"/>
                  <a:pt x="102" y="1"/>
                </a:cubicBezTo>
                <a:cubicBezTo>
                  <a:pt x="102" y="1"/>
                  <a:pt x="102" y="1"/>
                  <a:pt x="102" y="1"/>
                </a:cubicBezTo>
                <a:cubicBezTo>
                  <a:pt x="102" y="2"/>
                  <a:pt x="102"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90" y="0"/>
                  <a:pt x="90" y="1"/>
                  <a:pt x="90" y="1"/>
                </a:cubicBezTo>
                <a:cubicBezTo>
                  <a:pt x="90" y="1"/>
                  <a:pt x="90" y="1"/>
                  <a:pt x="90" y="1"/>
                </a:cubicBezTo>
                <a:cubicBezTo>
                  <a:pt x="90" y="2"/>
                  <a:pt x="90"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8" y="0"/>
                  <a:pt x="78" y="1"/>
                  <a:pt x="78" y="1"/>
                </a:cubicBezTo>
                <a:cubicBezTo>
                  <a:pt x="78" y="1"/>
                  <a:pt x="78" y="1"/>
                  <a:pt x="78" y="1"/>
                </a:cubicBezTo>
                <a:cubicBezTo>
                  <a:pt x="78" y="2"/>
                  <a:pt x="78"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6" y="0"/>
                  <a:pt x="66" y="1"/>
                  <a:pt x="66" y="1"/>
                </a:cubicBezTo>
                <a:cubicBezTo>
                  <a:pt x="66" y="1"/>
                  <a:pt x="66" y="1"/>
                  <a:pt x="66" y="1"/>
                </a:cubicBezTo>
                <a:cubicBezTo>
                  <a:pt x="66" y="2"/>
                  <a:pt x="66"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4" y="0"/>
                  <a:pt x="54" y="1"/>
                  <a:pt x="54" y="1"/>
                </a:cubicBezTo>
                <a:cubicBezTo>
                  <a:pt x="54" y="1"/>
                  <a:pt x="54" y="1"/>
                  <a:pt x="54" y="1"/>
                </a:cubicBezTo>
                <a:cubicBezTo>
                  <a:pt x="54" y="2"/>
                  <a:pt x="54"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2" y="0"/>
                  <a:pt x="42" y="1"/>
                  <a:pt x="42" y="1"/>
                </a:cubicBezTo>
                <a:cubicBezTo>
                  <a:pt x="42" y="1"/>
                  <a:pt x="42" y="1"/>
                  <a:pt x="42" y="1"/>
                </a:cubicBezTo>
                <a:cubicBezTo>
                  <a:pt x="42" y="2"/>
                  <a:pt x="42"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30" y="0"/>
                  <a:pt x="30" y="1"/>
                  <a:pt x="30" y="1"/>
                </a:cubicBezTo>
                <a:cubicBezTo>
                  <a:pt x="30" y="1"/>
                  <a:pt x="30" y="1"/>
                  <a:pt x="30" y="1"/>
                </a:cubicBezTo>
                <a:cubicBezTo>
                  <a:pt x="30" y="2"/>
                  <a:pt x="30"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8" y="0"/>
                  <a:pt x="18" y="1"/>
                  <a:pt x="18" y="1"/>
                </a:cubicBezTo>
                <a:cubicBezTo>
                  <a:pt x="18" y="1"/>
                  <a:pt x="18" y="1"/>
                  <a:pt x="18" y="1"/>
                </a:cubicBezTo>
                <a:cubicBezTo>
                  <a:pt x="18" y="2"/>
                  <a:pt x="18"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6" y="0"/>
                  <a:pt x="6" y="1"/>
                  <a:pt x="6" y="1"/>
                </a:cubicBezTo>
                <a:cubicBezTo>
                  <a:pt x="6" y="1"/>
                  <a:pt x="6" y="1"/>
                  <a:pt x="6" y="1"/>
                </a:cubicBezTo>
                <a:cubicBezTo>
                  <a:pt x="6" y="2"/>
                  <a:pt x="6"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631" name="Freeform 11"/>
          <p:cNvSpPr>
            <a:spLocks noEditPoints="1"/>
          </p:cNvSpPr>
          <p:nvPr/>
        </p:nvSpPr>
        <p:spPr bwMode="auto">
          <a:xfrm>
            <a:off x="3248025" y="2690813"/>
            <a:ext cx="1222375" cy="7937"/>
          </a:xfrm>
          <a:custGeom>
            <a:avLst/>
            <a:gdLst>
              <a:gd name="T0" fmla="*/ 2147483646 w 326"/>
              <a:gd name="T1" fmla="*/ 15750977 h 2"/>
              <a:gd name="T2" fmla="*/ 2147483646 w 326"/>
              <a:gd name="T3" fmla="*/ 15750977 h 2"/>
              <a:gd name="T4" fmla="*/ 2147483646 w 326"/>
              <a:gd name="T5" fmla="*/ 15750977 h 2"/>
              <a:gd name="T6" fmla="*/ 2147483646 w 326"/>
              <a:gd name="T7" fmla="*/ 31501953 h 2"/>
              <a:gd name="T8" fmla="*/ 2147483646 w 326"/>
              <a:gd name="T9" fmla="*/ 0 h 2"/>
              <a:gd name="T10" fmla="*/ 2147483646 w 326"/>
              <a:gd name="T11" fmla="*/ 31501953 h 2"/>
              <a:gd name="T12" fmla="*/ 2147483646 w 326"/>
              <a:gd name="T13" fmla="*/ 0 h 2"/>
              <a:gd name="T14" fmla="*/ 2147483646 w 326"/>
              <a:gd name="T15" fmla="*/ 31501953 h 2"/>
              <a:gd name="T16" fmla="*/ 2147483646 w 326"/>
              <a:gd name="T17" fmla="*/ 0 h 2"/>
              <a:gd name="T18" fmla="*/ 2147483646 w 326"/>
              <a:gd name="T19" fmla="*/ 31501953 h 2"/>
              <a:gd name="T20" fmla="*/ 2147483646 w 326"/>
              <a:gd name="T21" fmla="*/ 15750977 h 2"/>
              <a:gd name="T22" fmla="*/ 2147483646 w 326"/>
              <a:gd name="T23" fmla="*/ 15750977 h 2"/>
              <a:gd name="T24" fmla="*/ 2147483646 w 326"/>
              <a:gd name="T25" fmla="*/ 15750977 h 2"/>
              <a:gd name="T26" fmla="*/ 2147483646 w 326"/>
              <a:gd name="T27" fmla="*/ 15750977 h 2"/>
              <a:gd name="T28" fmla="*/ 2147483646 w 326"/>
              <a:gd name="T29" fmla="*/ 31501953 h 2"/>
              <a:gd name="T30" fmla="*/ 2147483646 w 326"/>
              <a:gd name="T31" fmla="*/ 0 h 2"/>
              <a:gd name="T32" fmla="*/ 2147483646 w 326"/>
              <a:gd name="T33" fmla="*/ 31501953 h 2"/>
              <a:gd name="T34" fmla="*/ 2147483646 w 326"/>
              <a:gd name="T35" fmla="*/ 0 h 2"/>
              <a:gd name="T36" fmla="*/ 2147483646 w 326"/>
              <a:gd name="T37" fmla="*/ 31501953 h 2"/>
              <a:gd name="T38" fmla="*/ 2147483646 w 326"/>
              <a:gd name="T39" fmla="*/ 0 h 2"/>
              <a:gd name="T40" fmla="*/ 2147483646 w 326"/>
              <a:gd name="T41" fmla="*/ 31501953 h 2"/>
              <a:gd name="T42" fmla="*/ 2147483646 w 326"/>
              <a:gd name="T43" fmla="*/ 15750977 h 2"/>
              <a:gd name="T44" fmla="*/ 2147483646 w 326"/>
              <a:gd name="T45" fmla="*/ 15750977 h 2"/>
              <a:gd name="T46" fmla="*/ 2147483646 w 326"/>
              <a:gd name="T47" fmla="*/ 15750977 h 2"/>
              <a:gd name="T48" fmla="*/ 2147483646 w 326"/>
              <a:gd name="T49" fmla="*/ 15750977 h 2"/>
              <a:gd name="T50" fmla="*/ 2147483646 w 326"/>
              <a:gd name="T51" fmla="*/ 31501953 h 2"/>
              <a:gd name="T52" fmla="*/ 2147483646 w 326"/>
              <a:gd name="T53" fmla="*/ 0 h 2"/>
              <a:gd name="T54" fmla="*/ 2147483646 w 326"/>
              <a:gd name="T55" fmla="*/ 31501953 h 2"/>
              <a:gd name="T56" fmla="*/ 2147483646 w 326"/>
              <a:gd name="T57" fmla="*/ 0 h 2"/>
              <a:gd name="T58" fmla="*/ 2147483646 w 326"/>
              <a:gd name="T59" fmla="*/ 31501953 h 2"/>
              <a:gd name="T60" fmla="*/ 2147483646 w 326"/>
              <a:gd name="T61" fmla="*/ 0 h 2"/>
              <a:gd name="T62" fmla="*/ 2147483646 w 326"/>
              <a:gd name="T63" fmla="*/ 31501953 h 2"/>
              <a:gd name="T64" fmla="*/ 2024586716 w 326"/>
              <a:gd name="T65" fmla="*/ 15750977 h 2"/>
              <a:gd name="T66" fmla="*/ 2108941840 w 326"/>
              <a:gd name="T67" fmla="*/ 15750977 h 2"/>
              <a:gd name="T68" fmla="*/ 1855868969 w 326"/>
              <a:gd name="T69" fmla="*/ 15750977 h 2"/>
              <a:gd name="T70" fmla="*/ 1940227842 w 326"/>
              <a:gd name="T71" fmla="*/ 15750977 h 2"/>
              <a:gd name="T72" fmla="*/ 1701216034 w 326"/>
              <a:gd name="T73" fmla="*/ 31501953 h 2"/>
              <a:gd name="T74" fmla="*/ 1757452783 w 326"/>
              <a:gd name="T75" fmla="*/ 0 h 2"/>
              <a:gd name="T76" fmla="*/ 1701216034 w 326"/>
              <a:gd name="T77" fmla="*/ 31501953 h 2"/>
              <a:gd name="T78" fmla="*/ 1532498287 w 326"/>
              <a:gd name="T79" fmla="*/ 0 h 2"/>
              <a:gd name="T80" fmla="*/ 1588738786 w 326"/>
              <a:gd name="T81" fmla="*/ 31501953 h 2"/>
              <a:gd name="T82" fmla="*/ 1363784289 w 326"/>
              <a:gd name="T83" fmla="*/ 0 h 2"/>
              <a:gd name="T84" fmla="*/ 1420021039 w 326"/>
              <a:gd name="T85" fmla="*/ 31501953 h 2"/>
              <a:gd name="T86" fmla="*/ 1181009230 w 326"/>
              <a:gd name="T87" fmla="*/ 15750977 h 2"/>
              <a:gd name="T88" fmla="*/ 1265364354 w 326"/>
              <a:gd name="T89" fmla="*/ 15750977 h 2"/>
              <a:gd name="T90" fmla="*/ 1012291483 w 326"/>
              <a:gd name="T91" fmla="*/ 15750977 h 2"/>
              <a:gd name="T92" fmla="*/ 1096650357 w 326"/>
              <a:gd name="T93" fmla="*/ 15750977 h 2"/>
              <a:gd name="T94" fmla="*/ 857638548 w 326"/>
              <a:gd name="T95" fmla="*/ 31501953 h 2"/>
              <a:gd name="T96" fmla="*/ 913875297 w 326"/>
              <a:gd name="T97" fmla="*/ 0 h 2"/>
              <a:gd name="T98" fmla="*/ 857638548 w 326"/>
              <a:gd name="T99" fmla="*/ 31501953 h 2"/>
              <a:gd name="T100" fmla="*/ 688920801 w 326"/>
              <a:gd name="T101" fmla="*/ 0 h 2"/>
              <a:gd name="T102" fmla="*/ 745161300 w 326"/>
              <a:gd name="T103" fmla="*/ 31501953 h 2"/>
              <a:gd name="T104" fmla="*/ 520206804 w 326"/>
              <a:gd name="T105" fmla="*/ 0 h 2"/>
              <a:gd name="T106" fmla="*/ 576443553 w 326"/>
              <a:gd name="T107" fmla="*/ 31501953 h 2"/>
              <a:gd name="T108" fmla="*/ 337431744 w 326"/>
              <a:gd name="T109" fmla="*/ 15750977 h 2"/>
              <a:gd name="T110" fmla="*/ 421786868 w 326"/>
              <a:gd name="T111" fmla="*/ 15750977 h 2"/>
              <a:gd name="T112" fmla="*/ 168713997 w 326"/>
              <a:gd name="T113" fmla="*/ 15750977 h 2"/>
              <a:gd name="T114" fmla="*/ 253072871 w 326"/>
              <a:gd name="T115" fmla="*/ 15750977 h 2"/>
              <a:gd name="T116" fmla="*/ 14061062 w 326"/>
              <a:gd name="T117" fmla="*/ 31501953 h 2"/>
              <a:gd name="T118" fmla="*/ 70297811 w 326"/>
              <a:gd name="T119" fmla="*/ 0 h 2"/>
              <a:gd name="T120" fmla="*/ 14061062 w 326"/>
              <a:gd name="T121" fmla="*/ 31501953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632" name="Freeform 12"/>
          <p:cNvSpPr>
            <a:spLocks noEditPoints="1"/>
          </p:cNvSpPr>
          <p:nvPr/>
        </p:nvSpPr>
        <p:spPr bwMode="auto">
          <a:xfrm>
            <a:off x="4679950" y="2690813"/>
            <a:ext cx="1222375" cy="7937"/>
          </a:xfrm>
          <a:custGeom>
            <a:avLst/>
            <a:gdLst>
              <a:gd name="T0" fmla="*/ 2147483646 w 326"/>
              <a:gd name="T1" fmla="*/ 15750977 h 2"/>
              <a:gd name="T2" fmla="*/ 2147483646 w 326"/>
              <a:gd name="T3" fmla="*/ 15750977 h 2"/>
              <a:gd name="T4" fmla="*/ 2147483646 w 326"/>
              <a:gd name="T5" fmla="*/ 15750977 h 2"/>
              <a:gd name="T6" fmla="*/ 2147483646 w 326"/>
              <a:gd name="T7" fmla="*/ 31501953 h 2"/>
              <a:gd name="T8" fmla="*/ 2147483646 w 326"/>
              <a:gd name="T9" fmla="*/ 0 h 2"/>
              <a:gd name="T10" fmla="*/ 2147483646 w 326"/>
              <a:gd name="T11" fmla="*/ 31501953 h 2"/>
              <a:gd name="T12" fmla="*/ 2147483646 w 326"/>
              <a:gd name="T13" fmla="*/ 0 h 2"/>
              <a:gd name="T14" fmla="*/ 2147483646 w 326"/>
              <a:gd name="T15" fmla="*/ 31501953 h 2"/>
              <a:gd name="T16" fmla="*/ 2147483646 w 326"/>
              <a:gd name="T17" fmla="*/ 0 h 2"/>
              <a:gd name="T18" fmla="*/ 2147483646 w 326"/>
              <a:gd name="T19" fmla="*/ 31501953 h 2"/>
              <a:gd name="T20" fmla="*/ 2147483646 w 326"/>
              <a:gd name="T21" fmla="*/ 15750977 h 2"/>
              <a:gd name="T22" fmla="*/ 2147483646 w 326"/>
              <a:gd name="T23" fmla="*/ 15750977 h 2"/>
              <a:gd name="T24" fmla="*/ 2147483646 w 326"/>
              <a:gd name="T25" fmla="*/ 15750977 h 2"/>
              <a:gd name="T26" fmla="*/ 2147483646 w 326"/>
              <a:gd name="T27" fmla="*/ 15750977 h 2"/>
              <a:gd name="T28" fmla="*/ 2147483646 w 326"/>
              <a:gd name="T29" fmla="*/ 31501953 h 2"/>
              <a:gd name="T30" fmla="*/ 2147483646 w 326"/>
              <a:gd name="T31" fmla="*/ 0 h 2"/>
              <a:gd name="T32" fmla="*/ 2147483646 w 326"/>
              <a:gd name="T33" fmla="*/ 31501953 h 2"/>
              <a:gd name="T34" fmla="*/ 2147483646 w 326"/>
              <a:gd name="T35" fmla="*/ 0 h 2"/>
              <a:gd name="T36" fmla="*/ 2147483646 w 326"/>
              <a:gd name="T37" fmla="*/ 31501953 h 2"/>
              <a:gd name="T38" fmla="*/ 2147483646 w 326"/>
              <a:gd name="T39" fmla="*/ 0 h 2"/>
              <a:gd name="T40" fmla="*/ 2147483646 w 326"/>
              <a:gd name="T41" fmla="*/ 31501953 h 2"/>
              <a:gd name="T42" fmla="*/ 2147483646 w 326"/>
              <a:gd name="T43" fmla="*/ 15750977 h 2"/>
              <a:gd name="T44" fmla="*/ 2147483646 w 326"/>
              <a:gd name="T45" fmla="*/ 15750977 h 2"/>
              <a:gd name="T46" fmla="*/ 2147483646 w 326"/>
              <a:gd name="T47" fmla="*/ 15750977 h 2"/>
              <a:gd name="T48" fmla="*/ 2147483646 w 326"/>
              <a:gd name="T49" fmla="*/ 15750977 h 2"/>
              <a:gd name="T50" fmla="*/ 2147483646 w 326"/>
              <a:gd name="T51" fmla="*/ 31501953 h 2"/>
              <a:gd name="T52" fmla="*/ 2147483646 w 326"/>
              <a:gd name="T53" fmla="*/ 0 h 2"/>
              <a:gd name="T54" fmla="*/ 2147483646 w 326"/>
              <a:gd name="T55" fmla="*/ 31501953 h 2"/>
              <a:gd name="T56" fmla="*/ 2147483646 w 326"/>
              <a:gd name="T57" fmla="*/ 0 h 2"/>
              <a:gd name="T58" fmla="*/ 2147483646 w 326"/>
              <a:gd name="T59" fmla="*/ 31501953 h 2"/>
              <a:gd name="T60" fmla="*/ 2147483646 w 326"/>
              <a:gd name="T61" fmla="*/ 0 h 2"/>
              <a:gd name="T62" fmla="*/ 2147483646 w 326"/>
              <a:gd name="T63" fmla="*/ 31501953 h 2"/>
              <a:gd name="T64" fmla="*/ 2024586716 w 326"/>
              <a:gd name="T65" fmla="*/ 15750977 h 2"/>
              <a:gd name="T66" fmla="*/ 2108941840 w 326"/>
              <a:gd name="T67" fmla="*/ 15750977 h 2"/>
              <a:gd name="T68" fmla="*/ 1855868969 w 326"/>
              <a:gd name="T69" fmla="*/ 15750977 h 2"/>
              <a:gd name="T70" fmla="*/ 1940227842 w 326"/>
              <a:gd name="T71" fmla="*/ 15750977 h 2"/>
              <a:gd name="T72" fmla="*/ 1701216034 w 326"/>
              <a:gd name="T73" fmla="*/ 31501953 h 2"/>
              <a:gd name="T74" fmla="*/ 1757452783 w 326"/>
              <a:gd name="T75" fmla="*/ 0 h 2"/>
              <a:gd name="T76" fmla="*/ 1701216034 w 326"/>
              <a:gd name="T77" fmla="*/ 31501953 h 2"/>
              <a:gd name="T78" fmla="*/ 1532498287 w 326"/>
              <a:gd name="T79" fmla="*/ 0 h 2"/>
              <a:gd name="T80" fmla="*/ 1588738786 w 326"/>
              <a:gd name="T81" fmla="*/ 31501953 h 2"/>
              <a:gd name="T82" fmla="*/ 1363784289 w 326"/>
              <a:gd name="T83" fmla="*/ 0 h 2"/>
              <a:gd name="T84" fmla="*/ 1420021039 w 326"/>
              <a:gd name="T85" fmla="*/ 31501953 h 2"/>
              <a:gd name="T86" fmla="*/ 1181009230 w 326"/>
              <a:gd name="T87" fmla="*/ 15750977 h 2"/>
              <a:gd name="T88" fmla="*/ 1265364354 w 326"/>
              <a:gd name="T89" fmla="*/ 15750977 h 2"/>
              <a:gd name="T90" fmla="*/ 1012291483 w 326"/>
              <a:gd name="T91" fmla="*/ 15750977 h 2"/>
              <a:gd name="T92" fmla="*/ 1096650357 w 326"/>
              <a:gd name="T93" fmla="*/ 15750977 h 2"/>
              <a:gd name="T94" fmla="*/ 857638548 w 326"/>
              <a:gd name="T95" fmla="*/ 31501953 h 2"/>
              <a:gd name="T96" fmla="*/ 913875297 w 326"/>
              <a:gd name="T97" fmla="*/ 0 h 2"/>
              <a:gd name="T98" fmla="*/ 857638548 w 326"/>
              <a:gd name="T99" fmla="*/ 31501953 h 2"/>
              <a:gd name="T100" fmla="*/ 688920801 w 326"/>
              <a:gd name="T101" fmla="*/ 0 h 2"/>
              <a:gd name="T102" fmla="*/ 745161300 w 326"/>
              <a:gd name="T103" fmla="*/ 31501953 h 2"/>
              <a:gd name="T104" fmla="*/ 520206804 w 326"/>
              <a:gd name="T105" fmla="*/ 0 h 2"/>
              <a:gd name="T106" fmla="*/ 576443553 w 326"/>
              <a:gd name="T107" fmla="*/ 31501953 h 2"/>
              <a:gd name="T108" fmla="*/ 337431744 w 326"/>
              <a:gd name="T109" fmla="*/ 15750977 h 2"/>
              <a:gd name="T110" fmla="*/ 421786868 w 326"/>
              <a:gd name="T111" fmla="*/ 15750977 h 2"/>
              <a:gd name="T112" fmla="*/ 168713997 w 326"/>
              <a:gd name="T113" fmla="*/ 15750977 h 2"/>
              <a:gd name="T114" fmla="*/ 253072871 w 326"/>
              <a:gd name="T115" fmla="*/ 15750977 h 2"/>
              <a:gd name="T116" fmla="*/ 14061062 w 326"/>
              <a:gd name="T117" fmla="*/ 31501953 h 2"/>
              <a:gd name="T118" fmla="*/ 70297811 w 326"/>
              <a:gd name="T119" fmla="*/ 0 h 2"/>
              <a:gd name="T120" fmla="*/ 14061062 w 326"/>
              <a:gd name="T121" fmla="*/ 31501953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633" name="Freeform 13"/>
          <p:cNvSpPr>
            <a:spLocks noEditPoints="1"/>
          </p:cNvSpPr>
          <p:nvPr/>
        </p:nvSpPr>
        <p:spPr bwMode="auto">
          <a:xfrm>
            <a:off x="6108700" y="2690813"/>
            <a:ext cx="1222375" cy="7937"/>
          </a:xfrm>
          <a:custGeom>
            <a:avLst/>
            <a:gdLst>
              <a:gd name="T0" fmla="*/ 2147483646 w 326"/>
              <a:gd name="T1" fmla="*/ 0 h 2"/>
              <a:gd name="T2" fmla="*/ 2147483646 w 326"/>
              <a:gd name="T3" fmla="*/ 31501953 h 2"/>
              <a:gd name="T4" fmla="*/ 2147483646 w 326"/>
              <a:gd name="T5" fmla="*/ 0 h 2"/>
              <a:gd name="T6" fmla="*/ 2147483646 w 326"/>
              <a:gd name="T7" fmla="*/ 31501953 h 2"/>
              <a:gd name="T8" fmla="*/ 2147483646 w 326"/>
              <a:gd name="T9" fmla="*/ 15750977 h 2"/>
              <a:gd name="T10" fmla="*/ 2147483646 w 326"/>
              <a:gd name="T11" fmla="*/ 15750977 h 2"/>
              <a:gd name="T12" fmla="*/ 2147483646 w 326"/>
              <a:gd name="T13" fmla="*/ 15750977 h 2"/>
              <a:gd name="T14" fmla="*/ 2147483646 w 326"/>
              <a:gd name="T15" fmla="*/ 15750977 h 2"/>
              <a:gd name="T16" fmla="*/ 2147483646 w 326"/>
              <a:gd name="T17" fmla="*/ 31501953 h 2"/>
              <a:gd name="T18" fmla="*/ 2147483646 w 326"/>
              <a:gd name="T19" fmla="*/ 0 h 2"/>
              <a:gd name="T20" fmla="*/ 2147483646 w 326"/>
              <a:gd name="T21" fmla="*/ 31501953 h 2"/>
              <a:gd name="T22" fmla="*/ 2147483646 w 326"/>
              <a:gd name="T23" fmla="*/ 0 h 2"/>
              <a:gd name="T24" fmla="*/ 2147483646 w 326"/>
              <a:gd name="T25" fmla="*/ 31501953 h 2"/>
              <a:gd name="T26" fmla="*/ 2147483646 w 326"/>
              <a:gd name="T27" fmla="*/ 0 h 2"/>
              <a:gd name="T28" fmla="*/ 2147483646 w 326"/>
              <a:gd name="T29" fmla="*/ 31501953 h 2"/>
              <a:gd name="T30" fmla="*/ 2147483646 w 326"/>
              <a:gd name="T31" fmla="*/ 15750977 h 2"/>
              <a:gd name="T32" fmla="*/ 2147483646 w 326"/>
              <a:gd name="T33" fmla="*/ 15750977 h 2"/>
              <a:gd name="T34" fmla="*/ 2147483646 w 326"/>
              <a:gd name="T35" fmla="*/ 15750977 h 2"/>
              <a:gd name="T36" fmla="*/ 2147483646 w 326"/>
              <a:gd name="T37" fmla="*/ 15750977 h 2"/>
              <a:gd name="T38" fmla="*/ 2147483646 w 326"/>
              <a:gd name="T39" fmla="*/ 31501953 h 2"/>
              <a:gd name="T40" fmla="*/ 2147483646 w 326"/>
              <a:gd name="T41" fmla="*/ 0 h 2"/>
              <a:gd name="T42" fmla="*/ 2147483646 w 326"/>
              <a:gd name="T43" fmla="*/ 31501953 h 2"/>
              <a:gd name="T44" fmla="*/ 2147483646 w 326"/>
              <a:gd name="T45" fmla="*/ 0 h 2"/>
              <a:gd name="T46" fmla="*/ 2147483646 w 326"/>
              <a:gd name="T47" fmla="*/ 31501953 h 2"/>
              <a:gd name="T48" fmla="*/ 2147483646 w 326"/>
              <a:gd name="T49" fmla="*/ 0 h 2"/>
              <a:gd name="T50" fmla="*/ 2147483646 w 326"/>
              <a:gd name="T51" fmla="*/ 31501953 h 2"/>
              <a:gd name="T52" fmla="*/ 2147483646 w 326"/>
              <a:gd name="T53" fmla="*/ 15750977 h 2"/>
              <a:gd name="T54" fmla="*/ 2147483646 w 326"/>
              <a:gd name="T55" fmla="*/ 15750977 h 2"/>
              <a:gd name="T56" fmla="*/ 2147483646 w 326"/>
              <a:gd name="T57" fmla="*/ 15750977 h 2"/>
              <a:gd name="T58" fmla="*/ 2147483646 w 326"/>
              <a:gd name="T59" fmla="*/ 15750977 h 2"/>
              <a:gd name="T60" fmla="*/ 2147483646 w 326"/>
              <a:gd name="T61" fmla="*/ 31501953 h 2"/>
              <a:gd name="T62" fmla="*/ 2147483646 w 326"/>
              <a:gd name="T63" fmla="*/ 0 h 2"/>
              <a:gd name="T64" fmla="*/ 2147483646 w 326"/>
              <a:gd name="T65" fmla="*/ 31501953 h 2"/>
              <a:gd name="T66" fmla="*/ 2038644028 w 326"/>
              <a:gd name="T67" fmla="*/ 0 h 2"/>
              <a:gd name="T68" fmla="*/ 2094884527 w 326"/>
              <a:gd name="T69" fmla="*/ 31501953 h 2"/>
              <a:gd name="T70" fmla="*/ 1869930031 w 326"/>
              <a:gd name="T71" fmla="*/ 0 h 2"/>
              <a:gd name="T72" fmla="*/ 1926166780 w 326"/>
              <a:gd name="T73" fmla="*/ 31501953 h 2"/>
              <a:gd name="T74" fmla="*/ 1687154972 w 326"/>
              <a:gd name="T75" fmla="*/ 15750977 h 2"/>
              <a:gd name="T76" fmla="*/ 1771513845 w 326"/>
              <a:gd name="T77" fmla="*/ 15750977 h 2"/>
              <a:gd name="T78" fmla="*/ 1518440974 w 326"/>
              <a:gd name="T79" fmla="*/ 15750977 h 2"/>
              <a:gd name="T80" fmla="*/ 1602796098 w 326"/>
              <a:gd name="T81" fmla="*/ 15750977 h 2"/>
              <a:gd name="T82" fmla="*/ 1363784289 w 326"/>
              <a:gd name="T83" fmla="*/ 31501953 h 2"/>
              <a:gd name="T84" fmla="*/ 1420021039 w 326"/>
              <a:gd name="T85" fmla="*/ 0 h 2"/>
              <a:gd name="T86" fmla="*/ 1363784289 w 326"/>
              <a:gd name="T87" fmla="*/ 31501953 h 2"/>
              <a:gd name="T88" fmla="*/ 1195066543 w 326"/>
              <a:gd name="T89" fmla="*/ 0 h 2"/>
              <a:gd name="T90" fmla="*/ 1251307041 w 326"/>
              <a:gd name="T91" fmla="*/ 31501953 h 2"/>
              <a:gd name="T92" fmla="*/ 1026352545 w 326"/>
              <a:gd name="T93" fmla="*/ 0 h 2"/>
              <a:gd name="T94" fmla="*/ 1082589294 w 326"/>
              <a:gd name="T95" fmla="*/ 31501953 h 2"/>
              <a:gd name="T96" fmla="*/ 843577486 w 326"/>
              <a:gd name="T97" fmla="*/ 15750977 h 2"/>
              <a:gd name="T98" fmla="*/ 927936359 w 326"/>
              <a:gd name="T99" fmla="*/ 15750977 h 2"/>
              <a:gd name="T100" fmla="*/ 674863488 w 326"/>
              <a:gd name="T101" fmla="*/ 15750977 h 2"/>
              <a:gd name="T102" fmla="*/ 759218612 w 326"/>
              <a:gd name="T103" fmla="*/ 15750977 h 2"/>
              <a:gd name="T104" fmla="*/ 520206804 w 326"/>
              <a:gd name="T105" fmla="*/ 31501953 h 2"/>
              <a:gd name="T106" fmla="*/ 576443553 w 326"/>
              <a:gd name="T107" fmla="*/ 0 h 2"/>
              <a:gd name="T108" fmla="*/ 520206804 w 326"/>
              <a:gd name="T109" fmla="*/ 31501953 h 2"/>
              <a:gd name="T110" fmla="*/ 351489057 w 326"/>
              <a:gd name="T111" fmla="*/ 0 h 2"/>
              <a:gd name="T112" fmla="*/ 407729556 w 326"/>
              <a:gd name="T113" fmla="*/ 31501953 h 2"/>
              <a:gd name="T114" fmla="*/ 182775059 w 326"/>
              <a:gd name="T115" fmla="*/ 0 h 2"/>
              <a:gd name="T116" fmla="*/ 239011809 w 326"/>
              <a:gd name="T117" fmla="*/ 31501953 h 2"/>
              <a:gd name="T118" fmla="*/ 0 w 326"/>
              <a:gd name="T119" fmla="*/ 15750977 h 2"/>
              <a:gd name="T120" fmla="*/ 84358873 w 326"/>
              <a:gd name="T121" fmla="*/ 15750977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5" y="2"/>
                </a:moveTo>
                <a:cubicBezTo>
                  <a:pt x="324" y="2"/>
                  <a:pt x="324" y="2"/>
                  <a:pt x="324" y="1"/>
                </a:cubicBezTo>
                <a:cubicBezTo>
                  <a:pt x="324" y="1"/>
                  <a:pt x="324" y="1"/>
                  <a:pt x="324" y="1"/>
                </a:cubicBezTo>
                <a:cubicBezTo>
                  <a:pt x="324" y="1"/>
                  <a:pt x="324" y="0"/>
                  <a:pt x="325" y="0"/>
                </a:cubicBezTo>
                <a:cubicBezTo>
                  <a:pt x="325" y="0"/>
                  <a:pt x="325"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5" y="2"/>
                  <a:pt x="325" y="2"/>
                  <a:pt x="325" y="2"/>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634" name="Freeform 14"/>
          <p:cNvSpPr>
            <a:spLocks noEditPoints="1"/>
          </p:cNvSpPr>
          <p:nvPr/>
        </p:nvSpPr>
        <p:spPr bwMode="auto">
          <a:xfrm>
            <a:off x="7542213" y="2690813"/>
            <a:ext cx="1222375" cy="7937"/>
          </a:xfrm>
          <a:custGeom>
            <a:avLst/>
            <a:gdLst>
              <a:gd name="T0" fmla="*/ 2147483646 w 326"/>
              <a:gd name="T1" fmla="*/ 15750977 h 2"/>
              <a:gd name="T2" fmla="*/ 2147483646 w 326"/>
              <a:gd name="T3" fmla="*/ 15750977 h 2"/>
              <a:gd name="T4" fmla="*/ 2147483646 w 326"/>
              <a:gd name="T5" fmla="*/ 15750977 h 2"/>
              <a:gd name="T6" fmla="*/ 2147483646 w 326"/>
              <a:gd name="T7" fmla="*/ 31501953 h 2"/>
              <a:gd name="T8" fmla="*/ 2147483646 w 326"/>
              <a:gd name="T9" fmla="*/ 0 h 2"/>
              <a:gd name="T10" fmla="*/ 2147483646 w 326"/>
              <a:gd name="T11" fmla="*/ 31501953 h 2"/>
              <a:gd name="T12" fmla="*/ 2147483646 w 326"/>
              <a:gd name="T13" fmla="*/ 0 h 2"/>
              <a:gd name="T14" fmla="*/ 2147483646 w 326"/>
              <a:gd name="T15" fmla="*/ 31501953 h 2"/>
              <a:gd name="T16" fmla="*/ 2147483646 w 326"/>
              <a:gd name="T17" fmla="*/ 0 h 2"/>
              <a:gd name="T18" fmla="*/ 2147483646 w 326"/>
              <a:gd name="T19" fmla="*/ 31501953 h 2"/>
              <a:gd name="T20" fmla="*/ 2147483646 w 326"/>
              <a:gd name="T21" fmla="*/ 15750977 h 2"/>
              <a:gd name="T22" fmla="*/ 2147483646 w 326"/>
              <a:gd name="T23" fmla="*/ 15750977 h 2"/>
              <a:gd name="T24" fmla="*/ 2147483646 w 326"/>
              <a:gd name="T25" fmla="*/ 15750977 h 2"/>
              <a:gd name="T26" fmla="*/ 2147483646 w 326"/>
              <a:gd name="T27" fmla="*/ 15750977 h 2"/>
              <a:gd name="T28" fmla="*/ 2147483646 w 326"/>
              <a:gd name="T29" fmla="*/ 31501953 h 2"/>
              <a:gd name="T30" fmla="*/ 2147483646 w 326"/>
              <a:gd name="T31" fmla="*/ 0 h 2"/>
              <a:gd name="T32" fmla="*/ 2147483646 w 326"/>
              <a:gd name="T33" fmla="*/ 31501953 h 2"/>
              <a:gd name="T34" fmla="*/ 2147483646 w 326"/>
              <a:gd name="T35" fmla="*/ 0 h 2"/>
              <a:gd name="T36" fmla="*/ 2147483646 w 326"/>
              <a:gd name="T37" fmla="*/ 31501953 h 2"/>
              <a:gd name="T38" fmla="*/ 2147483646 w 326"/>
              <a:gd name="T39" fmla="*/ 0 h 2"/>
              <a:gd name="T40" fmla="*/ 2147483646 w 326"/>
              <a:gd name="T41" fmla="*/ 31501953 h 2"/>
              <a:gd name="T42" fmla="*/ 2147483646 w 326"/>
              <a:gd name="T43" fmla="*/ 15750977 h 2"/>
              <a:gd name="T44" fmla="*/ 2147483646 w 326"/>
              <a:gd name="T45" fmla="*/ 15750977 h 2"/>
              <a:gd name="T46" fmla="*/ 2147483646 w 326"/>
              <a:gd name="T47" fmla="*/ 15750977 h 2"/>
              <a:gd name="T48" fmla="*/ 2147483646 w 326"/>
              <a:gd name="T49" fmla="*/ 15750977 h 2"/>
              <a:gd name="T50" fmla="*/ 2147483646 w 326"/>
              <a:gd name="T51" fmla="*/ 31501953 h 2"/>
              <a:gd name="T52" fmla="*/ 2147483646 w 326"/>
              <a:gd name="T53" fmla="*/ 0 h 2"/>
              <a:gd name="T54" fmla="*/ 2147483646 w 326"/>
              <a:gd name="T55" fmla="*/ 31501953 h 2"/>
              <a:gd name="T56" fmla="*/ 2147483646 w 326"/>
              <a:gd name="T57" fmla="*/ 0 h 2"/>
              <a:gd name="T58" fmla="*/ 2147483646 w 326"/>
              <a:gd name="T59" fmla="*/ 31501953 h 2"/>
              <a:gd name="T60" fmla="*/ 2147483646 w 326"/>
              <a:gd name="T61" fmla="*/ 0 h 2"/>
              <a:gd name="T62" fmla="*/ 2147483646 w 326"/>
              <a:gd name="T63" fmla="*/ 31501953 h 2"/>
              <a:gd name="T64" fmla="*/ 2024586716 w 326"/>
              <a:gd name="T65" fmla="*/ 15750977 h 2"/>
              <a:gd name="T66" fmla="*/ 2108941840 w 326"/>
              <a:gd name="T67" fmla="*/ 15750977 h 2"/>
              <a:gd name="T68" fmla="*/ 1855868969 w 326"/>
              <a:gd name="T69" fmla="*/ 15750977 h 2"/>
              <a:gd name="T70" fmla="*/ 1940227842 w 326"/>
              <a:gd name="T71" fmla="*/ 15750977 h 2"/>
              <a:gd name="T72" fmla="*/ 1701216034 w 326"/>
              <a:gd name="T73" fmla="*/ 31501953 h 2"/>
              <a:gd name="T74" fmla="*/ 1757452783 w 326"/>
              <a:gd name="T75" fmla="*/ 0 h 2"/>
              <a:gd name="T76" fmla="*/ 1701216034 w 326"/>
              <a:gd name="T77" fmla="*/ 31501953 h 2"/>
              <a:gd name="T78" fmla="*/ 1532498287 w 326"/>
              <a:gd name="T79" fmla="*/ 0 h 2"/>
              <a:gd name="T80" fmla="*/ 1588738786 w 326"/>
              <a:gd name="T81" fmla="*/ 31501953 h 2"/>
              <a:gd name="T82" fmla="*/ 1363784289 w 326"/>
              <a:gd name="T83" fmla="*/ 0 h 2"/>
              <a:gd name="T84" fmla="*/ 1420021039 w 326"/>
              <a:gd name="T85" fmla="*/ 31501953 h 2"/>
              <a:gd name="T86" fmla="*/ 1181009230 w 326"/>
              <a:gd name="T87" fmla="*/ 15750977 h 2"/>
              <a:gd name="T88" fmla="*/ 1265364354 w 326"/>
              <a:gd name="T89" fmla="*/ 15750977 h 2"/>
              <a:gd name="T90" fmla="*/ 1012291483 w 326"/>
              <a:gd name="T91" fmla="*/ 15750977 h 2"/>
              <a:gd name="T92" fmla="*/ 1096650357 w 326"/>
              <a:gd name="T93" fmla="*/ 15750977 h 2"/>
              <a:gd name="T94" fmla="*/ 857638548 w 326"/>
              <a:gd name="T95" fmla="*/ 31501953 h 2"/>
              <a:gd name="T96" fmla="*/ 913875297 w 326"/>
              <a:gd name="T97" fmla="*/ 0 h 2"/>
              <a:gd name="T98" fmla="*/ 857638548 w 326"/>
              <a:gd name="T99" fmla="*/ 31501953 h 2"/>
              <a:gd name="T100" fmla="*/ 688920801 w 326"/>
              <a:gd name="T101" fmla="*/ 0 h 2"/>
              <a:gd name="T102" fmla="*/ 745161300 w 326"/>
              <a:gd name="T103" fmla="*/ 31501953 h 2"/>
              <a:gd name="T104" fmla="*/ 520206804 w 326"/>
              <a:gd name="T105" fmla="*/ 0 h 2"/>
              <a:gd name="T106" fmla="*/ 576443553 w 326"/>
              <a:gd name="T107" fmla="*/ 31501953 h 2"/>
              <a:gd name="T108" fmla="*/ 337431744 w 326"/>
              <a:gd name="T109" fmla="*/ 15750977 h 2"/>
              <a:gd name="T110" fmla="*/ 421786868 w 326"/>
              <a:gd name="T111" fmla="*/ 15750977 h 2"/>
              <a:gd name="T112" fmla="*/ 168713997 w 326"/>
              <a:gd name="T113" fmla="*/ 15750977 h 2"/>
              <a:gd name="T114" fmla="*/ 253072871 w 326"/>
              <a:gd name="T115" fmla="*/ 15750977 h 2"/>
              <a:gd name="T116" fmla="*/ 14061062 w 326"/>
              <a:gd name="T117" fmla="*/ 31501953 h 2"/>
              <a:gd name="T118" fmla="*/ 70297811 w 326"/>
              <a:gd name="T119" fmla="*/ 0 h 2"/>
              <a:gd name="T120" fmla="*/ 14061062 w 326"/>
              <a:gd name="T121" fmla="*/ 31501953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635" name="Freeform 15"/>
          <p:cNvSpPr>
            <a:spLocks noEditPoints="1"/>
          </p:cNvSpPr>
          <p:nvPr/>
        </p:nvSpPr>
        <p:spPr bwMode="auto">
          <a:xfrm>
            <a:off x="377825" y="3403600"/>
            <a:ext cx="1223963" cy="7938"/>
          </a:xfrm>
          <a:custGeom>
            <a:avLst/>
            <a:gdLst>
              <a:gd name="T0" fmla="*/ 2147483646 w 326"/>
              <a:gd name="T1" fmla="*/ 15752961 h 2"/>
              <a:gd name="T2" fmla="*/ 2147483646 w 326"/>
              <a:gd name="T3" fmla="*/ 15752961 h 2"/>
              <a:gd name="T4" fmla="*/ 2147483646 w 326"/>
              <a:gd name="T5" fmla="*/ 15752961 h 2"/>
              <a:gd name="T6" fmla="*/ 2147483646 w 326"/>
              <a:gd name="T7" fmla="*/ 31505922 h 2"/>
              <a:gd name="T8" fmla="*/ 2147483646 w 326"/>
              <a:gd name="T9" fmla="*/ 0 h 2"/>
              <a:gd name="T10" fmla="*/ 2147483646 w 326"/>
              <a:gd name="T11" fmla="*/ 31505922 h 2"/>
              <a:gd name="T12" fmla="*/ 2147483646 w 326"/>
              <a:gd name="T13" fmla="*/ 0 h 2"/>
              <a:gd name="T14" fmla="*/ 2147483646 w 326"/>
              <a:gd name="T15" fmla="*/ 31505922 h 2"/>
              <a:gd name="T16" fmla="*/ 2147483646 w 326"/>
              <a:gd name="T17" fmla="*/ 0 h 2"/>
              <a:gd name="T18" fmla="*/ 2147483646 w 326"/>
              <a:gd name="T19" fmla="*/ 31505922 h 2"/>
              <a:gd name="T20" fmla="*/ 2147483646 w 326"/>
              <a:gd name="T21" fmla="*/ 15752961 h 2"/>
              <a:gd name="T22" fmla="*/ 2147483646 w 326"/>
              <a:gd name="T23" fmla="*/ 15752961 h 2"/>
              <a:gd name="T24" fmla="*/ 2147483646 w 326"/>
              <a:gd name="T25" fmla="*/ 15752961 h 2"/>
              <a:gd name="T26" fmla="*/ 2147483646 w 326"/>
              <a:gd name="T27" fmla="*/ 15752961 h 2"/>
              <a:gd name="T28" fmla="*/ 2147483646 w 326"/>
              <a:gd name="T29" fmla="*/ 31505922 h 2"/>
              <a:gd name="T30" fmla="*/ 2147483646 w 326"/>
              <a:gd name="T31" fmla="*/ 0 h 2"/>
              <a:gd name="T32" fmla="*/ 2147483646 w 326"/>
              <a:gd name="T33" fmla="*/ 31505922 h 2"/>
              <a:gd name="T34" fmla="*/ 2147483646 w 326"/>
              <a:gd name="T35" fmla="*/ 0 h 2"/>
              <a:gd name="T36" fmla="*/ 2147483646 w 326"/>
              <a:gd name="T37" fmla="*/ 31505922 h 2"/>
              <a:gd name="T38" fmla="*/ 2147483646 w 326"/>
              <a:gd name="T39" fmla="*/ 0 h 2"/>
              <a:gd name="T40" fmla="*/ 2147483646 w 326"/>
              <a:gd name="T41" fmla="*/ 31505922 h 2"/>
              <a:gd name="T42" fmla="*/ 2147483646 w 326"/>
              <a:gd name="T43" fmla="*/ 15752961 h 2"/>
              <a:gd name="T44" fmla="*/ 2147483646 w 326"/>
              <a:gd name="T45" fmla="*/ 15752961 h 2"/>
              <a:gd name="T46" fmla="*/ 2147483646 w 326"/>
              <a:gd name="T47" fmla="*/ 15752961 h 2"/>
              <a:gd name="T48" fmla="*/ 2147483646 w 326"/>
              <a:gd name="T49" fmla="*/ 15752961 h 2"/>
              <a:gd name="T50" fmla="*/ 2147483646 w 326"/>
              <a:gd name="T51" fmla="*/ 31505922 h 2"/>
              <a:gd name="T52" fmla="*/ 2147483646 w 326"/>
              <a:gd name="T53" fmla="*/ 0 h 2"/>
              <a:gd name="T54" fmla="*/ 2147483646 w 326"/>
              <a:gd name="T55" fmla="*/ 31505922 h 2"/>
              <a:gd name="T56" fmla="*/ 2147483646 w 326"/>
              <a:gd name="T57" fmla="*/ 0 h 2"/>
              <a:gd name="T58" fmla="*/ 2147483646 w 326"/>
              <a:gd name="T59" fmla="*/ 31505922 h 2"/>
              <a:gd name="T60" fmla="*/ 2147483646 w 326"/>
              <a:gd name="T61" fmla="*/ 0 h 2"/>
              <a:gd name="T62" fmla="*/ 2147483646 w 326"/>
              <a:gd name="T63" fmla="*/ 31505922 h 2"/>
              <a:gd name="T64" fmla="*/ 2029848773 w 326"/>
              <a:gd name="T65" fmla="*/ 15752961 h 2"/>
              <a:gd name="T66" fmla="*/ 2114426118 w 326"/>
              <a:gd name="T67" fmla="*/ 15752961 h 2"/>
              <a:gd name="T68" fmla="*/ 1860694083 w 326"/>
              <a:gd name="T69" fmla="*/ 15752961 h 2"/>
              <a:gd name="T70" fmla="*/ 1945271428 w 326"/>
              <a:gd name="T71" fmla="*/ 15752961 h 2"/>
              <a:gd name="T72" fmla="*/ 1705637494 w 326"/>
              <a:gd name="T73" fmla="*/ 31505922 h 2"/>
              <a:gd name="T74" fmla="*/ 1762022391 w 326"/>
              <a:gd name="T75" fmla="*/ 0 h 2"/>
              <a:gd name="T76" fmla="*/ 1705637494 w 326"/>
              <a:gd name="T77" fmla="*/ 31505922 h 2"/>
              <a:gd name="T78" fmla="*/ 1536482804 w 326"/>
              <a:gd name="T79" fmla="*/ 0 h 2"/>
              <a:gd name="T80" fmla="*/ 1592867701 w 326"/>
              <a:gd name="T81" fmla="*/ 31505922 h 2"/>
              <a:gd name="T82" fmla="*/ 1367328114 w 326"/>
              <a:gd name="T83" fmla="*/ 0 h 2"/>
              <a:gd name="T84" fmla="*/ 1423713011 w 326"/>
              <a:gd name="T85" fmla="*/ 31505922 h 2"/>
              <a:gd name="T86" fmla="*/ 1184079077 w 326"/>
              <a:gd name="T87" fmla="*/ 15752961 h 2"/>
              <a:gd name="T88" fmla="*/ 1268656422 w 326"/>
              <a:gd name="T89" fmla="*/ 15752961 h 2"/>
              <a:gd name="T90" fmla="*/ 1014924387 w 326"/>
              <a:gd name="T91" fmla="*/ 15752961 h 2"/>
              <a:gd name="T92" fmla="*/ 1099501732 w 326"/>
              <a:gd name="T93" fmla="*/ 15752961 h 2"/>
              <a:gd name="T94" fmla="*/ 859867798 w 326"/>
              <a:gd name="T95" fmla="*/ 31505922 h 2"/>
              <a:gd name="T96" fmla="*/ 916252695 w 326"/>
              <a:gd name="T97" fmla="*/ 0 h 2"/>
              <a:gd name="T98" fmla="*/ 859867798 w 326"/>
              <a:gd name="T99" fmla="*/ 31505922 h 2"/>
              <a:gd name="T100" fmla="*/ 690713108 w 326"/>
              <a:gd name="T101" fmla="*/ 0 h 2"/>
              <a:gd name="T102" fmla="*/ 747098004 w 326"/>
              <a:gd name="T103" fmla="*/ 31505922 h 2"/>
              <a:gd name="T104" fmla="*/ 521558418 w 326"/>
              <a:gd name="T105" fmla="*/ 0 h 2"/>
              <a:gd name="T106" fmla="*/ 577943314 w 326"/>
              <a:gd name="T107" fmla="*/ 31505922 h 2"/>
              <a:gd name="T108" fmla="*/ 338309380 w 326"/>
              <a:gd name="T109" fmla="*/ 15752961 h 2"/>
              <a:gd name="T110" fmla="*/ 422886725 w 326"/>
              <a:gd name="T111" fmla="*/ 15752961 h 2"/>
              <a:gd name="T112" fmla="*/ 169154690 w 326"/>
              <a:gd name="T113" fmla="*/ 15752961 h 2"/>
              <a:gd name="T114" fmla="*/ 253732035 w 326"/>
              <a:gd name="T115" fmla="*/ 15752961 h 2"/>
              <a:gd name="T116" fmla="*/ 14094347 w 326"/>
              <a:gd name="T117" fmla="*/ 31505922 h 2"/>
              <a:gd name="T118" fmla="*/ 70479244 w 326"/>
              <a:gd name="T119" fmla="*/ 0 h 2"/>
              <a:gd name="T120" fmla="*/ 14094347 w 326"/>
              <a:gd name="T121" fmla="*/ 31505922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6" y="0"/>
                  <a:pt x="326" y="1"/>
                  <a:pt x="326" y="1"/>
                </a:cubicBezTo>
                <a:cubicBezTo>
                  <a:pt x="326" y="1"/>
                  <a:pt x="326" y="1"/>
                  <a:pt x="326" y="1"/>
                </a:cubicBezTo>
                <a:cubicBezTo>
                  <a:pt x="326" y="2"/>
                  <a:pt x="326"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8" y="0"/>
                  <a:pt x="318" y="1"/>
                  <a:pt x="318" y="1"/>
                </a:cubicBezTo>
                <a:cubicBezTo>
                  <a:pt x="318" y="1"/>
                  <a:pt x="318" y="1"/>
                  <a:pt x="318" y="1"/>
                </a:cubicBezTo>
                <a:cubicBezTo>
                  <a:pt x="318" y="2"/>
                  <a:pt x="318"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6" y="0"/>
                  <a:pt x="306" y="1"/>
                  <a:pt x="306" y="1"/>
                </a:cubicBezTo>
                <a:cubicBezTo>
                  <a:pt x="306" y="1"/>
                  <a:pt x="306" y="1"/>
                  <a:pt x="306" y="1"/>
                </a:cubicBezTo>
                <a:cubicBezTo>
                  <a:pt x="306" y="2"/>
                  <a:pt x="306"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4" y="0"/>
                  <a:pt x="294" y="1"/>
                  <a:pt x="294" y="1"/>
                </a:cubicBezTo>
                <a:cubicBezTo>
                  <a:pt x="294" y="1"/>
                  <a:pt x="294" y="1"/>
                  <a:pt x="294" y="1"/>
                </a:cubicBezTo>
                <a:cubicBezTo>
                  <a:pt x="294" y="2"/>
                  <a:pt x="294"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2" y="0"/>
                  <a:pt x="282" y="1"/>
                  <a:pt x="282" y="1"/>
                </a:cubicBezTo>
                <a:cubicBezTo>
                  <a:pt x="282" y="1"/>
                  <a:pt x="282" y="1"/>
                  <a:pt x="282" y="1"/>
                </a:cubicBezTo>
                <a:cubicBezTo>
                  <a:pt x="282" y="2"/>
                  <a:pt x="282"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70" y="0"/>
                  <a:pt x="270" y="1"/>
                  <a:pt x="270" y="1"/>
                </a:cubicBezTo>
                <a:cubicBezTo>
                  <a:pt x="270" y="1"/>
                  <a:pt x="270" y="1"/>
                  <a:pt x="270" y="1"/>
                </a:cubicBezTo>
                <a:cubicBezTo>
                  <a:pt x="270" y="2"/>
                  <a:pt x="270"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8" y="0"/>
                  <a:pt x="258" y="1"/>
                  <a:pt x="258" y="1"/>
                </a:cubicBezTo>
                <a:cubicBezTo>
                  <a:pt x="258" y="1"/>
                  <a:pt x="258" y="1"/>
                  <a:pt x="258" y="1"/>
                </a:cubicBezTo>
                <a:cubicBezTo>
                  <a:pt x="258" y="2"/>
                  <a:pt x="258"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6" y="0"/>
                  <a:pt x="246" y="1"/>
                  <a:pt x="246" y="1"/>
                </a:cubicBezTo>
                <a:cubicBezTo>
                  <a:pt x="246" y="1"/>
                  <a:pt x="246" y="1"/>
                  <a:pt x="246" y="1"/>
                </a:cubicBezTo>
                <a:cubicBezTo>
                  <a:pt x="246" y="2"/>
                  <a:pt x="246"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4" y="0"/>
                  <a:pt x="234" y="1"/>
                  <a:pt x="234" y="1"/>
                </a:cubicBezTo>
                <a:cubicBezTo>
                  <a:pt x="234" y="1"/>
                  <a:pt x="234" y="1"/>
                  <a:pt x="234" y="1"/>
                </a:cubicBezTo>
                <a:cubicBezTo>
                  <a:pt x="234" y="2"/>
                  <a:pt x="234"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2" y="0"/>
                  <a:pt x="222" y="1"/>
                  <a:pt x="222" y="1"/>
                </a:cubicBezTo>
                <a:cubicBezTo>
                  <a:pt x="222" y="1"/>
                  <a:pt x="222" y="1"/>
                  <a:pt x="222" y="1"/>
                </a:cubicBezTo>
                <a:cubicBezTo>
                  <a:pt x="222" y="2"/>
                  <a:pt x="222"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10" y="0"/>
                  <a:pt x="210" y="1"/>
                  <a:pt x="210" y="1"/>
                </a:cubicBezTo>
                <a:cubicBezTo>
                  <a:pt x="210" y="1"/>
                  <a:pt x="210" y="1"/>
                  <a:pt x="210" y="1"/>
                </a:cubicBezTo>
                <a:cubicBezTo>
                  <a:pt x="210" y="2"/>
                  <a:pt x="210"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8" y="0"/>
                  <a:pt x="198" y="1"/>
                  <a:pt x="198" y="1"/>
                </a:cubicBezTo>
                <a:cubicBezTo>
                  <a:pt x="198" y="1"/>
                  <a:pt x="198" y="1"/>
                  <a:pt x="198" y="1"/>
                </a:cubicBezTo>
                <a:cubicBezTo>
                  <a:pt x="198" y="2"/>
                  <a:pt x="198"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6" y="0"/>
                  <a:pt x="186" y="1"/>
                  <a:pt x="186" y="1"/>
                </a:cubicBezTo>
                <a:cubicBezTo>
                  <a:pt x="186" y="1"/>
                  <a:pt x="186" y="1"/>
                  <a:pt x="186" y="1"/>
                </a:cubicBezTo>
                <a:cubicBezTo>
                  <a:pt x="186" y="2"/>
                  <a:pt x="186"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4" y="0"/>
                  <a:pt x="174" y="1"/>
                  <a:pt x="174" y="1"/>
                </a:cubicBezTo>
                <a:cubicBezTo>
                  <a:pt x="174" y="1"/>
                  <a:pt x="174" y="1"/>
                  <a:pt x="174" y="1"/>
                </a:cubicBezTo>
                <a:cubicBezTo>
                  <a:pt x="174" y="2"/>
                  <a:pt x="174"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2" y="0"/>
                  <a:pt x="162" y="1"/>
                  <a:pt x="162" y="1"/>
                </a:cubicBezTo>
                <a:cubicBezTo>
                  <a:pt x="162" y="1"/>
                  <a:pt x="162" y="1"/>
                  <a:pt x="162" y="1"/>
                </a:cubicBezTo>
                <a:cubicBezTo>
                  <a:pt x="162" y="2"/>
                  <a:pt x="162"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50" y="0"/>
                  <a:pt x="150" y="1"/>
                  <a:pt x="150" y="1"/>
                </a:cubicBezTo>
                <a:cubicBezTo>
                  <a:pt x="150" y="1"/>
                  <a:pt x="150" y="1"/>
                  <a:pt x="150" y="1"/>
                </a:cubicBezTo>
                <a:cubicBezTo>
                  <a:pt x="150" y="2"/>
                  <a:pt x="150"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8" y="0"/>
                  <a:pt x="138" y="1"/>
                  <a:pt x="138" y="1"/>
                </a:cubicBezTo>
                <a:cubicBezTo>
                  <a:pt x="138" y="1"/>
                  <a:pt x="138" y="1"/>
                  <a:pt x="138" y="1"/>
                </a:cubicBezTo>
                <a:cubicBezTo>
                  <a:pt x="138" y="2"/>
                  <a:pt x="138"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6" y="0"/>
                  <a:pt x="126" y="1"/>
                  <a:pt x="126" y="1"/>
                </a:cubicBezTo>
                <a:cubicBezTo>
                  <a:pt x="126" y="1"/>
                  <a:pt x="126" y="1"/>
                  <a:pt x="126" y="1"/>
                </a:cubicBezTo>
                <a:cubicBezTo>
                  <a:pt x="126" y="2"/>
                  <a:pt x="126"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4" y="0"/>
                  <a:pt x="114" y="1"/>
                  <a:pt x="114" y="1"/>
                </a:cubicBezTo>
                <a:cubicBezTo>
                  <a:pt x="114" y="1"/>
                  <a:pt x="114" y="1"/>
                  <a:pt x="114" y="1"/>
                </a:cubicBezTo>
                <a:cubicBezTo>
                  <a:pt x="114" y="2"/>
                  <a:pt x="114"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2" y="0"/>
                  <a:pt x="102" y="1"/>
                  <a:pt x="102" y="1"/>
                </a:cubicBezTo>
                <a:cubicBezTo>
                  <a:pt x="102" y="1"/>
                  <a:pt x="102" y="1"/>
                  <a:pt x="102" y="1"/>
                </a:cubicBezTo>
                <a:cubicBezTo>
                  <a:pt x="102" y="2"/>
                  <a:pt x="102"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90" y="0"/>
                  <a:pt x="90" y="1"/>
                  <a:pt x="90" y="1"/>
                </a:cubicBezTo>
                <a:cubicBezTo>
                  <a:pt x="90" y="1"/>
                  <a:pt x="90" y="1"/>
                  <a:pt x="90" y="1"/>
                </a:cubicBezTo>
                <a:cubicBezTo>
                  <a:pt x="90" y="2"/>
                  <a:pt x="90"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8" y="0"/>
                  <a:pt x="78" y="1"/>
                  <a:pt x="78" y="1"/>
                </a:cubicBezTo>
                <a:cubicBezTo>
                  <a:pt x="78" y="1"/>
                  <a:pt x="78" y="1"/>
                  <a:pt x="78" y="1"/>
                </a:cubicBezTo>
                <a:cubicBezTo>
                  <a:pt x="78" y="2"/>
                  <a:pt x="78"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6" y="0"/>
                  <a:pt x="66" y="1"/>
                  <a:pt x="66" y="1"/>
                </a:cubicBezTo>
                <a:cubicBezTo>
                  <a:pt x="66" y="1"/>
                  <a:pt x="66" y="1"/>
                  <a:pt x="66" y="1"/>
                </a:cubicBezTo>
                <a:cubicBezTo>
                  <a:pt x="66" y="2"/>
                  <a:pt x="66"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4" y="0"/>
                  <a:pt x="54" y="1"/>
                  <a:pt x="54" y="1"/>
                </a:cubicBezTo>
                <a:cubicBezTo>
                  <a:pt x="54" y="1"/>
                  <a:pt x="54" y="1"/>
                  <a:pt x="54" y="1"/>
                </a:cubicBezTo>
                <a:cubicBezTo>
                  <a:pt x="54" y="2"/>
                  <a:pt x="54"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2" y="0"/>
                  <a:pt x="42" y="1"/>
                  <a:pt x="42" y="1"/>
                </a:cubicBezTo>
                <a:cubicBezTo>
                  <a:pt x="42" y="1"/>
                  <a:pt x="42" y="1"/>
                  <a:pt x="42" y="1"/>
                </a:cubicBezTo>
                <a:cubicBezTo>
                  <a:pt x="42" y="2"/>
                  <a:pt x="42"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30" y="0"/>
                  <a:pt x="30" y="1"/>
                  <a:pt x="30" y="1"/>
                </a:cubicBezTo>
                <a:cubicBezTo>
                  <a:pt x="30" y="1"/>
                  <a:pt x="30" y="1"/>
                  <a:pt x="30" y="1"/>
                </a:cubicBezTo>
                <a:cubicBezTo>
                  <a:pt x="30" y="2"/>
                  <a:pt x="30"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8" y="0"/>
                  <a:pt x="18" y="1"/>
                  <a:pt x="18" y="1"/>
                </a:cubicBezTo>
                <a:cubicBezTo>
                  <a:pt x="18" y="1"/>
                  <a:pt x="18" y="1"/>
                  <a:pt x="18" y="1"/>
                </a:cubicBezTo>
                <a:cubicBezTo>
                  <a:pt x="18" y="2"/>
                  <a:pt x="18"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6" y="0"/>
                  <a:pt x="6" y="1"/>
                  <a:pt x="6" y="1"/>
                </a:cubicBezTo>
                <a:cubicBezTo>
                  <a:pt x="6" y="1"/>
                  <a:pt x="6" y="1"/>
                  <a:pt x="6" y="1"/>
                </a:cubicBezTo>
                <a:cubicBezTo>
                  <a:pt x="6" y="2"/>
                  <a:pt x="6"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636" name="Freeform 16"/>
          <p:cNvSpPr>
            <a:spLocks noEditPoints="1"/>
          </p:cNvSpPr>
          <p:nvPr/>
        </p:nvSpPr>
        <p:spPr bwMode="auto">
          <a:xfrm>
            <a:off x="1811338" y="3403600"/>
            <a:ext cx="1222375" cy="7938"/>
          </a:xfrm>
          <a:custGeom>
            <a:avLst/>
            <a:gdLst>
              <a:gd name="T0" fmla="*/ 2147483646 w 326"/>
              <a:gd name="T1" fmla="*/ 15752961 h 2"/>
              <a:gd name="T2" fmla="*/ 2147483646 w 326"/>
              <a:gd name="T3" fmla="*/ 15752961 h 2"/>
              <a:gd name="T4" fmla="*/ 2147483646 w 326"/>
              <a:gd name="T5" fmla="*/ 15752961 h 2"/>
              <a:gd name="T6" fmla="*/ 2147483646 w 326"/>
              <a:gd name="T7" fmla="*/ 31505922 h 2"/>
              <a:gd name="T8" fmla="*/ 2147483646 w 326"/>
              <a:gd name="T9" fmla="*/ 0 h 2"/>
              <a:gd name="T10" fmla="*/ 2147483646 w 326"/>
              <a:gd name="T11" fmla="*/ 31505922 h 2"/>
              <a:gd name="T12" fmla="*/ 2147483646 w 326"/>
              <a:gd name="T13" fmla="*/ 0 h 2"/>
              <a:gd name="T14" fmla="*/ 2147483646 w 326"/>
              <a:gd name="T15" fmla="*/ 31505922 h 2"/>
              <a:gd name="T16" fmla="*/ 2147483646 w 326"/>
              <a:gd name="T17" fmla="*/ 0 h 2"/>
              <a:gd name="T18" fmla="*/ 2147483646 w 326"/>
              <a:gd name="T19" fmla="*/ 31505922 h 2"/>
              <a:gd name="T20" fmla="*/ 2147483646 w 326"/>
              <a:gd name="T21" fmla="*/ 15752961 h 2"/>
              <a:gd name="T22" fmla="*/ 2147483646 w 326"/>
              <a:gd name="T23" fmla="*/ 15752961 h 2"/>
              <a:gd name="T24" fmla="*/ 2147483646 w 326"/>
              <a:gd name="T25" fmla="*/ 15752961 h 2"/>
              <a:gd name="T26" fmla="*/ 2147483646 w 326"/>
              <a:gd name="T27" fmla="*/ 15752961 h 2"/>
              <a:gd name="T28" fmla="*/ 2147483646 w 326"/>
              <a:gd name="T29" fmla="*/ 31505922 h 2"/>
              <a:gd name="T30" fmla="*/ 2147483646 w 326"/>
              <a:gd name="T31" fmla="*/ 0 h 2"/>
              <a:gd name="T32" fmla="*/ 2147483646 w 326"/>
              <a:gd name="T33" fmla="*/ 31505922 h 2"/>
              <a:gd name="T34" fmla="*/ 2147483646 w 326"/>
              <a:gd name="T35" fmla="*/ 0 h 2"/>
              <a:gd name="T36" fmla="*/ 2147483646 w 326"/>
              <a:gd name="T37" fmla="*/ 31505922 h 2"/>
              <a:gd name="T38" fmla="*/ 2147483646 w 326"/>
              <a:gd name="T39" fmla="*/ 0 h 2"/>
              <a:gd name="T40" fmla="*/ 2147483646 w 326"/>
              <a:gd name="T41" fmla="*/ 31505922 h 2"/>
              <a:gd name="T42" fmla="*/ 2147483646 w 326"/>
              <a:gd name="T43" fmla="*/ 15752961 h 2"/>
              <a:gd name="T44" fmla="*/ 2147483646 w 326"/>
              <a:gd name="T45" fmla="*/ 15752961 h 2"/>
              <a:gd name="T46" fmla="*/ 2147483646 w 326"/>
              <a:gd name="T47" fmla="*/ 15752961 h 2"/>
              <a:gd name="T48" fmla="*/ 2147483646 w 326"/>
              <a:gd name="T49" fmla="*/ 15752961 h 2"/>
              <a:gd name="T50" fmla="*/ 2147483646 w 326"/>
              <a:gd name="T51" fmla="*/ 31505922 h 2"/>
              <a:gd name="T52" fmla="*/ 2147483646 w 326"/>
              <a:gd name="T53" fmla="*/ 0 h 2"/>
              <a:gd name="T54" fmla="*/ 2147483646 w 326"/>
              <a:gd name="T55" fmla="*/ 31505922 h 2"/>
              <a:gd name="T56" fmla="*/ 2147483646 w 326"/>
              <a:gd name="T57" fmla="*/ 0 h 2"/>
              <a:gd name="T58" fmla="*/ 2147483646 w 326"/>
              <a:gd name="T59" fmla="*/ 31505922 h 2"/>
              <a:gd name="T60" fmla="*/ 2147483646 w 326"/>
              <a:gd name="T61" fmla="*/ 0 h 2"/>
              <a:gd name="T62" fmla="*/ 2147483646 w 326"/>
              <a:gd name="T63" fmla="*/ 31505922 h 2"/>
              <a:gd name="T64" fmla="*/ 2024586716 w 326"/>
              <a:gd name="T65" fmla="*/ 15752961 h 2"/>
              <a:gd name="T66" fmla="*/ 2108941840 w 326"/>
              <a:gd name="T67" fmla="*/ 15752961 h 2"/>
              <a:gd name="T68" fmla="*/ 1855868969 w 326"/>
              <a:gd name="T69" fmla="*/ 15752961 h 2"/>
              <a:gd name="T70" fmla="*/ 1940227842 w 326"/>
              <a:gd name="T71" fmla="*/ 15752961 h 2"/>
              <a:gd name="T72" fmla="*/ 1701216034 w 326"/>
              <a:gd name="T73" fmla="*/ 31505922 h 2"/>
              <a:gd name="T74" fmla="*/ 1757452783 w 326"/>
              <a:gd name="T75" fmla="*/ 0 h 2"/>
              <a:gd name="T76" fmla="*/ 1701216034 w 326"/>
              <a:gd name="T77" fmla="*/ 31505922 h 2"/>
              <a:gd name="T78" fmla="*/ 1532498287 w 326"/>
              <a:gd name="T79" fmla="*/ 0 h 2"/>
              <a:gd name="T80" fmla="*/ 1588738786 w 326"/>
              <a:gd name="T81" fmla="*/ 31505922 h 2"/>
              <a:gd name="T82" fmla="*/ 1363784289 w 326"/>
              <a:gd name="T83" fmla="*/ 0 h 2"/>
              <a:gd name="T84" fmla="*/ 1420021039 w 326"/>
              <a:gd name="T85" fmla="*/ 31505922 h 2"/>
              <a:gd name="T86" fmla="*/ 1181009230 w 326"/>
              <a:gd name="T87" fmla="*/ 15752961 h 2"/>
              <a:gd name="T88" fmla="*/ 1265364354 w 326"/>
              <a:gd name="T89" fmla="*/ 15752961 h 2"/>
              <a:gd name="T90" fmla="*/ 1012291483 w 326"/>
              <a:gd name="T91" fmla="*/ 15752961 h 2"/>
              <a:gd name="T92" fmla="*/ 1096650357 w 326"/>
              <a:gd name="T93" fmla="*/ 15752961 h 2"/>
              <a:gd name="T94" fmla="*/ 857638548 w 326"/>
              <a:gd name="T95" fmla="*/ 31505922 h 2"/>
              <a:gd name="T96" fmla="*/ 913875297 w 326"/>
              <a:gd name="T97" fmla="*/ 0 h 2"/>
              <a:gd name="T98" fmla="*/ 857638548 w 326"/>
              <a:gd name="T99" fmla="*/ 31505922 h 2"/>
              <a:gd name="T100" fmla="*/ 688920801 w 326"/>
              <a:gd name="T101" fmla="*/ 0 h 2"/>
              <a:gd name="T102" fmla="*/ 745161300 w 326"/>
              <a:gd name="T103" fmla="*/ 31505922 h 2"/>
              <a:gd name="T104" fmla="*/ 520206804 w 326"/>
              <a:gd name="T105" fmla="*/ 0 h 2"/>
              <a:gd name="T106" fmla="*/ 576443553 w 326"/>
              <a:gd name="T107" fmla="*/ 31505922 h 2"/>
              <a:gd name="T108" fmla="*/ 337431744 w 326"/>
              <a:gd name="T109" fmla="*/ 15752961 h 2"/>
              <a:gd name="T110" fmla="*/ 421786868 w 326"/>
              <a:gd name="T111" fmla="*/ 15752961 h 2"/>
              <a:gd name="T112" fmla="*/ 168713997 w 326"/>
              <a:gd name="T113" fmla="*/ 15752961 h 2"/>
              <a:gd name="T114" fmla="*/ 253072871 w 326"/>
              <a:gd name="T115" fmla="*/ 15752961 h 2"/>
              <a:gd name="T116" fmla="*/ 14061062 w 326"/>
              <a:gd name="T117" fmla="*/ 31505922 h 2"/>
              <a:gd name="T118" fmla="*/ 70297811 w 326"/>
              <a:gd name="T119" fmla="*/ 0 h 2"/>
              <a:gd name="T120" fmla="*/ 14061062 w 326"/>
              <a:gd name="T121" fmla="*/ 31505922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6" y="0"/>
                  <a:pt x="326" y="1"/>
                  <a:pt x="326" y="1"/>
                </a:cubicBezTo>
                <a:cubicBezTo>
                  <a:pt x="326" y="1"/>
                  <a:pt x="326" y="1"/>
                  <a:pt x="326" y="1"/>
                </a:cubicBezTo>
                <a:cubicBezTo>
                  <a:pt x="326" y="2"/>
                  <a:pt x="326"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8" y="0"/>
                  <a:pt x="318" y="1"/>
                  <a:pt x="318" y="1"/>
                </a:cubicBezTo>
                <a:cubicBezTo>
                  <a:pt x="318" y="1"/>
                  <a:pt x="318" y="1"/>
                  <a:pt x="318" y="1"/>
                </a:cubicBezTo>
                <a:cubicBezTo>
                  <a:pt x="318" y="2"/>
                  <a:pt x="318"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6" y="0"/>
                  <a:pt x="306" y="1"/>
                  <a:pt x="306" y="1"/>
                </a:cubicBezTo>
                <a:cubicBezTo>
                  <a:pt x="306" y="1"/>
                  <a:pt x="306" y="1"/>
                  <a:pt x="306" y="1"/>
                </a:cubicBezTo>
                <a:cubicBezTo>
                  <a:pt x="306" y="2"/>
                  <a:pt x="306"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4" y="0"/>
                  <a:pt x="294" y="1"/>
                  <a:pt x="294" y="1"/>
                </a:cubicBezTo>
                <a:cubicBezTo>
                  <a:pt x="294" y="1"/>
                  <a:pt x="294" y="1"/>
                  <a:pt x="294" y="1"/>
                </a:cubicBezTo>
                <a:cubicBezTo>
                  <a:pt x="294" y="2"/>
                  <a:pt x="294"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2" y="0"/>
                  <a:pt x="282" y="1"/>
                  <a:pt x="282" y="1"/>
                </a:cubicBezTo>
                <a:cubicBezTo>
                  <a:pt x="282" y="1"/>
                  <a:pt x="282" y="1"/>
                  <a:pt x="282" y="1"/>
                </a:cubicBezTo>
                <a:cubicBezTo>
                  <a:pt x="282" y="2"/>
                  <a:pt x="282"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70" y="0"/>
                  <a:pt x="270" y="1"/>
                  <a:pt x="270" y="1"/>
                </a:cubicBezTo>
                <a:cubicBezTo>
                  <a:pt x="270" y="1"/>
                  <a:pt x="270" y="1"/>
                  <a:pt x="270" y="1"/>
                </a:cubicBezTo>
                <a:cubicBezTo>
                  <a:pt x="270" y="2"/>
                  <a:pt x="270"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8" y="0"/>
                  <a:pt x="258" y="1"/>
                  <a:pt x="258" y="1"/>
                </a:cubicBezTo>
                <a:cubicBezTo>
                  <a:pt x="258" y="1"/>
                  <a:pt x="258" y="1"/>
                  <a:pt x="258" y="1"/>
                </a:cubicBezTo>
                <a:cubicBezTo>
                  <a:pt x="258" y="2"/>
                  <a:pt x="258"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6" y="0"/>
                  <a:pt x="246" y="1"/>
                  <a:pt x="246" y="1"/>
                </a:cubicBezTo>
                <a:cubicBezTo>
                  <a:pt x="246" y="1"/>
                  <a:pt x="246" y="1"/>
                  <a:pt x="246" y="1"/>
                </a:cubicBezTo>
                <a:cubicBezTo>
                  <a:pt x="246" y="2"/>
                  <a:pt x="246"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4" y="0"/>
                  <a:pt x="234" y="1"/>
                  <a:pt x="234" y="1"/>
                </a:cubicBezTo>
                <a:cubicBezTo>
                  <a:pt x="234" y="1"/>
                  <a:pt x="234" y="1"/>
                  <a:pt x="234" y="1"/>
                </a:cubicBezTo>
                <a:cubicBezTo>
                  <a:pt x="234" y="2"/>
                  <a:pt x="234"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2" y="0"/>
                  <a:pt x="222" y="1"/>
                  <a:pt x="222" y="1"/>
                </a:cubicBezTo>
                <a:cubicBezTo>
                  <a:pt x="222" y="1"/>
                  <a:pt x="222" y="1"/>
                  <a:pt x="222" y="1"/>
                </a:cubicBezTo>
                <a:cubicBezTo>
                  <a:pt x="222" y="2"/>
                  <a:pt x="222"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10" y="0"/>
                  <a:pt x="210" y="1"/>
                  <a:pt x="210" y="1"/>
                </a:cubicBezTo>
                <a:cubicBezTo>
                  <a:pt x="210" y="1"/>
                  <a:pt x="210" y="1"/>
                  <a:pt x="210" y="1"/>
                </a:cubicBezTo>
                <a:cubicBezTo>
                  <a:pt x="210" y="2"/>
                  <a:pt x="210"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8" y="0"/>
                  <a:pt x="198" y="1"/>
                  <a:pt x="198" y="1"/>
                </a:cubicBezTo>
                <a:cubicBezTo>
                  <a:pt x="198" y="1"/>
                  <a:pt x="198" y="1"/>
                  <a:pt x="198" y="1"/>
                </a:cubicBezTo>
                <a:cubicBezTo>
                  <a:pt x="198" y="2"/>
                  <a:pt x="198"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6" y="0"/>
                  <a:pt x="186" y="1"/>
                  <a:pt x="186" y="1"/>
                </a:cubicBezTo>
                <a:cubicBezTo>
                  <a:pt x="186" y="1"/>
                  <a:pt x="186" y="1"/>
                  <a:pt x="186" y="1"/>
                </a:cubicBezTo>
                <a:cubicBezTo>
                  <a:pt x="186" y="2"/>
                  <a:pt x="186"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4" y="0"/>
                  <a:pt x="174" y="1"/>
                  <a:pt x="174" y="1"/>
                </a:cubicBezTo>
                <a:cubicBezTo>
                  <a:pt x="174" y="1"/>
                  <a:pt x="174" y="1"/>
                  <a:pt x="174" y="1"/>
                </a:cubicBezTo>
                <a:cubicBezTo>
                  <a:pt x="174" y="2"/>
                  <a:pt x="174"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2" y="0"/>
                  <a:pt x="162" y="1"/>
                  <a:pt x="162" y="1"/>
                </a:cubicBezTo>
                <a:cubicBezTo>
                  <a:pt x="162" y="1"/>
                  <a:pt x="162" y="1"/>
                  <a:pt x="162" y="1"/>
                </a:cubicBezTo>
                <a:cubicBezTo>
                  <a:pt x="162" y="2"/>
                  <a:pt x="162"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50" y="0"/>
                  <a:pt x="150" y="1"/>
                  <a:pt x="150" y="1"/>
                </a:cubicBezTo>
                <a:cubicBezTo>
                  <a:pt x="150" y="1"/>
                  <a:pt x="150" y="1"/>
                  <a:pt x="150" y="1"/>
                </a:cubicBezTo>
                <a:cubicBezTo>
                  <a:pt x="150" y="2"/>
                  <a:pt x="150"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8" y="0"/>
                  <a:pt x="138" y="1"/>
                  <a:pt x="138" y="1"/>
                </a:cubicBezTo>
                <a:cubicBezTo>
                  <a:pt x="138" y="1"/>
                  <a:pt x="138" y="1"/>
                  <a:pt x="138" y="1"/>
                </a:cubicBezTo>
                <a:cubicBezTo>
                  <a:pt x="138" y="2"/>
                  <a:pt x="138"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6" y="0"/>
                  <a:pt x="126" y="1"/>
                  <a:pt x="126" y="1"/>
                </a:cubicBezTo>
                <a:cubicBezTo>
                  <a:pt x="126" y="1"/>
                  <a:pt x="126" y="1"/>
                  <a:pt x="126" y="1"/>
                </a:cubicBezTo>
                <a:cubicBezTo>
                  <a:pt x="126" y="2"/>
                  <a:pt x="126"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4" y="0"/>
                  <a:pt x="114" y="1"/>
                  <a:pt x="114" y="1"/>
                </a:cubicBezTo>
                <a:cubicBezTo>
                  <a:pt x="114" y="1"/>
                  <a:pt x="114" y="1"/>
                  <a:pt x="114" y="1"/>
                </a:cubicBezTo>
                <a:cubicBezTo>
                  <a:pt x="114" y="2"/>
                  <a:pt x="114"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2" y="0"/>
                  <a:pt x="102" y="1"/>
                  <a:pt x="102" y="1"/>
                </a:cubicBezTo>
                <a:cubicBezTo>
                  <a:pt x="102" y="1"/>
                  <a:pt x="102" y="1"/>
                  <a:pt x="102" y="1"/>
                </a:cubicBezTo>
                <a:cubicBezTo>
                  <a:pt x="102" y="2"/>
                  <a:pt x="102"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90" y="0"/>
                  <a:pt x="90" y="1"/>
                  <a:pt x="90" y="1"/>
                </a:cubicBezTo>
                <a:cubicBezTo>
                  <a:pt x="90" y="1"/>
                  <a:pt x="90" y="1"/>
                  <a:pt x="90" y="1"/>
                </a:cubicBezTo>
                <a:cubicBezTo>
                  <a:pt x="90" y="2"/>
                  <a:pt x="90"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8" y="0"/>
                  <a:pt x="78" y="1"/>
                  <a:pt x="78" y="1"/>
                </a:cubicBezTo>
                <a:cubicBezTo>
                  <a:pt x="78" y="1"/>
                  <a:pt x="78" y="1"/>
                  <a:pt x="78" y="1"/>
                </a:cubicBezTo>
                <a:cubicBezTo>
                  <a:pt x="78" y="2"/>
                  <a:pt x="78"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6" y="0"/>
                  <a:pt x="66" y="1"/>
                  <a:pt x="66" y="1"/>
                </a:cubicBezTo>
                <a:cubicBezTo>
                  <a:pt x="66" y="1"/>
                  <a:pt x="66" y="1"/>
                  <a:pt x="66" y="1"/>
                </a:cubicBezTo>
                <a:cubicBezTo>
                  <a:pt x="66" y="2"/>
                  <a:pt x="66"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4" y="0"/>
                  <a:pt x="54" y="1"/>
                  <a:pt x="54" y="1"/>
                </a:cubicBezTo>
                <a:cubicBezTo>
                  <a:pt x="54" y="1"/>
                  <a:pt x="54" y="1"/>
                  <a:pt x="54" y="1"/>
                </a:cubicBezTo>
                <a:cubicBezTo>
                  <a:pt x="54" y="2"/>
                  <a:pt x="54"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2" y="0"/>
                  <a:pt x="42" y="1"/>
                  <a:pt x="42" y="1"/>
                </a:cubicBezTo>
                <a:cubicBezTo>
                  <a:pt x="42" y="1"/>
                  <a:pt x="42" y="1"/>
                  <a:pt x="42" y="1"/>
                </a:cubicBezTo>
                <a:cubicBezTo>
                  <a:pt x="42" y="2"/>
                  <a:pt x="42"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30" y="0"/>
                  <a:pt x="30" y="1"/>
                  <a:pt x="30" y="1"/>
                </a:cubicBezTo>
                <a:cubicBezTo>
                  <a:pt x="30" y="1"/>
                  <a:pt x="30" y="1"/>
                  <a:pt x="30" y="1"/>
                </a:cubicBezTo>
                <a:cubicBezTo>
                  <a:pt x="30" y="2"/>
                  <a:pt x="30"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8" y="0"/>
                  <a:pt x="18" y="1"/>
                  <a:pt x="18" y="1"/>
                </a:cubicBezTo>
                <a:cubicBezTo>
                  <a:pt x="18" y="1"/>
                  <a:pt x="18" y="1"/>
                  <a:pt x="18" y="1"/>
                </a:cubicBezTo>
                <a:cubicBezTo>
                  <a:pt x="18" y="2"/>
                  <a:pt x="18"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6" y="0"/>
                  <a:pt x="6" y="1"/>
                  <a:pt x="6" y="1"/>
                </a:cubicBezTo>
                <a:cubicBezTo>
                  <a:pt x="6" y="1"/>
                  <a:pt x="6" y="1"/>
                  <a:pt x="6" y="1"/>
                </a:cubicBezTo>
                <a:cubicBezTo>
                  <a:pt x="6" y="2"/>
                  <a:pt x="6"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637" name="Freeform 17"/>
          <p:cNvSpPr>
            <a:spLocks noEditPoints="1"/>
          </p:cNvSpPr>
          <p:nvPr/>
        </p:nvSpPr>
        <p:spPr bwMode="auto">
          <a:xfrm>
            <a:off x="3248025" y="3403600"/>
            <a:ext cx="1222375" cy="7938"/>
          </a:xfrm>
          <a:custGeom>
            <a:avLst/>
            <a:gdLst>
              <a:gd name="T0" fmla="*/ 2147483646 w 326"/>
              <a:gd name="T1" fmla="*/ 15752961 h 2"/>
              <a:gd name="T2" fmla="*/ 2147483646 w 326"/>
              <a:gd name="T3" fmla="*/ 15752961 h 2"/>
              <a:gd name="T4" fmla="*/ 2147483646 w 326"/>
              <a:gd name="T5" fmla="*/ 15752961 h 2"/>
              <a:gd name="T6" fmla="*/ 2147483646 w 326"/>
              <a:gd name="T7" fmla="*/ 31505922 h 2"/>
              <a:gd name="T8" fmla="*/ 2147483646 w 326"/>
              <a:gd name="T9" fmla="*/ 0 h 2"/>
              <a:gd name="T10" fmla="*/ 2147483646 w 326"/>
              <a:gd name="T11" fmla="*/ 31505922 h 2"/>
              <a:gd name="T12" fmla="*/ 2147483646 w 326"/>
              <a:gd name="T13" fmla="*/ 0 h 2"/>
              <a:gd name="T14" fmla="*/ 2147483646 w 326"/>
              <a:gd name="T15" fmla="*/ 31505922 h 2"/>
              <a:gd name="T16" fmla="*/ 2147483646 w 326"/>
              <a:gd name="T17" fmla="*/ 0 h 2"/>
              <a:gd name="T18" fmla="*/ 2147483646 w 326"/>
              <a:gd name="T19" fmla="*/ 31505922 h 2"/>
              <a:gd name="T20" fmla="*/ 2147483646 w 326"/>
              <a:gd name="T21" fmla="*/ 15752961 h 2"/>
              <a:gd name="T22" fmla="*/ 2147483646 w 326"/>
              <a:gd name="T23" fmla="*/ 15752961 h 2"/>
              <a:gd name="T24" fmla="*/ 2147483646 w 326"/>
              <a:gd name="T25" fmla="*/ 15752961 h 2"/>
              <a:gd name="T26" fmla="*/ 2147483646 w 326"/>
              <a:gd name="T27" fmla="*/ 15752961 h 2"/>
              <a:gd name="T28" fmla="*/ 2147483646 w 326"/>
              <a:gd name="T29" fmla="*/ 31505922 h 2"/>
              <a:gd name="T30" fmla="*/ 2147483646 w 326"/>
              <a:gd name="T31" fmla="*/ 0 h 2"/>
              <a:gd name="T32" fmla="*/ 2147483646 w 326"/>
              <a:gd name="T33" fmla="*/ 31505922 h 2"/>
              <a:gd name="T34" fmla="*/ 2147483646 w 326"/>
              <a:gd name="T35" fmla="*/ 0 h 2"/>
              <a:gd name="T36" fmla="*/ 2147483646 w 326"/>
              <a:gd name="T37" fmla="*/ 31505922 h 2"/>
              <a:gd name="T38" fmla="*/ 2147483646 w 326"/>
              <a:gd name="T39" fmla="*/ 0 h 2"/>
              <a:gd name="T40" fmla="*/ 2147483646 w 326"/>
              <a:gd name="T41" fmla="*/ 31505922 h 2"/>
              <a:gd name="T42" fmla="*/ 2147483646 w 326"/>
              <a:gd name="T43" fmla="*/ 15752961 h 2"/>
              <a:gd name="T44" fmla="*/ 2147483646 w 326"/>
              <a:gd name="T45" fmla="*/ 15752961 h 2"/>
              <a:gd name="T46" fmla="*/ 2147483646 w 326"/>
              <a:gd name="T47" fmla="*/ 15752961 h 2"/>
              <a:gd name="T48" fmla="*/ 2147483646 w 326"/>
              <a:gd name="T49" fmla="*/ 15752961 h 2"/>
              <a:gd name="T50" fmla="*/ 2147483646 w 326"/>
              <a:gd name="T51" fmla="*/ 31505922 h 2"/>
              <a:gd name="T52" fmla="*/ 2147483646 w 326"/>
              <a:gd name="T53" fmla="*/ 0 h 2"/>
              <a:gd name="T54" fmla="*/ 2147483646 w 326"/>
              <a:gd name="T55" fmla="*/ 31505922 h 2"/>
              <a:gd name="T56" fmla="*/ 2147483646 w 326"/>
              <a:gd name="T57" fmla="*/ 0 h 2"/>
              <a:gd name="T58" fmla="*/ 2147483646 w 326"/>
              <a:gd name="T59" fmla="*/ 31505922 h 2"/>
              <a:gd name="T60" fmla="*/ 2147483646 w 326"/>
              <a:gd name="T61" fmla="*/ 0 h 2"/>
              <a:gd name="T62" fmla="*/ 2147483646 w 326"/>
              <a:gd name="T63" fmla="*/ 31505922 h 2"/>
              <a:gd name="T64" fmla="*/ 2024586716 w 326"/>
              <a:gd name="T65" fmla="*/ 15752961 h 2"/>
              <a:gd name="T66" fmla="*/ 2108941840 w 326"/>
              <a:gd name="T67" fmla="*/ 15752961 h 2"/>
              <a:gd name="T68" fmla="*/ 1855868969 w 326"/>
              <a:gd name="T69" fmla="*/ 15752961 h 2"/>
              <a:gd name="T70" fmla="*/ 1940227842 w 326"/>
              <a:gd name="T71" fmla="*/ 15752961 h 2"/>
              <a:gd name="T72" fmla="*/ 1701216034 w 326"/>
              <a:gd name="T73" fmla="*/ 31505922 h 2"/>
              <a:gd name="T74" fmla="*/ 1757452783 w 326"/>
              <a:gd name="T75" fmla="*/ 0 h 2"/>
              <a:gd name="T76" fmla="*/ 1701216034 w 326"/>
              <a:gd name="T77" fmla="*/ 31505922 h 2"/>
              <a:gd name="T78" fmla="*/ 1532498287 w 326"/>
              <a:gd name="T79" fmla="*/ 0 h 2"/>
              <a:gd name="T80" fmla="*/ 1588738786 w 326"/>
              <a:gd name="T81" fmla="*/ 31505922 h 2"/>
              <a:gd name="T82" fmla="*/ 1363784289 w 326"/>
              <a:gd name="T83" fmla="*/ 0 h 2"/>
              <a:gd name="T84" fmla="*/ 1420021039 w 326"/>
              <a:gd name="T85" fmla="*/ 31505922 h 2"/>
              <a:gd name="T86" fmla="*/ 1181009230 w 326"/>
              <a:gd name="T87" fmla="*/ 15752961 h 2"/>
              <a:gd name="T88" fmla="*/ 1265364354 w 326"/>
              <a:gd name="T89" fmla="*/ 15752961 h 2"/>
              <a:gd name="T90" fmla="*/ 1012291483 w 326"/>
              <a:gd name="T91" fmla="*/ 15752961 h 2"/>
              <a:gd name="T92" fmla="*/ 1096650357 w 326"/>
              <a:gd name="T93" fmla="*/ 15752961 h 2"/>
              <a:gd name="T94" fmla="*/ 857638548 w 326"/>
              <a:gd name="T95" fmla="*/ 31505922 h 2"/>
              <a:gd name="T96" fmla="*/ 913875297 w 326"/>
              <a:gd name="T97" fmla="*/ 0 h 2"/>
              <a:gd name="T98" fmla="*/ 857638548 w 326"/>
              <a:gd name="T99" fmla="*/ 31505922 h 2"/>
              <a:gd name="T100" fmla="*/ 688920801 w 326"/>
              <a:gd name="T101" fmla="*/ 0 h 2"/>
              <a:gd name="T102" fmla="*/ 745161300 w 326"/>
              <a:gd name="T103" fmla="*/ 31505922 h 2"/>
              <a:gd name="T104" fmla="*/ 520206804 w 326"/>
              <a:gd name="T105" fmla="*/ 0 h 2"/>
              <a:gd name="T106" fmla="*/ 576443553 w 326"/>
              <a:gd name="T107" fmla="*/ 31505922 h 2"/>
              <a:gd name="T108" fmla="*/ 337431744 w 326"/>
              <a:gd name="T109" fmla="*/ 15752961 h 2"/>
              <a:gd name="T110" fmla="*/ 421786868 w 326"/>
              <a:gd name="T111" fmla="*/ 15752961 h 2"/>
              <a:gd name="T112" fmla="*/ 168713997 w 326"/>
              <a:gd name="T113" fmla="*/ 15752961 h 2"/>
              <a:gd name="T114" fmla="*/ 253072871 w 326"/>
              <a:gd name="T115" fmla="*/ 15752961 h 2"/>
              <a:gd name="T116" fmla="*/ 14061062 w 326"/>
              <a:gd name="T117" fmla="*/ 31505922 h 2"/>
              <a:gd name="T118" fmla="*/ 70297811 w 326"/>
              <a:gd name="T119" fmla="*/ 0 h 2"/>
              <a:gd name="T120" fmla="*/ 14061062 w 326"/>
              <a:gd name="T121" fmla="*/ 31505922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638" name="Freeform 18"/>
          <p:cNvSpPr>
            <a:spLocks noEditPoints="1"/>
          </p:cNvSpPr>
          <p:nvPr/>
        </p:nvSpPr>
        <p:spPr bwMode="auto">
          <a:xfrm>
            <a:off x="4679950" y="3403600"/>
            <a:ext cx="1222375" cy="7938"/>
          </a:xfrm>
          <a:custGeom>
            <a:avLst/>
            <a:gdLst>
              <a:gd name="T0" fmla="*/ 2147483646 w 326"/>
              <a:gd name="T1" fmla="*/ 15752961 h 2"/>
              <a:gd name="T2" fmla="*/ 2147483646 w 326"/>
              <a:gd name="T3" fmla="*/ 15752961 h 2"/>
              <a:gd name="T4" fmla="*/ 2147483646 w 326"/>
              <a:gd name="T5" fmla="*/ 15752961 h 2"/>
              <a:gd name="T6" fmla="*/ 2147483646 w 326"/>
              <a:gd name="T7" fmla="*/ 31505922 h 2"/>
              <a:gd name="T8" fmla="*/ 2147483646 w 326"/>
              <a:gd name="T9" fmla="*/ 0 h 2"/>
              <a:gd name="T10" fmla="*/ 2147483646 w 326"/>
              <a:gd name="T11" fmla="*/ 31505922 h 2"/>
              <a:gd name="T12" fmla="*/ 2147483646 w 326"/>
              <a:gd name="T13" fmla="*/ 0 h 2"/>
              <a:gd name="T14" fmla="*/ 2147483646 w 326"/>
              <a:gd name="T15" fmla="*/ 31505922 h 2"/>
              <a:gd name="T16" fmla="*/ 2147483646 w 326"/>
              <a:gd name="T17" fmla="*/ 0 h 2"/>
              <a:gd name="T18" fmla="*/ 2147483646 w 326"/>
              <a:gd name="T19" fmla="*/ 31505922 h 2"/>
              <a:gd name="T20" fmla="*/ 2147483646 w 326"/>
              <a:gd name="T21" fmla="*/ 15752961 h 2"/>
              <a:gd name="T22" fmla="*/ 2147483646 w 326"/>
              <a:gd name="T23" fmla="*/ 15752961 h 2"/>
              <a:gd name="T24" fmla="*/ 2147483646 w 326"/>
              <a:gd name="T25" fmla="*/ 15752961 h 2"/>
              <a:gd name="T26" fmla="*/ 2147483646 w 326"/>
              <a:gd name="T27" fmla="*/ 15752961 h 2"/>
              <a:gd name="T28" fmla="*/ 2147483646 w 326"/>
              <a:gd name="T29" fmla="*/ 31505922 h 2"/>
              <a:gd name="T30" fmla="*/ 2147483646 w 326"/>
              <a:gd name="T31" fmla="*/ 0 h 2"/>
              <a:gd name="T32" fmla="*/ 2147483646 w 326"/>
              <a:gd name="T33" fmla="*/ 31505922 h 2"/>
              <a:gd name="T34" fmla="*/ 2147483646 w 326"/>
              <a:gd name="T35" fmla="*/ 0 h 2"/>
              <a:gd name="T36" fmla="*/ 2147483646 w 326"/>
              <a:gd name="T37" fmla="*/ 31505922 h 2"/>
              <a:gd name="T38" fmla="*/ 2147483646 w 326"/>
              <a:gd name="T39" fmla="*/ 0 h 2"/>
              <a:gd name="T40" fmla="*/ 2147483646 w 326"/>
              <a:gd name="T41" fmla="*/ 31505922 h 2"/>
              <a:gd name="T42" fmla="*/ 2147483646 w 326"/>
              <a:gd name="T43" fmla="*/ 15752961 h 2"/>
              <a:gd name="T44" fmla="*/ 2147483646 w 326"/>
              <a:gd name="T45" fmla="*/ 15752961 h 2"/>
              <a:gd name="T46" fmla="*/ 2147483646 w 326"/>
              <a:gd name="T47" fmla="*/ 15752961 h 2"/>
              <a:gd name="T48" fmla="*/ 2147483646 w 326"/>
              <a:gd name="T49" fmla="*/ 15752961 h 2"/>
              <a:gd name="T50" fmla="*/ 2147483646 w 326"/>
              <a:gd name="T51" fmla="*/ 31505922 h 2"/>
              <a:gd name="T52" fmla="*/ 2147483646 w 326"/>
              <a:gd name="T53" fmla="*/ 0 h 2"/>
              <a:gd name="T54" fmla="*/ 2147483646 w 326"/>
              <a:gd name="T55" fmla="*/ 31505922 h 2"/>
              <a:gd name="T56" fmla="*/ 2147483646 w 326"/>
              <a:gd name="T57" fmla="*/ 0 h 2"/>
              <a:gd name="T58" fmla="*/ 2147483646 w 326"/>
              <a:gd name="T59" fmla="*/ 31505922 h 2"/>
              <a:gd name="T60" fmla="*/ 2147483646 w 326"/>
              <a:gd name="T61" fmla="*/ 0 h 2"/>
              <a:gd name="T62" fmla="*/ 2147483646 w 326"/>
              <a:gd name="T63" fmla="*/ 31505922 h 2"/>
              <a:gd name="T64" fmla="*/ 2024586716 w 326"/>
              <a:gd name="T65" fmla="*/ 15752961 h 2"/>
              <a:gd name="T66" fmla="*/ 2108941840 w 326"/>
              <a:gd name="T67" fmla="*/ 15752961 h 2"/>
              <a:gd name="T68" fmla="*/ 1855868969 w 326"/>
              <a:gd name="T69" fmla="*/ 15752961 h 2"/>
              <a:gd name="T70" fmla="*/ 1940227842 w 326"/>
              <a:gd name="T71" fmla="*/ 15752961 h 2"/>
              <a:gd name="T72" fmla="*/ 1701216034 w 326"/>
              <a:gd name="T73" fmla="*/ 31505922 h 2"/>
              <a:gd name="T74" fmla="*/ 1757452783 w 326"/>
              <a:gd name="T75" fmla="*/ 0 h 2"/>
              <a:gd name="T76" fmla="*/ 1701216034 w 326"/>
              <a:gd name="T77" fmla="*/ 31505922 h 2"/>
              <a:gd name="T78" fmla="*/ 1532498287 w 326"/>
              <a:gd name="T79" fmla="*/ 0 h 2"/>
              <a:gd name="T80" fmla="*/ 1588738786 w 326"/>
              <a:gd name="T81" fmla="*/ 31505922 h 2"/>
              <a:gd name="T82" fmla="*/ 1363784289 w 326"/>
              <a:gd name="T83" fmla="*/ 0 h 2"/>
              <a:gd name="T84" fmla="*/ 1420021039 w 326"/>
              <a:gd name="T85" fmla="*/ 31505922 h 2"/>
              <a:gd name="T86" fmla="*/ 1181009230 w 326"/>
              <a:gd name="T87" fmla="*/ 15752961 h 2"/>
              <a:gd name="T88" fmla="*/ 1265364354 w 326"/>
              <a:gd name="T89" fmla="*/ 15752961 h 2"/>
              <a:gd name="T90" fmla="*/ 1012291483 w 326"/>
              <a:gd name="T91" fmla="*/ 15752961 h 2"/>
              <a:gd name="T92" fmla="*/ 1096650357 w 326"/>
              <a:gd name="T93" fmla="*/ 15752961 h 2"/>
              <a:gd name="T94" fmla="*/ 857638548 w 326"/>
              <a:gd name="T95" fmla="*/ 31505922 h 2"/>
              <a:gd name="T96" fmla="*/ 913875297 w 326"/>
              <a:gd name="T97" fmla="*/ 0 h 2"/>
              <a:gd name="T98" fmla="*/ 857638548 w 326"/>
              <a:gd name="T99" fmla="*/ 31505922 h 2"/>
              <a:gd name="T100" fmla="*/ 688920801 w 326"/>
              <a:gd name="T101" fmla="*/ 0 h 2"/>
              <a:gd name="T102" fmla="*/ 745161300 w 326"/>
              <a:gd name="T103" fmla="*/ 31505922 h 2"/>
              <a:gd name="T104" fmla="*/ 520206804 w 326"/>
              <a:gd name="T105" fmla="*/ 0 h 2"/>
              <a:gd name="T106" fmla="*/ 576443553 w 326"/>
              <a:gd name="T107" fmla="*/ 31505922 h 2"/>
              <a:gd name="T108" fmla="*/ 337431744 w 326"/>
              <a:gd name="T109" fmla="*/ 15752961 h 2"/>
              <a:gd name="T110" fmla="*/ 421786868 w 326"/>
              <a:gd name="T111" fmla="*/ 15752961 h 2"/>
              <a:gd name="T112" fmla="*/ 168713997 w 326"/>
              <a:gd name="T113" fmla="*/ 15752961 h 2"/>
              <a:gd name="T114" fmla="*/ 253072871 w 326"/>
              <a:gd name="T115" fmla="*/ 15752961 h 2"/>
              <a:gd name="T116" fmla="*/ 14061062 w 326"/>
              <a:gd name="T117" fmla="*/ 31505922 h 2"/>
              <a:gd name="T118" fmla="*/ 70297811 w 326"/>
              <a:gd name="T119" fmla="*/ 0 h 2"/>
              <a:gd name="T120" fmla="*/ 14061062 w 326"/>
              <a:gd name="T121" fmla="*/ 31505922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639" name="Freeform 19"/>
          <p:cNvSpPr>
            <a:spLocks noEditPoints="1"/>
          </p:cNvSpPr>
          <p:nvPr/>
        </p:nvSpPr>
        <p:spPr bwMode="auto">
          <a:xfrm>
            <a:off x="6108700" y="3403600"/>
            <a:ext cx="1222375" cy="7938"/>
          </a:xfrm>
          <a:custGeom>
            <a:avLst/>
            <a:gdLst>
              <a:gd name="T0" fmla="*/ 2147483646 w 326"/>
              <a:gd name="T1" fmla="*/ 0 h 2"/>
              <a:gd name="T2" fmla="*/ 2147483646 w 326"/>
              <a:gd name="T3" fmla="*/ 31505922 h 2"/>
              <a:gd name="T4" fmla="*/ 2147483646 w 326"/>
              <a:gd name="T5" fmla="*/ 0 h 2"/>
              <a:gd name="T6" fmla="*/ 2147483646 w 326"/>
              <a:gd name="T7" fmla="*/ 31505922 h 2"/>
              <a:gd name="T8" fmla="*/ 2147483646 w 326"/>
              <a:gd name="T9" fmla="*/ 15752961 h 2"/>
              <a:gd name="T10" fmla="*/ 2147483646 w 326"/>
              <a:gd name="T11" fmla="*/ 15752961 h 2"/>
              <a:gd name="T12" fmla="*/ 2147483646 w 326"/>
              <a:gd name="T13" fmla="*/ 15752961 h 2"/>
              <a:gd name="T14" fmla="*/ 2147483646 w 326"/>
              <a:gd name="T15" fmla="*/ 15752961 h 2"/>
              <a:gd name="T16" fmla="*/ 2147483646 w 326"/>
              <a:gd name="T17" fmla="*/ 31505922 h 2"/>
              <a:gd name="T18" fmla="*/ 2147483646 w 326"/>
              <a:gd name="T19" fmla="*/ 0 h 2"/>
              <a:gd name="T20" fmla="*/ 2147483646 w 326"/>
              <a:gd name="T21" fmla="*/ 31505922 h 2"/>
              <a:gd name="T22" fmla="*/ 2147483646 w 326"/>
              <a:gd name="T23" fmla="*/ 0 h 2"/>
              <a:gd name="T24" fmla="*/ 2147483646 w 326"/>
              <a:gd name="T25" fmla="*/ 31505922 h 2"/>
              <a:gd name="T26" fmla="*/ 2147483646 w 326"/>
              <a:gd name="T27" fmla="*/ 0 h 2"/>
              <a:gd name="T28" fmla="*/ 2147483646 w 326"/>
              <a:gd name="T29" fmla="*/ 31505922 h 2"/>
              <a:gd name="T30" fmla="*/ 2147483646 w 326"/>
              <a:gd name="T31" fmla="*/ 15752961 h 2"/>
              <a:gd name="T32" fmla="*/ 2147483646 w 326"/>
              <a:gd name="T33" fmla="*/ 15752961 h 2"/>
              <a:gd name="T34" fmla="*/ 2147483646 w 326"/>
              <a:gd name="T35" fmla="*/ 15752961 h 2"/>
              <a:gd name="T36" fmla="*/ 2147483646 w 326"/>
              <a:gd name="T37" fmla="*/ 15752961 h 2"/>
              <a:gd name="T38" fmla="*/ 2147483646 w 326"/>
              <a:gd name="T39" fmla="*/ 31505922 h 2"/>
              <a:gd name="T40" fmla="*/ 2147483646 w 326"/>
              <a:gd name="T41" fmla="*/ 0 h 2"/>
              <a:gd name="T42" fmla="*/ 2147483646 w 326"/>
              <a:gd name="T43" fmla="*/ 31505922 h 2"/>
              <a:gd name="T44" fmla="*/ 2147483646 w 326"/>
              <a:gd name="T45" fmla="*/ 0 h 2"/>
              <a:gd name="T46" fmla="*/ 2147483646 w 326"/>
              <a:gd name="T47" fmla="*/ 31505922 h 2"/>
              <a:gd name="T48" fmla="*/ 2147483646 w 326"/>
              <a:gd name="T49" fmla="*/ 0 h 2"/>
              <a:gd name="T50" fmla="*/ 2147483646 w 326"/>
              <a:gd name="T51" fmla="*/ 31505922 h 2"/>
              <a:gd name="T52" fmla="*/ 2147483646 w 326"/>
              <a:gd name="T53" fmla="*/ 15752961 h 2"/>
              <a:gd name="T54" fmla="*/ 2147483646 w 326"/>
              <a:gd name="T55" fmla="*/ 15752961 h 2"/>
              <a:gd name="T56" fmla="*/ 2147483646 w 326"/>
              <a:gd name="T57" fmla="*/ 15752961 h 2"/>
              <a:gd name="T58" fmla="*/ 2147483646 w 326"/>
              <a:gd name="T59" fmla="*/ 15752961 h 2"/>
              <a:gd name="T60" fmla="*/ 2147483646 w 326"/>
              <a:gd name="T61" fmla="*/ 31505922 h 2"/>
              <a:gd name="T62" fmla="*/ 2147483646 w 326"/>
              <a:gd name="T63" fmla="*/ 0 h 2"/>
              <a:gd name="T64" fmla="*/ 2147483646 w 326"/>
              <a:gd name="T65" fmla="*/ 31505922 h 2"/>
              <a:gd name="T66" fmla="*/ 2038644028 w 326"/>
              <a:gd name="T67" fmla="*/ 0 h 2"/>
              <a:gd name="T68" fmla="*/ 2094884527 w 326"/>
              <a:gd name="T69" fmla="*/ 31505922 h 2"/>
              <a:gd name="T70" fmla="*/ 1869930031 w 326"/>
              <a:gd name="T71" fmla="*/ 0 h 2"/>
              <a:gd name="T72" fmla="*/ 1926166780 w 326"/>
              <a:gd name="T73" fmla="*/ 31505922 h 2"/>
              <a:gd name="T74" fmla="*/ 1687154972 w 326"/>
              <a:gd name="T75" fmla="*/ 15752961 h 2"/>
              <a:gd name="T76" fmla="*/ 1771513845 w 326"/>
              <a:gd name="T77" fmla="*/ 15752961 h 2"/>
              <a:gd name="T78" fmla="*/ 1518440974 w 326"/>
              <a:gd name="T79" fmla="*/ 15752961 h 2"/>
              <a:gd name="T80" fmla="*/ 1602796098 w 326"/>
              <a:gd name="T81" fmla="*/ 15752961 h 2"/>
              <a:gd name="T82" fmla="*/ 1363784289 w 326"/>
              <a:gd name="T83" fmla="*/ 31505922 h 2"/>
              <a:gd name="T84" fmla="*/ 1420021039 w 326"/>
              <a:gd name="T85" fmla="*/ 0 h 2"/>
              <a:gd name="T86" fmla="*/ 1363784289 w 326"/>
              <a:gd name="T87" fmla="*/ 31505922 h 2"/>
              <a:gd name="T88" fmla="*/ 1195066543 w 326"/>
              <a:gd name="T89" fmla="*/ 0 h 2"/>
              <a:gd name="T90" fmla="*/ 1251307041 w 326"/>
              <a:gd name="T91" fmla="*/ 31505922 h 2"/>
              <a:gd name="T92" fmla="*/ 1026352545 w 326"/>
              <a:gd name="T93" fmla="*/ 0 h 2"/>
              <a:gd name="T94" fmla="*/ 1082589294 w 326"/>
              <a:gd name="T95" fmla="*/ 31505922 h 2"/>
              <a:gd name="T96" fmla="*/ 843577486 w 326"/>
              <a:gd name="T97" fmla="*/ 15752961 h 2"/>
              <a:gd name="T98" fmla="*/ 927936359 w 326"/>
              <a:gd name="T99" fmla="*/ 15752961 h 2"/>
              <a:gd name="T100" fmla="*/ 674863488 w 326"/>
              <a:gd name="T101" fmla="*/ 15752961 h 2"/>
              <a:gd name="T102" fmla="*/ 759218612 w 326"/>
              <a:gd name="T103" fmla="*/ 15752961 h 2"/>
              <a:gd name="T104" fmla="*/ 520206804 w 326"/>
              <a:gd name="T105" fmla="*/ 31505922 h 2"/>
              <a:gd name="T106" fmla="*/ 576443553 w 326"/>
              <a:gd name="T107" fmla="*/ 0 h 2"/>
              <a:gd name="T108" fmla="*/ 520206804 w 326"/>
              <a:gd name="T109" fmla="*/ 31505922 h 2"/>
              <a:gd name="T110" fmla="*/ 351489057 w 326"/>
              <a:gd name="T111" fmla="*/ 0 h 2"/>
              <a:gd name="T112" fmla="*/ 407729556 w 326"/>
              <a:gd name="T113" fmla="*/ 31505922 h 2"/>
              <a:gd name="T114" fmla="*/ 182775059 w 326"/>
              <a:gd name="T115" fmla="*/ 0 h 2"/>
              <a:gd name="T116" fmla="*/ 239011809 w 326"/>
              <a:gd name="T117" fmla="*/ 31505922 h 2"/>
              <a:gd name="T118" fmla="*/ 0 w 326"/>
              <a:gd name="T119" fmla="*/ 15752961 h 2"/>
              <a:gd name="T120" fmla="*/ 84358873 w 326"/>
              <a:gd name="T121" fmla="*/ 15752961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5" y="2"/>
                </a:moveTo>
                <a:cubicBezTo>
                  <a:pt x="324" y="2"/>
                  <a:pt x="324" y="2"/>
                  <a:pt x="324" y="1"/>
                </a:cubicBezTo>
                <a:cubicBezTo>
                  <a:pt x="324" y="1"/>
                  <a:pt x="324" y="1"/>
                  <a:pt x="324" y="1"/>
                </a:cubicBezTo>
                <a:cubicBezTo>
                  <a:pt x="324" y="1"/>
                  <a:pt x="324" y="0"/>
                  <a:pt x="325" y="0"/>
                </a:cubicBezTo>
                <a:cubicBezTo>
                  <a:pt x="325" y="0"/>
                  <a:pt x="325"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5" y="2"/>
                  <a:pt x="325" y="2"/>
                  <a:pt x="325" y="2"/>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640" name="Freeform 20"/>
          <p:cNvSpPr>
            <a:spLocks noEditPoints="1"/>
          </p:cNvSpPr>
          <p:nvPr/>
        </p:nvSpPr>
        <p:spPr bwMode="auto">
          <a:xfrm>
            <a:off x="7542213" y="3403600"/>
            <a:ext cx="1222375" cy="7938"/>
          </a:xfrm>
          <a:custGeom>
            <a:avLst/>
            <a:gdLst>
              <a:gd name="T0" fmla="*/ 2147483646 w 326"/>
              <a:gd name="T1" fmla="*/ 15752961 h 2"/>
              <a:gd name="T2" fmla="*/ 2147483646 w 326"/>
              <a:gd name="T3" fmla="*/ 15752961 h 2"/>
              <a:gd name="T4" fmla="*/ 2147483646 w 326"/>
              <a:gd name="T5" fmla="*/ 15752961 h 2"/>
              <a:gd name="T6" fmla="*/ 2147483646 w 326"/>
              <a:gd name="T7" fmla="*/ 31505922 h 2"/>
              <a:gd name="T8" fmla="*/ 2147483646 w 326"/>
              <a:gd name="T9" fmla="*/ 0 h 2"/>
              <a:gd name="T10" fmla="*/ 2147483646 w 326"/>
              <a:gd name="T11" fmla="*/ 31505922 h 2"/>
              <a:gd name="T12" fmla="*/ 2147483646 w 326"/>
              <a:gd name="T13" fmla="*/ 0 h 2"/>
              <a:gd name="T14" fmla="*/ 2147483646 w 326"/>
              <a:gd name="T15" fmla="*/ 31505922 h 2"/>
              <a:gd name="T16" fmla="*/ 2147483646 w 326"/>
              <a:gd name="T17" fmla="*/ 0 h 2"/>
              <a:gd name="T18" fmla="*/ 2147483646 w 326"/>
              <a:gd name="T19" fmla="*/ 31505922 h 2"/>
              <a:gd name="T20" fmla="*/ 2147483646 w 326"/>
              <a:gd name="T21" fmla="*/ 15752961 h 2"/>
              <a:gd name="T22" fmla="*/ 2147483646 w 326"/>
              <a:gd name="T23" fmla="*/ 15752961 h 2"/>
              <a:gd name="T24" fmla="*/ 2147483646 w 326"/>
              <a:gd name="T25" fmla="*/ 15752961 h 2"/>
              <a:gd name="T26" fmla="*/ 2147483646 w 326"/>
              <a:gd name="T27" fmla="*/ 15752961 h 2"/>
              <a:gd name="T28" fmla="*/ 2147483646 w 326"/>
              <a:gd name="T29" fmla="*/ 31505922 h 2"/>
              <a:gd name="T30" fmla="*/ 2147483646 w 326"/>
              <a:gd name="T31" fmla="*/ 0 h 2"/>
              <a:gd name="T32" fmla="*/ 2147483646 w 326"/>
              <a:gd name="T33" fmla="*/ 31505922 h 2"/>
              <a:gd name="T34" fmla="*/ 2147483646 w 326"/>
              <a:gd name="T35" fmla="*/ 0 h 2"/>
              <a:gd name="T36" fmla="*/ 2147483646 w 326"/>
              <a:gd name="T37" fmla="*/ 31505922 h 2"/>
              <a:gd name="T38" fmla="*/ 2147483646 w 326"/>
              <a:gd name="T39" fmla="*/ 0 h 2"/>
              <a:gd name="T40" fmla="*/ 2147483646 w 326"/>
              <a:gd name="T41" fmla="*/ 31505922 h 2"/>
              <a:gd name="T42" fmla="*/ 2147483646 w 326"/>
              <a:gd name="T43" fmla="*/ 15752961 h 2"/>
              <a:gd name="T44" fmla="*/ 2147483646 w 326"/>
              <a:gd name="T45" fmla="*/ 15752961 h 2"/>
              <a:gd name="T46" fmla="*/ 2147483646 w 326"/>
              <a:gd name="T47" fmla="*/ 15752961 h 2"/>
              <a:gd name="T48" fmla="*/ 2147483646 w 326"/>
              <a:gd name="T49" fmla="*/ 15752961 h 2"/>
              <a:gd name="T50" fmla="*/ 2147483646 w 326"/>
              <a:gd name="T51" fmla="*/ 31505922 h 2"/>
              <a:gd name="T52" fmla="*/ 2147483646 w 326"/>
              <a:gd name="T53" fmla="*/ 0 h 2"/>
              <a:gd name="T54" fmla="*/ 2147483646 w 326"/>
              <a:gd name="T55" fmla="*/ 31505922 h 2"/>
              <a:gd name="T56" fmla="*/ 2147483646 w 326"/>
              <a:gd name="T57" fmla="*/ 0 h 2"/>
              <a:gd name="T58" fmla="*/ 2147483646 w 326"/>
              <a:gd name="T59" fmla="*/ 31505922 h 2"/>
              <a:gd name="T60" fmla="*/ 2147483646 w 326"/>
              <a:gd name="T61" fmla="*/ 0 h 2"/>
              <a:gd name="T62" fmla="*/ 2147483646 w 326"/>
              <a:gd name="T63" fmla="*/ 31505922 h 2"/>
              <a:gd name="T64" fmla="*/ 2024586716 w 326"/>
              <a:gd name="T65" fmla="*/ 15752961 h 2"/>
              <a:gd name="T66" fmla="*/ 2108941840 w 326"/>
              <a:gd name="T67" fmla="*/ 15752961 h 2"/>
              <a:gd name="T68" fmla="*/ 1855868969 w 326"/>
              <a:gd name="T69" fmla="*/ 15752961 h 2"/>
              <a:gd name="T70" fmla="*/ 1940227842 w 326"/>
              <a:gd name="T71" fmla="*/ 15752961 h 2"/>
              <a:gd name="T72" fmla="*/ 1701216034 w 326"/>
              <a:gd name="T73" fmla="*/ 31505922 h 2"/>
              <a:gd name="T74" fmla="*/ 1757452783 w 326"/>
              <a:gd name="T75" fmla="*/ 0 h 2"/>
              <a:gd name="T76" fmla="*/ 1701216034 w 326"/>
              <a:gd name="T77" fmla="*/ 31505922 h 2"/>
              <a:gd name="T78" fmla="*/ 1532498287 w 326"/>
              <a:gd name="T79" fmla="*/ 0 h 2"/>
              <a:gd name="T80" fmla="*/ 1588738786 w 326"/>
              <a:gd name="T81" fmla="*/ 31505922 h 2"/>
              <a:gd name="T82" fmla="*/ 1363784289 w 326"/>
              <a:gd name="T83" fmla="*/ 0 h 2"/>
              <a:gd name="T84" fmla="*/ 1420021039 w 326"/>
              <a:gd name="T85" fmla="*/ 31505922 h 2"/>
              <a:gd name="T86" fmla="*/ 1181009230 w 326"/>
              <a:gd name="T87" fmla="*/ 15752961 h 2"/>
              <a:gd name="T88" fmla="*/ 1265364354 w 326"/>
              <a:gd name="T89" fmla="*/ 15752961 h 2"/>
              <a:gd name="T90" fmla="*/ 1012291483 w 326"/>
              <a:gd name="T91" fmla="*/ 15752961 h 2"/>
              <a:gd name="T92" fmla="*/ 1096650357 w 326"/>
              <a:gd name="T93" fmla="*/ 15752961 h 2"/>
              <a:gd name="T94" fmla="*/ 857638548 w 326"/>
              <a:gd name="T95" fmla="*/ 31505922 h 2"/>
              <a:gd name="T96" fmla="*/ 913875297 w 326"/>
              <a:gd name="T97" fmla="*/ 0 h 2"/>
              <a:gd name="T98" fmla="*/ 857638548 w 326"/>
              <a:gd name="T99" fmla="*/ 31505922 h 2"/>
              <a:gd name="T100" fmla="*/ 688920801 w 326"/>
              <a:gd name="T101" fmla="*/ 0 h 2"/>
              <a:gd name="T102" fmla="*/ 745161300 w 326"/>
              <a:gd name="T103" fmla="*/ 31505922 h 2"/>
              <a:gd name="T104" fmla="*/ 520206804 w 326"/>
              <a:gd name="T105" fmla="*/ 0 h 2"/>
              <a:gd name="T106" fmla="*/ 576443553 w 326"/>
              <a:gd name="T107" fmla="*/ 31505922 h 2"/>
              <a:gd name="T108" fmla="*/ 337431744 w 326"/>
              <a:gd name="T109" fmla="*/ 15752961 h 2"/>
              <a:gd name="T110" fmla="*/ 421786868 w 326"/>
              <a:gd name="T111" fmla="*/ 15752961 h 2"/>
              <a:gd name="T112" fmla="*/ 168713997 w 326"/>
              <a:gd name="T113" fmla="*/ 15752961 h 2"/>
              <a:gd name="T114" fmla="*/ 253072871 w 326"/>
              <a:gd name="T115" fmla="*/ 15752961 h 2"/>
              <a:gd name="T116" fmla="*/ 14061062 w 326"/>
              <a:gd name="T117" fmla="*/ 31505922 h 2"/>
              <a:gd name="T118" fmla="*/ 70297811 w 326"/>
              <a:gd name="T119" fmla="*/ 0 h 2"/>
              <a:gd name="T120" fmla="*/ 14061062 w 326"/>
              <a:gd name="T121" fmla="*/ 31505922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641" name="Freeform 21"/>
          <p:cNvSpPr>
            <a:spLocks noEditPoints="1"/>
          </p:cNvSpPr>
          <p:nvPr/>
        </p:nvSpPr>
        <p:spPr bwMode="auto">
          <a:xfrm>
            <a:off x="377825" y="4116388"/>
            <a:ext cx="1223963" cy="7937"/>
          </a:xfrm>
          <a:custGeom>
            <a:avLst/>
            <a:gdLst>
              <a:gd name="T0" fmla="*/ 2147483646 w 326"/>
              <a:gd name="T1" fmla="*/ 15750977 h 2"/>
              <a:gd name="T2" fmla="*/ 2147483646 w 326"/>
              <a:gd name="T3" fmla="*/ 15750977 h 2"/>
              <a:gd name="T4" fmla="*/ 2147483646 w 326"/>
              <a:gd name="T5" fmla="*/ 15750977 h 2"/>
              <a:gd name="T6" fmla="*/ 2147483646 w 326"/>
              <a:gd name="T7" fmla="*/ 31501953 h 2"/>
              <a:gd name="T8" fmla="*/ 2147483646 w 326"/>
              <a:gd name="T9" fmla="*/ 0 h 2"/>
              <a:gd name="T10" fmla="*/ 2147483646 w 326"/>
              <a:gd name="T11" fmla="*/ 31501953 h 2"/>
              <a:gd name="T12" fmla="*/ 2147483646 w 326"/>
              <a:gd name="T13" fmla="*/ 0 h 2"/>
              <a:gd name="T14" fmla="*/ 2147483646 w 326"/>
              <a:gd name="T15" fmla="*/ 31501953 h 2"/>
              <a:gd name="T16" fmla="*/ 2147483646 w 326"/>
              <a:gd name="T17" fmla="*/ 0 h 2"/>
              <a:gd name="T18" fmla="*/ 2147483646 w 326"/>
              <a:gd name="T19" fmla="*/ 31501953 h 2"/>
              <a:gd name="T20" fmla="*/ 2147483646 w 326"/>
              <a:gd name="T21" fmla="*/ 15750977 h 2"/>
              <a:gd name="T22" fmla="*/ 2147483646 w 326"/>
              <a:gd name="T23" fmla="*/ 15750977 h 2"/>
              <a:gd name="T24" fmla="*/ 2147483646 w 326"/>
              <a:gd name="T25" fmla="*/ 15750977 h 2"/>
              <a:gd name="T26" fmla="*/ 2147483646 w 326"/>
              <a:gd name="T27" fmla="*/ 15750977 h 2"/>
              <a:gd name="T28" fmla="*/ 2147483646 w 326"/>
              <a:gd name="T29" fmla="*/ 31501953 h 2"/>
              <a:gd name="T30" fmla="*/ 2147483646 w 326"/>
              <a:gd name="T31" fmla="*/ 0 h 2"/>
              <a:gd name="T32" fmla="*/ 2147483646 w 326"/>
              <a:gd name="T33" fmla="*/ 31501953 h 2"/>
              <a:gd name="T34" fmla="*/ 2147483646 w 326"/>
              <a:gd name="T35" fmla="*/ 0 h 2"/>
              <a:gd name="T36" fmla="*/ 2147483646 w 326"/>
              <a:gd name="T37" fmla="*/ 31501953 h 2"/>
              <a:gd name="T38" fmla="*/ 2147483646 w 326"/>
              <a:gd name="T39" fmla="*/ 0 h 2"/>
              <a:gd name="T40" fmla="*/ 2147483646 w 326"/>
              <a:gd name="T41" fmla="*/ 31501953 h 2"/>
              <a:gd name="T42" fmla="*/ 2147483646 w 326"/>
              <a:gd name="T43" fmla="*/ 15750977 h 2"/>
              <a:gd name="T44" fmla="*/ 2147483646 w 326"/>
              <a:gd name="T45" fmla="*/ 15750977 h 2"/>
              <a:gd name="T46" fmla="*/ 2147483646 w 326"/>
              <a:gd name="T47" fmla="*/ 15750977 h 2"/>
              <a:gd name="T48" fmla="*/ 2147483646 w 326"/>
              <a:gd name="T49" fmla="*/ 15750977 h 2"/>
              <a:gd name="T50" fmla="*/ 2147483646 w 326"/>
              <a:gd name="T51" fmla="*/ 31501953 h 2"/>
              <a:gd name="T52" fmla="*/ 2147483646 w 326"/>
              <a:gd name="T53" fmla="*/ 0 h 2"/>
              <a:gd name="T54" fmla="*/ 2147483646 w 326"/>
              <a:gd name="T55" fmla="*/ 31501953 h 2"/>
              <a:gd name="T56" fmla="*/ 2147483646 w 326"/>
              <a:gd name="T57" fmla="*/ 0 h 2"/>
              <a:gd name="T58" fmla="*/ 2147483646 w 326"/>
              <a:gd name="T59" fmla="*/ 31501953 h 2"/>
              <a:gd name="T60" fmla="*/ 2147483646 w 326"/>
              <a:gd name="T61" fmla="*/ 0 h 2"/>
              <a:gd name="T62" fmla="*/ 2147483646 w 326"/>
              <a:gd name="T63" fmla="*/ 31501953 h 2"/>
              <a:gd name="T64" fmla="*/ 2029848773 w 326"/>
              <a:gd name="T65" fmla="*/ 15750977 h 2"/>
              <a:gd name="T66" fmla="*/ 2114426118 w 326"/>
              <a:gd name="T67" fmla="*/ 15750977 h 2"/>
              <a:gd name="T68" fmla="*/ 1860694083 w 326"/>
              <a:gd name="T69" fmla="*/ 15750977 h 2"/>
              <a:gd name="T70" fmla="*/ 1945271428 w 326"/>
              <a:gd name="T71" fmla="*/ 15750977 h 2"/>
              <a:gd name="T72" fmla="*/ 1705637494 w 326"/>
              <a:gd name="T73" fmla="*/ 31501953 h 2"/>
              <a:gd name="T74" fmla="*/ 1762022391 w 326"/>
              <a:gd name="T75" fmla="*/ 0 h 2"/>
              <a:gd name="T76" fmla="*/ 1705637494 w 326"/>
              <a:gd name="T77" fmla="*/ 31501953 h 2"/>
              <a:gd name="T78" fmla="*/ 1536482804 w 326"/>
              <a:gd name="T79" fmla="*/ 0 h 2"/>
              <a:gd name="T80" fmla="*/ 1592867701 w 326"/>
              <a:gd name="T81" fmla="*/ 31501953 h 2"/>
              <a:gd name="T82" fmla="*/ 1367328114 w 326"/>
              <a:gd name="T83" fmla="*/ 0 h 2"/>
              <a:gd name="T84" fmla="*/ 1423713011 w 326"/>
              <a:gd name="T85" fmla="*/ 31501953 h 2"/>
              <a:gd name="T86" fmla="*/ 1184079077 w 326"/>
              <a:gd name="T87" fmla="*/ 15750977 h 2"/>
              <a:gd name="T88" fmla="*/ 1268656422 w 326"/>
              <a:gd name="T89" fmla="*/ 15750977 h 2"/>
              <a:gd name="T90" fmla="*/ 1014924387 w 326"/>
              <a:gd name="T91" fmla="*/ 15750977 h 2"/>
              <a:gd name="T92" fmla="*/ 1099501732 w 326"/>
              <a:gd name="T93" fmla="*/ 15750977 h 2"/>
              <a:gd name="T94" fmla="*/ 859867798 w 326"/>
              <a:gd name="T95" fmla="*/ 31501953 h 2"/>
              <a:gd name="T96" fmla="*/ 916252695 w 326"/>
              <a:gd name="T97" fmla="*/ 0 h 2"/>
              <a:gd name="T98" fmla="*/ 859867798 w 326"/>
              <a:gd name="T99" fmla="*/ 31501953 h 2"/>
              <a:gd name="T100" fmla="*/ 690713108 w 326"/>
              <a:gd name="T101" fmla="*/ 0 h 2"/>
              <a:gd name="T102" fmla="*/ 747098004 w 326"/>
              <a:gd name="T103" fmla="*/ 31501953 h 2"/>
              <a:gd name="T104" fmla="*/ 521558418 w 326"/>
              <a:gd name="T105" fmla="*/ 0 h 2"/>
              <a:gd name="T106" fmla="*/ 577943314 w 326"/>
              <a:gd name="T107" fmla="*/ 31501953 h 2"/>
              <a:gd name="T108" fmla="*/ 338309380 w 326"/>
              <a:gd name="T109" fmla="*/ 15750977 h 2"/>
              <a:gd name="T110" fmla="*/ 422886725 w 326"/>
              <a:gd name="T111" fmla="*/ 15750977 h 2"/>
              <a:gd name="T112" fmla="*/ 169154690 w 326"/>
              <a:gd name="T113" fmla="*/ 15750977 h 2"/>
              <a:gd name="T114" fmla="*/ 253732035 w 326"/>
              <a:gd name="T115" fmla="*/ 15750977 h 2"/>
              <a:gd name="T116" fmla="*/ 14094347 w 326"/>
              <a:gd name="T117" fmla="*/ 31501953 h 2"/>
              <a:gd name="T118" fmla="*/ 70479244 w 326"/>
              <a:gd name="T119" fmla="*/ 0 h 2"/>
              <a:gd name="T120" fmla="*/ 14094347 w 326"/>
              <a:gd name="T121" fmla="*/ 31501953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6" y="0"/>
                  <a:pt x="326" y="1"/>
                  <a:pt x="326" y="1"/>
                </a:cubicBezTo>
                <a:cubicBezTo>
                  <a:pt x="326" y="1"/>
                  <a:pt x="326" y="1"/>
                  <a:pt x="326" y="1"/>
                </a:cubicBezTo>
                <a:cubicBezTo>
                  <a:pt x="326" y="2"/>
                  <a:pt x="326"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8" y="0"/>
                  <a:pt x="318" y="1"/>
                  <a:pt x="318" y="1"/>
                </a:cubicBezTo>
                <a:cubicBezTo>
                  <a:pt x="318" y="1"/>
                  <a:pt x="318" y="1"/>
                  <a:pt x="318" y="1"/>
                </a:cubicBezTo>
                <a:cubicBezTo>
                  <a:pt x="318" y="2"/>
                  <a:pt x="318"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6" y="0"/>
                  <a:pt x="306" y="1"/>
                  <a:pt x="306" y="1"/>
                </a:cubicBezTo>
                <a:cubicBezTo>
                  <a:pt x="306" y="1"/>
                  <a:pt x="306" y="1"/>
                  <a:pt x="306" y="1"/>
                </a:cubicBezTo>
                <a:cubicBezTo>
                  <a:pt x="306" y="2"/>
                  <a:pt x="306"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4" y="0"/>
                  <a:pt x="294" y="1"/>
                  <a:pt x="294" y="1"/>
                </a:cubicBezTo>
                <a:cubicBezTo>
                  <a:pt x="294" y="1"/>
                  <a:pt x="294" y="1"/>
                  <a:pt x="294" y="1"/>
                </a:cubicBezTo>
                <a:cubicBezTo>
                  <a:pt x="294" y="2"/>
                  <a:pt x="294"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2" y="0"/>
                  <a:pt x="282" y="1"/>
                  <a:pt x="282" y="1"/>
                </a:cubicBezTo>
                <a:cubicBezTo>
                  <a:pt x="282" y="1"/>
                  <a:pt x="282" y="1"/>
                  <a:pt x="282" y="1"/>
                </a:cubicBezTo>
                <a:cubicBezTo>
                  <a:pt x="282" y="2"/>
                  <a:pt x="282"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70" y="0"/>
                  <a:pt x="270" y="1"/>
                  <a:pt x="270" y="1"/>
                </a:cubicBezTo>
                <a:cubicBezTo>
                  <a:pt x="270" y="1"/>
                  <a:pt x="270" y="1"/>
                  <a:pt x="270" y="1"/>
                </a:cubicBezTo>
                <a:cubicBezTo>
                  <a:pt x="270" y="2"/>
                  <a:pt x="270"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8" y="0"/>
                  <a:pt x="258" y="1"/>
                  <a:pt x="258" y="1"/>
                </a:cubicBezTo>
                <a:cubicBezTo>
                  <a:pt x="258" y="1"/>
                  <a:pt x="258" y="1"/>
                  <a:pt x="258" y="1"/>
                </a:cubicBezTo>
                <a:cubicBezTo>
                  <a:pt x="258" y="2"/>
                  <a:pt x="258"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6" y="0"/>
                  <a:pt x="246" y="1"/>
                  <a:pt x="246" y="1"/>
                </a:cubicBezTo>
                <a:cubicBezTo>
                  <a:pt x="246" y="1"/>
                  <a:pt x="246" y="1"/>
                  <a:pt x="246" y="1"/>
                </a:cubicBezTo>
                <a:cubicBezTo>
                  <a:pt x="246" y="2"/>
                  <a:pt x="246"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4" y="0"/>
                  <a:pt x="234" y="1"/>
                  <a:pt x="234" y="1"/>
                </a:cubicBezTo>
                <a:cubicBezTo>
                  <a:pt x="234" y="1"/>
                  <a:pt x="234" y="1"/>
                  <a:pt x="234" y="1"/>
                </a:cubicBezTo>
                <a:cubicBezTo>
                  <a:pt x="234" y="2"/>
                  <a:pt x="234"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2" y="0"/>
                  <a:pt x="222" y="1"/>
                  <a:pt x="222" y="1"/>
                </a:cubicBezTo>
                <a:cubicBezTo>
                  <a:pt x="222" y="1"/>
                  <a:pt x="222" y="1"/>
                  <a:pt x="222" y="1"/>
                </a:cubicBezTo>
                <a:cubicBezTo>
                  <a:pt x="222" y="2"/>
                  <a:pt x="222"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10" y="0"/>
                  <a:pt x="210" y="1"/>
                  <a:pt x="210" y="1"/>
                </a:cubicBezTo>
                <a:cubicBezTo>
                  <a:pt x="210" y="1"/>
                  <a:pt x="210" y="1"/>
                  <a:pt x="210" y="1"/>
                </a:cubicBezTo>
                <a:cubicBezTo>
                  <a:pt x="210" y="2"/>
                  <a:pt x="210"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8" y="0"/>
                  <a:pt x="198" y="1"/>
                  <a:pt x="198" y="1"/>
                </a:cubicBezTo>
                <a:cubicBezTo>
                  <a:pt x="198" y="1"/>
                  <a:pt x="198" y="1"/>
                  <a:pt x="198" y="1"/>
                </a:cubicBezTo>
                <a:cubicBezTo>
                  <a:pt x="198" y="2"/>
                  <a:pt x="198"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6" y="0"/>
                  <a:pt x="186" y="1"/>
                  <a:pt x="186" y="1"/>
                </a:cubicBezTo>
                <a:cubicBezTo>
                  <a:pt x="186" y="1"/>
                  <a:pt x="186" y="1"/>
                  <a:pt x="186" y="1"/>
                </a:cubicBezTo>
                <a:cubicBezTo>
                  <a:pt x="186" y="2"/>
                  <a:pt x="186"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4" y="0"/>
                  <a:pt x="174" y="1"/>
                  <a:pt x="174" y="1"/>
                </a:cubicBezTo>
                <a:cubicBezTo>
                  <a:pt x="174" y="1"/>
                  <a:pt x="174" y="1"/>
                  <a:pt x="174" y="1"/>
                </a:cubicBezTo>
                <a:cubicBezTo>
                  <a:pt x="174" y="2"/>
                  <a:pt x="174"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2" y="0"/>
                  <a:pt x="162" y="1"/>
                  <a:pt x="162" y="1"/>
                </a:cubicBezTo>
                <a:cubicBezTo>
                  <a:pt x="162" y="1"/>
                  <a:pt x="162" y="1"/>
                  <a:pt x="162" y="1"/>
                </a:cubicBezTo>
                <a:cubicBezTo>
                  <a:pt x="162" y="2"/>
                  <a:pt x="162"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50" y="0"/>
                  <a:pt x="150" y="1"/>
                  <a:pt x="150" y="1"/>
                </a:cubicBezTo>
                <a:cubicBezTo>
                  <a:pt x="150" y="1"/>
                  <a:pt x="150" y="1"/>
                  <a:pt x="150" y="1"/>
                </a:cubicBezTo>
                <a:cubicBezTo>
                  <a:pt x="150" y="2"/>
                  <a:pt x="150"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8" y="0"/>
                  <a:pt x="138" y="1"/>
                  <a:pt x="138" y="1"/>
                </a:cubicBezTo>
                <a:cubicBezTo>
                  <a:pt x="138" y="1"/>
                  <a:pt x="138" y="1"/>
                  <a:pt x="138" y="1"/>
                </a:cubicBezTo>
                <a:cubicBezTo>
                  <a:pt x="138" y="2"/>
                  <a:pt x="138"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6" y="0"/>
                  <a:pt x="126" y="1"/>
                  <a:pt x="126" y="1"/>
                </a:cubicBezTo>
                <a:cubicBezTo>
                  <a:pt x="126" y="1"/>
                  <a:pt x="126" y="1"/>
                  <a:pt x="126" y="1"/>
                </a:cubicBezTo>
                <a:cubicBezTo>
                  <a:pt x="126" y="2"/>
                  <a:pt x="126"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4" y="0"/>
                  <a:pt x="114" y="1"/>
                  <a:pt x="114" y="1"/>
                </a:cubicBezTo>
                <a:cubicBezTo>
                  <a:pt x="114" y="1"/>
                  <a:pt x="114" y="1"/>
                  <a:pt x="114" y="1"/>
                </a:cubicBezTo>
                <a:cubicBezTo>
                  <a:pt x="114" y="2"/>
                  <a:pt x="114"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2" y="0"/>
                  <a:pt x="102" y="1"/>
                  <a:pt x="102" y="1"/>
                </a:cubicBezTo>
                <a:cubicBezTo>
                  <a:pt x="102" y="1"/>
                  <a:pt x="102" y="1"/>
                  <a:pt x="102" y="1"/>
                </a:cubicBezTo>
                <a:cubicBezTo>
                  <a:pt x="102" y="2"/>
                  <a:pt x="102"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90" y="0"/>
                  <a:pt x="90" y="1"/>
                  <a:pt x="90" y="1"/>
                </a:cubicBezTo>
                <a:cubicBezTo>
                  <a:pt x="90" y="1"/>
                  <a:pt x="90" y="1"/>
                  <a:pt x="90" y="1"/>
                </a:cubicBezTo>
                <a:cubicBezTo>
                  <a:pt x="90" y="2"/>
                  <a:pt x="90"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8" y="0"/>
                  <a:pt x="78" y="1"/>
                  <a:pt x="78" y="1"/>
                </a:cubicBezTo>
                <a:cubicBezTo>
                  <a:pt x="78" y="1"/>
                  <a:pt x="78" y="1"/>
                  <a:pt x="78" y="1"/>
                </a:cubicBezTo>
                <a:cubicBezTo>
                  <a:pt x="78" y="2"/>
                  <a:pt x="78"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6" y="0"/>
                  <a:pt x="66" y="1"/>
                  <a:pt x="66" y="1"/>
                </a:cubicBezTo>
                <a:cubicBezTo>
                  <a:pt x="66" y="1"/>
                  <a:pt x="66" y="1"/>
                  <a:pt x="66" y="1"/>
                </a:cubicBezTo>
                <a:cubicBezTo>
                  <a:pt x="66" y="2"/>
                  <a:pt x="66"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4" y="0"/>
                  <a:pt x="54" y="1"/>
                  <a:pt x="54" y="1"/>
                </a:cubicBezTo>
                <a:cubicBezTo>
                  <a:pt x="54" y="1"/>
                  <a:pt x="54" y="1"/>
                  <a:pt x="54" y="1"/>
                </a:cubicBezTo>
                <a:cubicBezTo>
                  <a:pt x="54" y="2"/>
                  <a:pt x="54"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2" y="0"/>
                  <a:pt x="42" y="1"/>
                  <a:pt x="42" y="1"/>
                </a:cubicBezTo>
                <a:cubicBezTo>
                  <a:pt x="42" y="1"/>
                  <a:pt x="42" y="1"/>
                  <a:pt x="42" y="1"/>
                </a:cubicBezTo>
                <a:cubicBezTo>
                  <a:pt x="42" y="2"/>
                  <a:pt x="42"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30" y="0"/>
                  <a:pt x="30" y="1"/>
                  <a:pt x="30" y="1"/>
                </a:cubicBezTo>
                <a:cubicBezTo>
                  <a:pt x="30" y="1"/>
                  <a:pt x="30" y="1"/>
                  <a:pt x="30" y="1"/>
                </a:cubicBezTo>
                <a:cubicBezTo>
                  <a:pt x="30" y="2"/>
                  <a:pt x="30"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8" y="0"/>
                  <a:pt x="18" y="1"/>
                  <a:pt x="18" y="1"/>
                </a:cubicBezTo>
                <a:cubicBezTo>
                  <a:pt x="18" y="1"/>
                  <a:pt x="18" y="1"/>
                  <a:pt x="18" y="1"/>
                </a:cubicBezTo>
                <a:cubicBezTo>
                  <a:pt x="18" y="2"/>
                  <a:pt x="18"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6" y="0"/>
                  <a:pt x="6" y="1"/>
                  <a:pt x="6" y="1"/>
                </a:cubicBezTo>
                <a:cubicBezTo>
                  <a:pt x="6" y="1"/>
                  <a:pt x="6" y="1"/>
                  <a:pt x="6" y="1"/>
                </a:cubicBezTo>
                <a:cubicBezTo>
                  <a:pt x="6" y="2"/>
                  <a:pt x="6"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642" name="Freeform 22"/>
          <p:cNvSpPr>
            <a:spLocks noEditPoints="1"/>
          </p:cNvSpPr>
          <p:nvPr/>
        </p:nvSpPr>
        <p:spPr bwMode="auto">
          <a:xfrm>
            <a:off x="1811338" y="4116388"/>
            <a:ext cx="1222375" cy="7937"/>
          </a:xfrm>
          <a:custGeom>
            <a:avLst/>
            <a:gdLst>
              <a:gd name="T0" fmla="*/ 2147483646 w 326"/>
              <a:gd name="T1" fmla="*/ 15750977 h 2"/>
              <a:gd name="T2" fmla="*/ 2147483646 w 326"/>
              <a:gd name="T3" fmla="*/ 15750977 h 2"/>
              <a:gd name="T4" fmla="*/ 2147483646 w 326"/>
              <a:gd name="T5" fmla="*/ 15750977 h 2"/>
              <a:gd name="T6" fmla="*/ 2147483646 w 326"/>
              <a:gd name="T7" fmla="*/ 31501953 h 2"/>
              <a:gd name="T8" fmla="*/ 2147483646 w 326"/>
              <a:gd name="T9" fmla="*/ 0 h 2"/>
              <a:gd name="T10" fmla="*/ 2147483646 w 326"/>
              <a:gd name="T11" fmla="*/ 31501953 h 2"/>
              <a:gd name="T12" fmla="*/ 2147483646 w 326"/>
              <a:gd name="T13" fmla="*/ 0 h 2"/>
              <a:gd name="T14" fmla="*/ 2147483646 w 326"/>
              <a:gd name="T15" fmla="*/ 31501953 h 2"/>
              <a:gd name="T16" fmla="*/ 2147483646 w 326"/>
              <a:gd name="T17" fmla="*/ 0 h 2"/>
              <a:gd name="T18" fmla="*/ 2147483646 w 326"/>
              <a:gd name="T19" fmla="*/ 31501953 h 2"/>
              <a:gd name="T20" fmla="*/ 2147483646 w 326"/>
              <a:gd name="T21" fmla="*/ 15750977 h 2"/>
              <a:gd name="T22" fmla="*/ 2147483646 w 326"/>
              <a:gd name="T23" fmla="*/ 15750977 h 2"/>
              <a:gd name="T24" fmla="*/ 2147483646 w 326"/>
              <a:gd name="T25" fmla="*/ 15750977 h 2"/>
              <a:gd name="T26" fmla="*/ 2147483646 w 326"/>
              <a:gd name="T27" fmla="*/ 15750977 h 2"/>
              <a:gd name="T28" fmla="*/ 2147483646 w 326"/>
              <a:gd name="T29" fmla="*/ 31501953 h 2"/>
              <a:gd name="T30" fmla="*/ 2147483646 w 326"/>
              <a:gd name="T31" fmla="*/ 0 h 2"/>
              <a:gd name="T32" fmla="*/ 2147483646 w 326"/>
              <a:gd name="T33" fmla="*/ 31501953 h 2"/>
              <a:gd name="T34" fmla="*/ 2147483646 w 326"/>
              <a:gd name="T35" fmla="*/ 0 h 2"/>
              <a:gd name="T36" fmla="*/ 2147483646 w 326"/>
              <a:gd name="T37" fmla="*/ 31501953 h 2"/>
              <a:gd name="T38" fmla="*/ 2147483646 w 326"/>
              <a:gd name="T39" fmla="*/ 0 h 2"/>
              <a:gd name="T40" fmla="*/ 2147483646 w 326"/>
              <a:gd name="T41" fmla="*/ 31501953 h 2"/>
              <a:gd name="T42" fmla="*/ 2147483646 w 326"/>
              <a:gd name="T43" fmla="*/ 15750977 h 2"/>
              <a:gd name="T44" fmla="*/ 2147483646 w 326"/>
              <a:gd name="T45" fmla="*/ 15750977 h 2"/>
              <a:gd name="T46" fmla="*/ 2147483646 w 326"/>
              <a:gd name="T47" fmla="*/ 15750977 h 2"/>
              <a:gd name="T48" fmla="*/ 2147483646 w 326"/>
              <a:gd name="T49" fmla="*/ 15750977 h 2"/>
              <a:gd name="T50" fmla="*/ 2147483646 w 326"/>
              <a:gd name="T51" fmla="*/ 31501953 h 2"/>
              <a:gd name="T52" fmla="*/ 2147483646 w 326"/>
              <a:gd name="T53" fmla="*/ 0 h 2"/>
              <a:gd name="T54" fmla="*/ 2147483646 w 326"/>
              <a:gd name="T55" fmla="*/ 31501953 h 2"/>
              <a:gd name="T56" fmla="*/ 2147483646 w 326"/>
              <a:gd name="T57" fmla="*/ 0 h 2"/>
              <a:gd name="T58" fmla="*/ 2147483646 w 326"/>
              <a:gd name="T59" fmla="*/ 31501953 h 2"/>
              <a:gd name="T60" fmla="*/ 2147483646 w 326"/>
              <a:gd name="T61" fmla="*/ 0 h 2"/>
              <a:gd name="T62" fmla="*/ 2147483646 w 326"/>
              <a:gd name="T63" fmla="*/ 31501953 h 2"/>
              <a:gd name="T64" fmla="*/ 2024586716 w 326"/>
              <a:gd name="T65" fmla="*/ 15750977 h 2"/>
              <a:gd name="T66" fmla="*/ 2108941840 w 326"/>
              <a:gd name="T67" fmla="*/ 15750977 h 2"/>
              <a:gd name="T68" fmla="*/ 1855868969 w 326"/>
              <a:gd name="T69" fmla="*/ 15750977 h 2"/>
              <a:gd name="T70" fmla="*/ 1940227842 w 326"/>
              <a:gd name="T71" fmla="*/ 15750977 h 2"/>
              <a:gd name="T72" fmla="*/ 1701216034 w 326"/>
              <a:gd name="T73" fmla="*/ 31501953 h 2"/>
              <a:gd name="T74" fmla="*/ 1757452783 w 326"/>
              <a:gd name="T75" fmla="*/ 0 h 2"/>
              <a:gd name="T76" fmla="*/ 1701216034 w 326"/>
              <a:gd name="T77" fmla="*/ 31501953 h 2"/>
              <a:gd name="T78" fmla="*/ 1532498287 w 326"/>
              <a:gd name="T79" fmla="*/ 0 h 2"/>
              <a:gd name="T80" fmla="*/ 1588738786 w 326"/>
              <a:gd name="T81" fmla="*/ 31501953 h 2"/>
              <a:gd name="T82" fmla="*/ 1363784289 w 326"/>
              <a:gd name="T83" fmla="*/ 0 h 2"/>
              <a:gd name="T84" fmla="*/ 1420021039 w 326"/>
              <a:gd name="T85" fmla="*/ 31501953 h 2"/>
              <a:gd name="T86" fmla="*/ 1181009230 w 326"/>
              <a:gd name="T87" fmla="*/ 15750977 h 2"/>
              <a:gd name="T88" fmla="*/ 1265364354 w 326"/>
              <a:gd name="T89" fmla="*/ 15750977 h 2"/>
              <a:gd name="T90" fmla="*/ 1012291483 w 326"/>
              <a:gd name="T91" fmla="*/ 15750977 h 2"/>
              <a:gd name="T92" fmla="*/ 1096650357 w 326"/>
              <a:gd name="T93" fmla="*/ 15750977 h 2"/>
              <a:gd name="T94" fmla="*/ 857638548 w 326"/>
              <a:gd name="T95" fmla="*/ 31501953 h 2"/>
              <a:gd name="T96" fmla="*/ 913875297 w 326"/>
              <a:gd name="T97" fmla="*/ 0 h 2"/>
              <a:gd name="T98" fmla="*/ 857638548 w 326"/>
              <a:gd name="T99" fmla="*/ 31501953 h 2"/>
              <a:gd name="T100" fmla="*/ 688920801 w 326"/>
              <a:gd name="T101" fmla="*/ 0 h 2"/>
              <a:gd name="T102" fmla="*/ 745161300 w 326"/>
              <a:gd name="T103" fmla="*/ 31501953 h 2"/>
              <a:gd name="T104" fmla="*/ 520206804 w 326"/>
              <a:gd name="T105" fmla="*/ 0 h 2"/>
              <a:gd name="T106" fmla="*/ 576443553 w 326"/>
              <a:gd name="T107" fmla="*/ 31501953 h 2"/>
              <a:gd name="T108" fmla="*/ 337431744 w 326"/>
              <a:gd name="T109" fmla="*/ 15750977 h 2"/>
              <a:gd name="T110" fmla="*/ 421786868 w 326"/>
              <a:gd name="T111" fmla="*/ 15750977 h 2"/>
              <a:gd name="T112" fmla="*/ 168713997 w 326"/>
              <a:gd name="T113" fmla="*/ 15750977 h 2"/>
              <a:gd name="T114" fmla="*/ 253072871 w 326"/>
              <a:gd name="T115" fmla="*/ 15750977 h 2"/>
              <a:gd name="T116" fmla="*/ 14061062 w 326"/>
              <a:gd name="T117" fmla="*/ 31501953 h 2"/>
              <a:gd name="T118" fmla="*/ 70297811 w 326"/>
              <a:gd name="T119" fmla="*/ 0 h 2"/>
              <a:gd name="T120" fmla="*/ 14061062 w 326"/>
              <a:gd name="T121" fmla="*/ 31501953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6" y="0"/>
                  <a:pt x="326" y="1"/>
                  <a:pt x="326" y="1"/>
                </a:cubicBezTo>
                <a:cubicBezTo>
                  <a:pt x="326" y="1"/>
                  <a:pt x="326" y="1"/>
                  <a:pt x="326" y="1"/>
                </a:cubicBezTo>
                <a:cubicBezTo>
                  <a:pt x="326" y="2"/>
                  <a:pt x="326"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8" y="0"/>
                  <a:pt x="318" y="1"/>
                  <a:pt x="318" y="1"/>
                </a:cubicBezTo>
                <a:cubicBezTo>
                  <a:pt x="318" y="1"/>
                  <a:pt x="318" y="1"/>
                  <a:pt x="318" y="1"/>
                </a:cubicBezTo>
                <a:cubicBezTo>
                  <a:pt x="318" y="2"/>
                  <a:pt x="318"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6" y="0"/>
                  <a:pt x="306" y="1"/>
                  <a:pt x="306" y="1"/>
                </a:cubicBezTo>
                <a:cubicBezTo>
                  <a:pt x="306" y="1"/>
                  <a:pt x="306" y="1"/>
                  <a:pt x="306" y="1"/>
                </a:cubicBezTo>
                <a:cubicBezTo>
                  <a:pt x="306" y="2"/>
                  <a:pt x="306"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4" y="0"/>
                  <a:pt x="294" y="1"/>
                  <a:pt x="294" y="1"/>
                </a:cubicBezTo>
                <a:cubicBezTo>
                  <a:pt x="294" y="1"/>
                  <a:pt x="294" y="1"/>
                  <a:pt x="294" y="1"/>
                </a:cubicBezTo>
                <a:cubicBezTo>
                  <a:pt x="294" y="2"/>
                  <a:pt x="294"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2" y="0"/>
                  <a:pt x="282" y="1"/>
                  <a:pt x="282" y="1"/>
                </a:cubicBezTo>
                <a:cubicBezTo>
                  <a:pt x="282" y="1"/>
                  <a:pt x="282" y="1"/>
                  <a:pt x="282" y="1"/>
                </a:cubicBezTo>
                <a:cubicBezTo>
                  <a:pt x="282" y="2"/>
                  <a:pt x="282"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70" y="0"/>
                  <a:pt x="270" y="1"/>
                  <a:pt x="270" y="1"/>
                </a:cubicBezTo>
                <a:cubicBezTo>
                  <a:pt x="270" y="1"/>
                  <a:pt x="270" y="1"/>
                  <a:pt x="270" y="1"/>
                </a:cubicBezTo>
                <a:cubicBezTo>
                  <a:pt x="270" y="2"/>
                  <a:pt x="270"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8" y="0"/>
                  <a:pt x="258" y="1"/>
                  <a:pt x="258" y="1"/>
                </a:cubicBezTo>
                <a:cubicBezTo>
                  <a:pt x="258" y="1"/>
                  <a:pt x="258" y="1"/>
                  <a:pt x="258" y="1"/>
                </a:cubicBezTo>
                <a:cubicBezTo>
                  <a:pt x="258" y="2"/>
                  <a:pt x="258"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6" y="0"/>
                  <a:pt x="246" y="1"/>
                  <a:pt x="246" y="1"/>
                </a:cubicBezTo>
                <a:cubicBezTo>
                  <a:pt x="246" y="1"/>
                  <a:pt x="246" y="1"/>
                  <a:pt x="246" y="1"/>
                </a:cubicBezTo>
                <a:cubicBezTo>
                  <a:pt x="246" y="2"/>
                  <a:pt x="246"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4" y="0"/>
                  <a:pt x="234" y="1"/>
                  <a:pt x="234" y="1"/>
                </a:cubicBezTo>
                <a:cubicBezTo>
                  <a:pt x="234" y="1"/>
                  <a:pt x="234" y="1"/>
                  <a:pt x="234" y="1"/>
                </a:cubicBezTo>
                <a:cubicBezTo>
                  <a:pt x="234" y="2"/>
                  <a:pt x="234"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2" y="0"/>
                  <a:pt x="222" y="1"/>
                  <a:pt x="222" y="1"/>
                </a:cubicBezTo>
                <a:cubicBezTo>
                  <a:pt x="222" y="1"/>
                  <a:pt x="222" y="1"/>
                  <a:pt x="222" y="1"/>
                </a:cubicBezTo>
                <a:cubicBezTo>
                  <a:pt x="222" y="2"/>
                  <a:pt x="222"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10" y="0"/>
                  <a:pt x="210" y="1"/>
                  <a:pt x="210" y="1"/>
                </a:cubicBezTo>
                <a:cubicBezTo>
                  <a:pt x="210" y="1"/>
                  <a:pt x="210" y="1"/>
                  <a:pt x="210" y="1"/>
                </a:cubicBezTo>
                <a:cubicBezTo>
                  <a:pt x="210" y="2"/>
                  <a:pt x="210"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8" y="0"/>
                  <a:pt x="198" y="1"/>
                  <a:pt x="198" y="1"/>
                </a:cubicBezTo>
                <a:cubicBezTo>
                  <a:pt x="198" y="1"/>
                  <a:pt x="198" y="1"/>
                  <a:pt x="198" y="1"/>
                </a:cubicBezTo>
                <a:cubicBezTo>
                  <a:pt x="198" y="2"/>
                  <a:pt x="198"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6" y="0"/>
                  <a:pt x="186" y="1"/>
                  <a:pt x="186" y="1"/>
                </a:cubicBezTo>
                <a:cubicBezTo>
                  <a:pt x="186" y="1"/>
                  <a:pt x="186" y="1"/>
                  <a:pt x="186" y="1"/>
                </a:cubicBezTo>
                <a:cubicBezTo>
                  <a:pt x="186" y="2"/>
                  <a:pt x="186"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4" y="0"/>
                  <a:pt x="174" y="1"/>
                  <a:pt x="174" y="1"/>
                </a:cubicBezTo>
                <a:cubicBezTo>
                  <a:pt x="174" y="1"/>
                  <a:pt x="174" y="1"/>
                  <a:pt x="174" y="1"/>
                </a:cubicBezTo>
                <a:cubicBezTo>
                  <a:pt x="174" y="2"/>
                  <a:pt x="174"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2" y="0"/>
                  <a:pt x="162" y="1"/>
                  <a:pt x="162" y="1"/>
                </a:cubicBezTo>
                <a:cubicBezTo>
                  <a:pt x="162" y="1"/>
                  <a:pt x="162" y="1"/>
                  <a:pt x="162" y="1"/>
                </a:cubicBezTo>
                <a:cubicBezTo>
                  <a:pt x="162" y="2"/>
                  <a:pt x="162"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50" y="0"/>
                  <a:pt x="150" y="1"/>
                  <a:pt x="150" y="1"/>
                </a:cubicBezTo>
                <a:cubicBezTo>
                  <a:pt x="150" y="1"/>
                  <a:pt x="150" y="1"/>
                  <a:pt x="150" y="1"/>
                </a:cubicBezTo>
                <a:cubicBezTo>
                  <a:pt x="150" y="2"/>
                  <a:pt x="150"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8" y="0"/>
                  <a:pt x="138" y="1"/>
                  <a:pt x="138" y="1"/>
                </a:cubicBezTo>
                <a:cubicBezTo>
                  <a:pt x="138" y="1"/>
                  <a:pt x="138" y="1"/>
                  <a:pt x="138" y="1"/>
                </a:cubicBezTo>
                <a:cubicBezTo>
                  <a:pt x="138" y="2"/>
                  <a:pt x="138"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6" y="0"/>
                  <a:pt x="126" y="1"/>
                  <a:pt x="126" y="1"/>
                </a:cubicBezTo>
                <a:cubicBezTo>
                  <a:pt x="126" y="1"/>
                  <a:pt x="126" y="1"/>
                  <a:pt x="126" y="1"/>
                </a:cubicBezTo>
                <a:cubicBezTo>
                  <a:pt x="126" y="2"/>
                  <a:pt x="126"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4" y="0"/>
                  <a:pt x="114" y="1"/>
                  <a:pt x="114" y="1"/>
                </a:cubicBezTo>
                <a:cubicBezTo>
                  <a:pt x="114" y="1"/>
                  <a:pt x="114" y="1"/>
                  <a:pt x="114" y="1"/>
                </a:cubicBezTo>
                <a:cubicBezTo>
                  <a:pt x="114" y="2"/>
                  <a:pt x="114"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2" y="0"/>
                  <a:pt x="102" y="1"/>
                  <a:pt x="102" y="1"/>
                </a:cubicBezTo>
                <a:cubicBezTo>
                  <a:pt x="102" y="1"/>
                  <a:pt x="102" y="1"/>
                  <a:pt x="102" y="1"/>
                </a:cubicBezTo>
                <a:cubicBezTo>
                  <a:pt x="102" y="2"/>
                  <a:pt x="102"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90" y="0"/>
                  <a:pt x="90" y="1"/>
                  <a:pt x="90" y="1"/>
                </a:cubicBezTo>
                <a:cubicBezTo>
                  <a:pt x="90" y="1"/>
                  <a:pt x="90" y="1"/>
                  <a:pt x="90" y="1"/>
                </a:cubicBezTo>
                <a:cubicBezTo>
                  <a:pt x="90" y="2"/>
                  <a:pt x="90"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8" y="0"/>
                  <a:pt x="78" y="1"/>
                  <a:pt x="78" y="1"/>
                </a:cubicBezTo>
                <a:cubicBezTo>
                  <a:pt x="78" y="1"/>
                  <a:pt x="78" y="1"/>
                  <a:pt x="78" y="1"/>
                </a:cubicBezTo>
                <a:cubicBezTo>
                  <a:pt x="78" y="2"/>
                  <a:pt x="78"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6" y="0"/>
                  <a:pt x="66" y="1"/>
                  <a:pt x="66" y="1"/>
                </a:cubicBezTo>
                <a:cubicBezTo>
                  <a:pt x="66" y="1"/>
                  <a:pt x="66" y="1"/>
                  <a:pt x="66" y="1"/>
                </a:cubicBezTo>
                <a:cubicBezTo>
                  <a:pt x="66" y="2"/>
                  <a:pt x="66"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4" y="0"/>
                  <a:pt x="54" y="1"/>
                  <a:pt x="54" y="1"/>
                </a:cubicBezTo>
                <a:cubicBezTo>
                  <a:pt x="54" y="1"/>
                  <a:pt x="54" y="1"/>
                  <a:pt x="54" y="1"/>
                </a:cubicBezTo>
                <a:cubicBezTo>
                  <a:pt x="54" y="2"/>
                  <a:pt x="54"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2" y="0"/>
                  <a:pt x="42" y="1"/>
                  <a:pt x="42" y="1"/>
                </a:cubicBezTo>
                <a:cubicBezTo>
                  <a:pt x="42" y="1"/>
                  <a:pt x="42" y="1"/>
                  <a:pt x="42" y="1"/>
                </a:cubicBezTo>
                <a:cubicBezTo>
                  <a:pt x="42" y="2"/>
                  <a:pt x="42"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30" y="0"/>
                  <a:pt x="30" y="1"/>
                  <a:pt x="30" y="1"/>
                </a:cubicBezTo>
                <a:cubicBezTo>
                  <a:pt x="30" y="1"/>
                  <a:pt x="30" y="1"/>
                  <a:pt x="30" y="1"/>
                </a:cubicBezTo>
                <a:cubicBezTo>
                  <a:pt x="30" y="2"/>
                  <a:pt x="30"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8" y="0"/>
                  <a:pt x="18" y="1"/>
                  <a:pt x="18" y="1"/>
                </a:cubicBezTo>
                <a:cubicBezTo>
                  <a:pt x="18" y="1"/>
                  <a:pt x="18" y="1"/>
                  <a:pt x="18" y="1"/>
                </a:cubicBezTo>
                <a:cubicBezTo>
                  <a:pt x="18" y="2"/>
                  <a:pt x="18"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6" y="0"/>
                  <a:pt x="6" y="1"/>
                  <a:pt x="6" y="1"/>
                </a:cubicBezTo>
                <a:cubicBezTo>
                  <a:pt x="6" y="1"/>
                  <a:pt x="6" y="1"/>
                  <a:pt x="6" y="1"/>
                </a:cubicBezTo>
                <a:cubicBezTo>
                  <a:pt x="6" y="2"/>
                  <a:pt x="6"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643" name="Freeform 23"/>
          <p:cNvSpPr>
            <a:spLocks noEditPoints="1"/>
          </p:cNvSpPr>
          <p:nvPr/>
        </p:nvSpPr>
        <p:spPr bwMode="auto">
          <a:xfrm>
            <a:off x="3248025" y="4116388"/>
            <a:ext cx="1222375" cy="7937"/>
          </a:xfrm>
          <a:custGeom>
            <a:avLst/>
            <a:gdLst>
              <a:gd name="T0" fmla="*/ 2147483646 w 326"/>
              <a:gd name="T1" fmla="*/ 15750977 h 2"/>
              <a:gd name="T2" fmla="*/ 2147483646 w 326"/>
              <a:gd name="T3" fmla="*/ 15750977 h 2"/>
              <a:gd name="T4" fmla="*/ 2147483646 w 326"/>
              <a:gd name="T5" fmla="*/ 15750977 h 2"/>
              <a:gd name="T6" fmla="*/ 2147483646 w 326"/>
              <a:gd name="T7" fmla="*/ 31501953 h 2"/>
              <a:gd name="T8" fmla="*/ 2147483646 w 326"/>
              <a:gd name="T9" fmla="*/ 0 h 2"/>
              <a:gd name="T10" fmla="*/ 2147483646 w 326"/>
              <a:gd name="T11" fmla="*/ 31501953 h 2"/>
              <a:gd name="T12" fmla="*/ 2147483646 w 326"/>
              <a:gd name="T13" fmla="*/ 0 h 2"/>
              <a:gd name="T14" fmla="*/ 2147483646 w 326"/>
              <a:gd name="T15" fmla="*/ 31501953 h 2"/>
              <a:gd name="T16" fmla="*/ 2147483646 w 326"/>
              <a:gd name="T17" fmla="*/ 0 h 2"/>
              <a:gd name="T18" fmla="*/ 2147483646 w 326"/>
              <a:gd name="T19" fmla="*/ 31501953 h 2"/>
              <a:gd name="T20" fmla="*/ 2147483646 w 326"/>
              <a:gd name="T21" fmla="*/ 15750977 h 2"/>
              <a:gd name="T22" fmla="*/ 2147483646 w 326"/>
              <a:gd name="T23" fmla="*/ 15750977 h 2"/>
              <a:gd name="T24" fmla="*/ 2147483646 w 326"/>
              <a:gd name="T25" fmla="*/ 15750977 h 2"/>
              <a:gd name="T26" fmla="*/ 2147483646 w 326"/>
              <a:gd name="T27" fmla="*/ 15750977 h 2"/>
              <a:gd name="T28" fmla="*/ 2147483646 w 326"/>
              <a:gd name="T29" fmla="*/ 31501953 h 2"/>
              <a:gd name="T30" fmla="*/ 2147483646 w 326"/>
              <a:gd name="T31" fmla="*/ 0 h 2"/>
              <a:gd name="T32" fmla="*/ 2147483646 w 326"/>
              <a:gd name="T33" fmla="*/ 31501953 h 2"/>
              <a:gd name="T34" fmla="*/ 2147483646 w 326"/>
              <a:gd name="T35" fmla="*/ 0 h 2"/>
              <a:gd name="T36" fmla="*/ 2147483646 w 326"/>
              <a:gd name="T37" fmla="*/ 31501953 h 2"/>
              <a:gd name="T38" fmla="*/ 2147483646 w 326"/>
              <a:gd name="T39" fmla="*/ 0 h 2"/>
              <a:gd name="T40" fmla="*/ 2147483646 w 326"/>
              <a:gd name="T41" fmla="*/ 31501953 h 2"/>
              <a:gd name="T42" fmla="*/ 2147483646 w 326"/>
              <a:gd name="T43" fmla="*/ 15750977 h 2"/>
              <a:gd name="T44" fmla="*/ 2147483646 w 326"/>
              <a:gd name="T45" fmla="*/ 15750977 h 2"/>
              <a:gd name="T46" fmla="*/ 2147483646 w 326"/>
              <a:gd name="T47" fmla="*/ 15750977 h 2"/>
              <a:gd name="T48" fmla="*/ 2147483646 w 326"/>
              <a:gd name="T49" fmla="*/ 15750977 h 2"/>
              <a:gd name="T50" fmla="*/ 2147483646 w 326"/>
              <a:gd name="T51" fmla="*/ 31501953 h 2"/>
              <a:gd name="T52" fmla="*/ 2147483646 w 326"/>
              <a:gd name="T53" fmla="*/ 0 h 2"/>
              <a:gd name="T54" fmla="*/ 2147483646 w 326"/>
              <a:gd name="T55" fmla="*/ 31501953 h 2"/>
              <a:gd name="T56" fmla="*/ 2147483646 w 326"/>
              <a:gd name="T57" fmla="*/ 0 h 2"/>
              <a:gd name="T58" fmla="*/ 2147483646 w 326"/>
              <a:gd name="T59" fmla="*/ 31501953 h 2"/>
              <a:gd name="T60" fmla="*/ 2147483646 w 326"/>
              <a:gd name="T61" fmla="*/ 0 h 2"/>
              <a:gd name="T62" fmla="*/ 2147483646 w 326"/>
              <a:gd name="T63" fmla="*/ 31501953 h 2"/>
              <a:gd name="T64" fmla="*/ 2024586716 w 326"/>
              <a:gd name="T65" fmla="*/ 15750977 h 2"/>
              <a:gd name="T66" fmla="*/ 2108941840 w 326"/>
              <a:gd name="T67" fmla="*/ 15750977 h 2"/>
              <a:gd name="T68" fmla="*/ 1855868969 w 326"/>
              <a:gd name="T69" fmla="*/ 15750977 h 2"/>
              <a:gd name="T70" fmla="*/ 1940227842 w 326"/>
              <a:gd name="T71" fmla="*/ 15750977 h 2"/>
              <a:gd name="T72" fmla="*/ 1701216034 w 326"/>
              <a:gd name="T73" fmla="*/ 31501953 h 2"/>
              <a:gd name="T74" fmla="*/ 1757452783 w 326"/>
              <a:gd name="T75" fmla="*/ 0 h 2"/>
              <a:gd name="T76" fmla="*/ 1701216034 w 326"/>
              <a:gd name="T77" fmla="*/ 31501953 h 2"/>
              <a:gd name="T78" fmla="*/ 1532498287 w 326"/>
              <a:gd name="T79" fmla="*/ 0 h 2"/>
              <a:gd name="T80" fmla="*/ 1588738786 w 326"/>
              <a:gd name="T81" fmla="*/ 31501953 h 2"/>
              <a:gd name="T82" fmla="*/ 1363784289 w 326"/>
              <a:gd name="T83" fmla="*/ 0 h 2"/>
              <a:gd name="T84" fmla="*/ 1420021039 w 326"/>
              <a:gd name="T85" fmla="*/ 31501953 h 2"/>
              <a:gd name="T86" fmla="*/ 1181009230 w 326"/>
              <a:gd name="T87" fmla="*/ 15750977 h 2"/>
              <a:gd name="T88" fmla="*/ 1265364354 w 326"/>
              <a:gd name="T89" fmla="*/ 15750977 h 2"/>
              <a:gd name="T90" fmla="*/ 1012291483 w 326"/>
              <a:gd name="T91" fmla="*/ 15750977 h 2"/>
              <a:gd name="T92" fmla="*/ 1096650357 w 326"/>
              <a:gd name="T93" fmla="*/ 15750977 h 2"/>
              <a:gd name="T94" fmla="*/ 857638548 w 326"/>
              <a:gd name="T95" fmla="*/ 31501953 h 2"/>
              <a:gd name="T96" fmla="*/ 913875297 w 326"/>
              <a:gd name="T97" fmla="*/ 0 h 2"/>
              <a:gd name="T98" fmla="*/ 857638548 w 326"/>
              <a:gd name="T99" fmla="*/ 31501953 h 2"/>
              <a:gd name="T100" fmla="*/ 688920801 w 326"/>
              <a:gd name="T101" fmla="*/ 0 h 2"/>
              <a:gd name="T102" fmla="*/ 745161300 w 326"/>
              <a:gd name="T103" fmla="*/ 31501953 h 2"/>
              <a:gd name="T104" fmla="*/ 520206804 w 326"/>
              <a:gd name="T105" fmla="*/ 0 h 2"/>
              <a:gd name="T106" fmla="*/ 576443553 w 326"/>
              <a:gd name="T107" fmla="*/ 31501953 h 2"/>
              <a:gd name="T108" fmla="*/ 337431744 w 326"/>
              <a:gd name="T109" fmla="*/ 15750977 h 2"/>
              <a:gd name="T110" fmla="*/ 421786868 w 326"/>
              <a:gd name="T111" fmla="*/ 15750977 h 2"/>
              <a:gd name="T112" fmla="*/ 168713997 w 326"/>
              <a:gd name="T113" fmla="*/ 15750977 h 2"/>
              <a:gd name="T114" fmla="*/ 253072871 w 326"/>
              <a:gd name="T115" fmla="*/ 15750977 h 2"/>
              <a:gd name="T116" fmla="*/ 14061062 w 326"/>
              <a:gd name="T117" fmla="*/ 31501953 h 2"/>
              <a:gd name="T118" fmla="*/ 70297811 w 326"/>
              <a:gd name="T119" fmla="*/ 0 h 2"/>
              <a:gd name="T120" fmla="*/ 14061062 w 326"/>
              <a:gd name="T121" fmla="*/ 31501953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644" name="Freeform 24"/>
          <p:cNvSpPr>
            <a:spLocks noEditPoints="1"/>
          </p:cNvSpPr>
          <p:nvPr/>
        </p:nvSpPr>
        <p:spPr bwMode="auto">
          <a:xfrm>
            <a:off x="4679950" y="4116388"/>
            <a:ext cx="1222375" cy="7937"/>
          </a:xfrm>
          <a:custGeom>
            <a:avLst/>
            <a:gdLst>
              <a:gd name="T0" fmla="*/ 2147483646 w 326"/>
              <a:gd name="T1" fmla="*/ 15750977 h 2"/>
              <a:gd name="T2" fmla="*/ 2147483646 w 326"/>
              <a:gd name="T3" fmla="*/ 15750977 h 2"/>
              <a:gd name="T4" fmla="*/ 2147483646 w 326"/>
              <a:gd name="T5" fmla="*/ 15750977 h 2"/>
              <a:gd name="T6" fmla="*/ 2147483646 w 326"/>
              <a:gd name="T7" fmla="*/ 31501953 h 2"/>
              <a:gd name="T8" fmla="*/ 2147483646 w 326"/>
              <a:gd name="T9" fmla="*/ 0 h 2"/>
              <a:gd name="T10" fmla="*/ 2147483646 w 326"/>
              <a:gd name="T11" fmla="*/ 31501953 h 2"/>
              <a:gd name="T12" fmla="*/ 2147483646 w 326"/>
              <a:gd name="T13" fmla="*/ 0 h 2"/>
              <a:gd name="T14" fmla="*/ 2147483646 w 326"/>
              <a:gd name="T15" fmla="*/ 31501953 h 2"/>
              <a:gd name="T16" fmla="*/ 2147483646 w 326"/>
              <a:gd name="T17" fmla="*/ 0 h 2"/>
              <a:gd name="T18" fmla="*/ 2147483646 w 326"/>
              <a:gd name="T19" fmla="*/ 31501953 h 2"/>
              <a:gd name="T20" fmla="*/ 2147483646 w 326"/>
              <a:gd name="T21" fmla="*/ 15750977 h 2"/>
              <a:gd name="T22" fmla="*/ 2147483646 w 326"/>
              <a:gd name="T23" fmla="*/ 15750977 h 2"/>
              <a:gd name="T24" fmla="*/ 2147483646 w 326"/>
              <a:gd name="T25" fmla="*/ 15750977 h 2"/>
              <a:gd name="T26" fmla="*/ 2147483646 w 326"/>
              <a:gd name="T27" fmla="*/ 15750977 h 2"/>
              <a:gd name="T28" fmla="*/ 2147483646 w 326"/>
              <a:gd name="T29" fmla="*/ 31501953 h 2"/>
              <a:gd name="T30" fmla="*/ 2147483646 w 326"/>
              <a:gd name="T31" fmla="*/ 0 h 2"/>
              <a:gd name="T32" fmla="*/ 2147483646 w 326"/>
              <a:gd name="T33" fmla="*/ 31501953 h 2"/>
              <a:gd name="T34" fmla="*/ 2147483646 w 326"/>
              <a:gd name="T35" fmla="*/ 0 h 2"/>
              <a:gd name="T36" fmla="*/ 2147483646 w 326"/>
              <a:gd name="T37" fmla="*/ 31501953 h 2"/>
              <a:gd name="T38" fmla="*/ 2147483646 w 326"/>
              <a:gd name="T39" fmla="*/ 0 h 2"/>
              <a:gd name="T40" fmla="*/ 2147483646 w 326"/>
              <a:gd name="T41" fmla="*/ 31501953 h 2"/>
              <a:gd name="T42" fmla="*/ 2147483646 w 326"/>
              <a:gd name="T43" fmla="*/ 15750977 h 2"/>
              <a:gd name="T44" fmla="*/ 2147483646 w 326"/>
              <a:gd name="T45" fmla="*/ 15750977 h 2"/>
              <a:gd name="T46" fmla="*/ 2147483646 w 326"/>
              <a:gd name="T47" fmla="*/ 15750977 h 2"/>
              <a:gd name="T48" fmla="*/ 2147483646 w 326"/>
              <a:gd name="T49" fmla="*/ 15750977 h 2"/>
              <a:gd name="T50" fmla="*/ 2147483646 w 326"/>
              <a:gd name="T51" fmla="*/ 31501953 h 2"/>
              <a:gd name="T52" fmla="*/ 2147483646 w 326"/>
              <a:gd name="T53" fmla="*/ 0 h 2"/>
              <a:gd name="T54" fmla="*/ 2147483646 w 326"/>
              <a:gd name="T55" fmla="*/ 31501953 h 2"/>
              <a:gd name="T56" fmla="*/ 2147483646 w 326"/>
              <a:gd name="T57" fmla="*/ 0 h 2"/>
              <a:gd name="T58" fmla="*/ 2147483646 w 326"/>
              <a:gd name="T59" fmla="*/ 31501953 h 2"/>
              <a:gd name="T60" fmla="*/ 2147483646 w 326"/>
              <a:gd name="T61" fmla="*/ 0 h 2"/>
              <a:gd name="T62" fmla="*/ 2147483646 w 326"/>
              <a:gd name="T63" fmla="*/ 31501953 h 2"/>
              <a:gd name="T64" fmla="*/ 2024586716 w 326"/>
              <a:gd name="T65" fmla="*/ 15750977 h 2"/>
              <a:gd name="T66" fmla="*/ 2108941840 w 326"/>
              <a:gd name="T67" fmla="*/ 15750977 h 2"/>
              <a:gd name="T68" fmla="*/ 1855868969 w 326"/>
              <a:gd name="T69" fmla="*/ 15750977 h 2"/>
              <a:gd name="T70" fmla="*/ 1940227842 w 326"/>
              <a:gd name="T71" fmla="*/ 15750977 h 2"/>
              <a:gd name="T72" fmla="*/ 1701216034 w 326"/>
              <a:gd name="T73" fmla="*/ 31501953 h 2"/>
              <a:gd name="T74" fmla="*/ 1757452783 w 326"/>
              <a:gd name="T75" fmla="*/ 0 h 2"/>
              <a:gd name="T76" fmla="*/ 1701216034 w 326"/>
              <a:gd name="T77" fmla="*/ 31501953 h 2"/>
              <a:gd name="T78" fmla="*/ 1532498287 w 326"/>
              <a:gd name="T79" fmla="*/ 0 h 2"/>
              <a:gd name="T80" fmla="*/ 1588738786 w 326"/>
              <a:gd name="T81" fmla="*/ 31501953 h 2"/>
              <a:gd name="T82" fmla="*/ 1363784289 w 326"/>
              <a:gd name="T83" fmla="*/ 0 h 2"/>
              <a:gd name="T84" fmla="*/ 1420021039 w 326"/>
              <a:gd name="T85" fmla="*/ 31501953 h 2"/>
              <a:gd name="T86" fmla="*/ 1181009230 w 326"/>
              <a:gd name="T87" fmla="*/ 15750977 h 2"/>
              <a:gd name="T88" fmla="*/ 1265364354 w 326"/>
              <a:gd name="T89" fmla="*/ 15750977 h 2"/>
              <a:gd name="T90" fmla="*/ 1012291483 w 326"/>
              <a:gd name="T91" fmla="*/ 15750977 h 2"/>
              <a:gd name="T92" fmla="*/ 1096650357 w 326"/>
              <a:gd name="T93" fmla="*/ 15750977 h 2"/>
              <a:gd name="T94" fmla="*/ 857638548 w 326"/>
              <a:gd name="T95" fmla="*/ 31501953 h 2"/>
              <a:gd name="T96" fmla="*/ 913875297 w 326"/>
              <a:gd name="T97" fmla="*/ 0 h 2"/>
              <a:gd name="T98" fmla="*/ 857638548 w 326"/>
              <a:gd name="T99" fmla="*/ 31501953 h 2"/>
              <a:gd name="T100" fmla="*/ 688920801 w 326"/>
              <a:gd name="T101" fmla="*/ 0 h 2"/>
              <a:gd name="T102" fmla="*/ 745161300 w 326"/>
              <a:gd name="T103" fmla="*/ 31501953 h 2"/>
              <a:gd name="T104" fmla="*/ 520206804 w 326"/>
              <a:gd name="T105" fmla="*/ 0 h 2"/>
              <a:gd name="T106" fmla="*/ 576443553 w 326"/>
              <a:gd name="T107" fmla="*/ 31501953 h 2"/>
              <a:gd name="T108" fmla="*/ 337431744 w 326"/>
              <a:gd name="T109" fmla="*/ 15750977 h 2"/>
              <a:gd name="T110" fmla="*/ 421786868 w 326"/>
              <a:gd name="T111" fmla="*/ 15750977 h 2"/>
              <a:gd name="T112" fmla="*/ 168713997 w 326"/>
              <a:gd name="T113" fmla="*/ 15750977 h 2"/>
              <a:gd name="T114" fmla="*/ 253072871 w 326"/>
              <a:gd name="T115" fmla="*/ 15750977 h 2"/>
              <a:gd name="T116" fmla="*/ 14061062 w 326"/>
              <a:gd name="T117" fmla="*/ 31501953 h 2"/>
              <a:gd name="T118" fmla="*/ 70297811 w 326"/>
              <a:gd name="T119" fmla="*/ 0 h 2"/>
              <a:gd name="T120" fmla="*/ 14061062 w 326"/>
              <a:gd name="T121" fmla="*/ 31501953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645" name="Freeform 25"/>
          <p:cNvSpPr>
            <a:spLocks noEditPoints="1"/>
          </p:cNvSpPr>
          <p:nvPr/>
        </p:nvSpPr>
        <p:spPr bwMode="auto">
          <a:xfrm>
            <a:off x="6108700" y="4116388"/>
            <a:ext cx="1222375" cy="7937"/>
          </a:xfrm>
          <a:custGeom>
            <a:avLst/>
            <a:gdLst>
              <a:gd name="T0" fmla="*/ 2147483646 w 326"/>
              <a:gd name="T1" fmla="*/ 0 h 2"/>
              <a:gd name="T2" fmla="*/ 2147483646 w 326"/>
              <a:gd name="T3" fmla="*/ 31501953 h 2"/>
              <a:gd name="T4" fmla="*/ 2147483646 w 326"/>
              <a:gd name="T5" fmla="*/ 0 h 2"/>
              <a:gd name="T6" fmla="*/ 2147483646 w 326"/>
              <a:gd name="T7" fmla="*/ 31501953 h 2"/>
              <a:gd name="T8" fmla="*/ 2147483646 w 326"/>
              <a:gd name="T9" fmla="*/ 15750977 h 2"/>
              <a:gd name="T10" fmla="*/ 2147483646 w 326"/>
              <a:gd name="T11" fmla="*/ 15750977 h 2"/>
              <a:gd name="T12" fmla="*/ 2147483646 w 326"/>
              <a:gd name="T13" fmla="*/ 15750977 h 2"/>
              <a:gd name="T14" fmla="*/ 2147483646 w 326"/>
              <a:gd name="T15" fmla="*/ 15750977 h 2"/>
              <a:gd name="T16" fmla="*/ 2147483646 w 326"/>
              <a:gd name="T17" fmla="*/ 31501953 h 2"/>
              <a:gd name="T18" fmla="*/ 2147483646 w 326"/>
              <a:gd name="T19" fmla="*/ 0 h 2"/>
              <a:gd name="T20" fmla="*/ 2147483646 w 326"/>
              <a:gd name="T21" fmla="*/ 31501953 h 2"/>
              <a:gd name="T22" fmla="*/ 2147483646 w 326"/>
              <a:gd name="T23" fmla="*/ 0 h 2"/>
              <a:gd name="T24" fmla="*/ 2147483646 w 326"/>
              <a:gd name="T25" fmla="*/ 31501953 h 2"/>
              <a:gd name="T26" fmla="*/ 2147483646 w 326"/>
              <a:gd name="T27" fmla="*/ 0 h 2"/>
              <a:gd name="T28" fmla="*/ 2147483646 w 326"/>
              <a:gd name="T29" fmla="*/ 31501953 h 2"/>
              <a:gd name="T30" fmla="*/ 2147483646 w 326"/>
              <a:gd name="T31" fmla="*/ 15750977 h 2"/>
              <a:gd name="T32" fmla="*/ 2147483646 w 326"/>
              <a:gd name="T33" fmla="*/ 15750977 h 2"/>
              <a:gd name="T34" fmla="*/ 2147483646 w 326"/>
              <a:gd name="T35" fmla="*/ 15750977 h 2"/>
              <a:gd name="T36" fmla="*/ 2147483646 w 326"/>
              <a:gd name="T37" fmla="*/ 15750977 h 2"/>
              <a:gd name="T38" fmla="*/ 2147483646 w 326"/>
              <a:gd name="T39" fmla="*/ 31501953 h 2"/>
              <a:gd name="T40" fmla="*/ 2147483646 w 326"/>
              <a:gd name="T41" fmla="*/ 0 h 2"/>
              <a:gd name="T42" fmla="*/ 2147483646 w 326"/>
              <a:gd name="T43" fmla="*/ 31501953 h 2"/>
              <a:gd name="T44" fmla="*/ 2147483646 w 326"/>
              <a:gd name="T45" fmla="*/ 0 h 2"/>
              <a:gd name="T46" fmla="*/ 2147483646 w 326"/>
              <a:gd name="T47" fmla="*/ 31501953 h 2"/>
              <a:gd name="T48" fmla="*/ 2147483646 w 326"/>
              <a:gd name="T49" fmla="*/ 0 h 2"/>
              <a:gd name="T50" fmla="*/ 2147483646 w 326"/>
              <a:gd name="T51" fmla="*/ 31501953 h 2"/>
              <a:gd name="T52" fmla="*/ 2147483646 w 326"/>
              <a:gd name="T53" fmla="*/ 15750977 h 2"/>
              <a:gd name="T54" fmla="*/ 2147483646 w 326"/>
              <a:gd name="T55" fmla="*/ 15750977 h 2"/>
              <a:gd name="T56" fmla="*/ 2147483646 w 326"/>
              <a:gd name="T57" fmla="*/ 15750977 h 2"/>
              <a:gd name="T58" fmla="*/ 2147483646 w 326"/>
              <a:gd name="T59" fmla="*/ 15750977 h 2"/>
              <a:gd name="T60" fmla="*/ 2147483646 w 326"/>
              <a:gd name="T61" fmla="*/ 31501953 h 2"/>
              <a:gd name="T62" fmla="*/ 2147483646 w 326"/>
              <a:gd name="T63" fmla="*/ 0 h 2"/>
              <a:gd name="T64" fmla="*/ 2147483646 w 326"/>
              <a:gd name="T65" fmla="*/ 31501953 h 2"/>
              <a:gd name="T66" fmla="*/ 2038644028 w 326"/>
              <a:gd name="T67" fmla="*/ 0 h 2"/>
              <a:gd name="T68" fmla="*/ 2094884527 w 326"/>
              <a:gd name="T69" fmla="*/ 31501953 h 2"/>
              <a:gd name="T70" fmla="*/ 1869930031 w 326"/>
              <a:gd name="T71" fmla="*/ 0 h 2"/>
              <a:gd name="T72" fmla="*/ 1926166780 w 326"/>
              <a:gd name="T73" fmla="*/ 31501953 h 2"/>
              <a:gd name="T74" fmla="*/ 1687154972 w 326"/>
              <a:gd name="T75" fmla="*/ 15750977 h 2"/>
              <a:gd name="T76" fmla="*/ 1771513845 w 326"/>
              <a:gd name="T77" fmla="*/ 15750977 h 2"/>
              <a:gd name="T78" fmla="*/ 1518440974 w 326"/>
              <a:gd name="T79" fmla="*/ 15750977 h 2"/>
              <a:gd name="T80" fmla="*/ 1602796098 w 326"/>
              <a:gd name="T81" fmla="*/ 15750977 h 2"/>
              <a:gd name="T82" fmla="*/ 1363784289 w 326"/>
              <a:gd name="T83" fmla="*/ 31501953 h 2"/>
              <a:gd name="T84" fmla="*/ 1420021039 w 326"/>
              <a:gd name="T85" fmla="*/ 0 h 2"/>
              <a:gd name="T86" fmla="*/ 1363784289 w 326"/>
              <a:gd name="T87" fmla="*/ 31501953 h 2"/>
              <a:gd name="T88" fmla="*/ 1195066543 w 326"/>
              <a:gd name="T89" fmla="*/ 0 h 2"/>
              <a:gd name="T90" fmla="*/ 1251307041 w 326"/>
              <a:gd name="T91" fmla="*/ 31501953 h 2"/>
              <a:gd name="T92" fmla="*/ 1026352545 w 326"/>
              <a:gd name="T93" fmla="*/ 0 h 2"/>
              <a:gd name="T94" fmla="*/ 1082589294 w 326"/>
              <a:gd name="T95" fmla="*/ 31501953 h 2"/>
              <a:gd name="T96" fmla="*/ 843577486 w 326"/>
              <a:gd name="T97" fmla="*/ 15750977 h 2"/>
              <a:gd name="T98" fmla="*/ 927936359 w 326"/>
              <a:gd name="T99" fmla="*/ 15750977 h 2"/>
              <a:gd name="T100" fmla="*/ 674863488 w 326"/>
              <a:gd name="T101" fmla="*/ 15750977 h 2"/>
              <a:gd name="T102" fmla="*/ 759218612 w 326"/>
              <a:gd name="T103" fmla="*/ 15750977 h 2"/>
              <a:gd name="T104" fmla="*/ 520206804 w 326"/>
              <a:gd name="T105" fmla="*/ 31501953 h 2"/>
              <a:gd name="T106" fmla="*/ 576443553 w 326"/>
              <a:gd name="T107" fmla="*/ 0 h 2"/>
              <a:gd name="T108" fmla="*/ 520206804 w 326"/>
              <a:gd name="T109" fmla="*/ 31501953 h 2"/>
              <a:gd name="T110" fmla="*/ 351489057 w 326"/>
              <a:gd name="T111" fmla="*/ 0 h 2"/>
              <a:gd name="T112" fmla="*/ 407729556 w 326"/>
              <a:gd name="T113" fmla="*/ 31501953 h 2"/>
              <a:gd name="T114" fmla="*/ 182775059 w 326"/>
              <a:gd name="T115" fmla="*/ 0 h 2"/>
              <a:gd name="T116" fmla="*/ 239011809 w 326"/>
              <a:gd name="T117" fmla="*/ 31501953 h 2"/>
              <a:gd name="T118" fmla="*/ 0 w 326"/>
              <a:gd name="T119" fmla="*/ 15750977 h 2"/>
              <a:gd name="T120" fmla="*/ 84358873 w 326"/>
              <a:gd name="T121" fmla="*/ 15750977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5" y="2"/>
                </a:moveTo>
                <a:cubicBezTo>
                  <a:pt x="324" y="2"/>
                  <a:pt x="324" y="2"/>
                  <a:pt x="324" y="1"/>
                </a:cubicBezTo>
                <a:cubicBezTo>
                  <a:pt x="324" y="1"/>
                  <a:pt x="324" y="1"/>
                  <a:pt x="324" y="1"/>
                </a:cubicBezTo>
                <a:cubicBezTo>
                  <a:pt x="324" y="1"/>
                  <a:pt x="324" y="0"/>
                  <a:pt x="325" y="0"/>
                </a:cubicBezTo>
                <a:cubicBezTo>
                  <a:pt x="325" y="0"/>
                  <a:pt x="325"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5" y="2"/>
                  <a:pt x="325" y="2"/>
                  <a:pt x="325" y="2"/>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646" name="Freeform 26"/>
          <p:cNvSpPr>
            <a:spLocks noEditPoints="1"/>
          </p:cNvSpPr>
          <p:nvPr/>
        </p:nvSpPr>
        <p:spPr bwMode="auto">
          <a:xfrm>
            <a:off x="7542213" y="4116388"/>
            <a:ext cx="1222375" cy="7937"/>
          </a:xfrm>
          <a:custGeom>
            <a:avLst/>
            <a:gdLst>
              <a:gd name="T0" fmla="*/ 2147483646 w 326"/>
              <a:gd name="T1" fmla="*/ 15750977 h 2"/>
              <a:gd name="T2" fmla="*/ 2147483646 w 326"/>
              <a:gd name="T3" fmla="*/ 15750977 h 2"/>
              <a:gd name="T4" fmla="*/ 2147483646 w 326"/>
              <a:gd name="T5" fmla="*/ 15750977 h 2"/>
              <a:gd name="T6" fmla="*/ 2147483646 w 326"/>
              <a:gd name="T7" fmla="*/ 31501953 h 2"/>
              <a:gd name="T8" fmla="*/ 2147483646 w 326"/>
              <a:gd name="T9" fmla="*/ 0 h 2"/>
              <a:gd name="T10" fmla="*/ 2147483646 w 326"/>
              <a:gd name="T11" fmla="*/ 31501953 h 2"/>
              <a:gd name="T12" fmla="*/ 2147483646 w 326"/>
              <a:gd name="T13" fmla="*/ 0 h 2"/>
              <a:gd name="T14" fmla="*/ 2147483646 w 326"/>
              <a:gd name="T15" fmla="*/ 31501953 h 2"/>
              <a:gd name="T16" fmla="*/ 2147483646 w 326"/>
              <a:gd name="T17" fmla="*/ 0 h 2"/>
              <a:gd name="T18" fmla="*/ 2147483646 w 326"/>
              <a:gd name="T19" fmla="*/ 31501953 h 2"/>
              <a:gd name="T20" fmla="*/ 2147483646 w 326"/>
              <a:gd name="T21" fmla="*/ 15750977 h 2"/>
              <a:gd name="T22" fmla="*/ 2147483646 w 326"/>
              <a:gd name="T23" fmla="*/ 15750977 h 2"/>
              <a:gd name="T24" fmla="*/ 2147483646 w 326"/>
              <a:gd name="T25" fmla="*/ 15750977 h 2"/>
              <a:gd name="T26" fmla="*/ 2147483646 w 326"/>
              <a:gd name="T27" fmla="*/ 15750977 h 2"/>
              <a:gd name="T28" fmla="*/ 2147483646 w 326"/>
              <a:gd name="T29" fmla="*/ 31501953 h 2"/>
              <a:gd name="T30" fmla="*/ 2147483646 w 326"/>
              <a:gd name="T31" fmla="*/ 0 h 2"/>
              <a:gd name="T32" fmla="*/ 2147483646 w 326"/>
              <a:gd name="T33" fmla="*/ 31501953 h 2"/>
              <a:gd name="T34" fmla="*/ 2147483646 w 326"/>
              <a:gd name="T35" fmla="*/ 0 h 2"/>
              <a:gd name="T36" fmla="*/ 2147483646 w 326"/>
              <a:gd name="T37" fmla="*/ 31501953 h 2"/>
              <a:gd name="T38" fmla="*/ 2147483646 w 326"/>
              <a:gd name="T39" fmla="*/ 0 h 2"/>
              <a:gd name="T40" fmla="*/ 2147483646 w 326"/>
              <a:gd name="T41" fmla="*/ 31501953 h 2"/>
              <a:gd name="T42" fmla="*/ 2147483646 w 326"/>
              <a:gd name="T43" fmla="*/ 15750977 h 2"/>
              <a:gd name="T44" fmla="*/ 2147483646 w 326"/>
              <a:gd name="T45" fmla="*/ 15750977 h 2"/>
              <a:gd name="T46" fmla="*/ 2147483646 w 326"/>
              <a:gd name="T47" fmla="*/ 15750977 h 2"/>
              <a:gd name="T48" fmla="*/ 2147483646 w 326"/>
              <a:gd name="T49" fmla="*/ 15750977 h 2"/>
              <a:gd name="T50" fmla="*/ 2147483646 w 326"/>
              <a:gd name="T51" fmla="*/ 31501953 h 2"/>
              <a:gd name="T52" fmla="*/ 2147483646 w 326"/>
              <a:gd name="T53" fmla="*/ 0 h 2"/>
              <a:gd name="T54" fmla="*/ 2147483646 w 326"/>
              <a:gd name="T55" fmla="*/ 31501953 h 2"/>
              <a:gd name="T56" fmla="*/ 2147483646 w 326"/>
              <a:gd name="T57" fmla="*/ 0 h 2"/>
              <a:gd name="T58" fmla="*/ 2147483646 w 326"/>
              <a:gd name="T59" fmla="*/ 31501953 h 2"/>
              <a:gd name="T60" fmla="*/ 2147483646 w 326"/>
              <a:gd name="T61" fmla="*/ 0 h 2"/>
              <a:gd name="T62" fmla="*/ 2147483646 w 326"/>
              <a:gd name="T63" fmla="*/ 31501953 h 2"/>
              <a:gd name="T64" fmla="*/ 2024586716 w 326"/>
              <a:gd name="T65" fmla="*/ 15750977 h 2"/>
              <a:gd name="T66" fmla="*/ 2108941840 w 326"/>
              <a:gd name="T67" fmla="*/ 15750977 h 2"/>
              <a:gd name="T68" fmla="*/ 1855868969 w 326"/>
              <a:gd name="T69" fmla="*/ 15750977 h 2"/>
              <a:gd name="T70" fmla="*/ 1940227842 w 326"/>
              <a:gd name="T71" fmla="*/ 15750977 h 2"/>
              <a:gd name="T72" fmla="*/ 1701216034 w 326"/>
              <a:gd name="T73" fmla="*/ 31501953 h 2"/>
              <a:gd name="T74" fmla="*/ 1757452783 w 326"/>
              <a:gd name="T75" fmla="*/ 0 h 2"/>
              <a:gd name="T76" fmla="*/ 1701216034 w 326"/>
              <a:gd name="T77" fmla="*/ 31501953 h 2"/>
              <a:gd name="T78" fmla="*/ 1532498287 w 326"/>
              <a:gd name="T79" fmla="*/ 0 h 2"/>
              <a:gd name="T80" fmla="*/ 1588738786 w 326"/>
              <a:gd name="T81" fmla="*/ 31501953 h 2"/>
              <a:gd name="T82" fmla="*/ 1363784289 w 326"/>
              <a:gd name="T83" fmla="*/ 0 h 2"/>
              <a:gd name="T84" fmla="*/ 1420021039 w 326"/>
              <a:gd name="T85" fmla="*/ 31501953 h 2"/>
              <a:gd name="T86" fmla="*/ 1181009230 w 326"/>
              <a:gd name="T87" fmla="*/ 15750977 h 2"/>
              <a:gd name="T88" fmla="*/ 1265364354 w 326"/>
              <a:gd name="T89" fmla="*/ 15750977 h 2"/>
              <a:gd name="T90" fmla="*/ 1012291483 w 326"/>
              <a:gd name="T91" fmla="*/ 15750977 h 2"/>
              <a:gd name="T92" fmla="*/ 1096650357 w 326"/>
              <a:gd name="T93" fmla="*/ 15750977 h 2"/>
              <a:gd name="T94" fmla="*/ 857638548 w 326"/>
              <a:gd name="T95" fmla="*/ 31501953 h 2"/>
              <a:gd name="T96" fmla="*/ 913875297 w 326"/>
              <a:gd name="T97" fmla="*/ 0 h 2"/>
              <a:gd name="T98" fmla="*/ 857638548 w 326"/>
              <a:gd name="T99" fmla="*/ 31501953 h 2"/>
              <a:gd name="T100" fmla="*/ 688920801 w 326"/>
              <a:gd name="T101" fmla="*/ 0 h 2"/>
              <a:gd name="T102" fmla="*/ 745161300 w 326"/>
              <a:gd name="T103" fmla="*/ 31501953 h 2"/>
              <a:gd name="T104" fmla="*/ 520206804 w 326"/>
              <a:gd name="T105" fmla="*/ 0 h 2"/>
              <a:gd name="T106" fmla="*/ 576443553 w 326"/>
              <a:gd name="T107" fmla="*/ 31501953 h 2"/>
              <a:gd name="T108" fmla="*/ 337431744 w 326"/>
              <a:gd name="T109" fmla="*/ 15750977 h 2"/>
              <a:gd name="T110" fmla="*/ 421786868 w 326"/>
              <a:gd name="T111" fmla="*/ 15750977 h 2"/>
              <a:gd name="T112" fmla="*/ 168713997 w 326"/>
              <a:gd name="T113" fmla="*/ 15750977 h 2"/>
              <a:gd name="T114" fmla="*/ 253072871 w 326"/>
              <a:gd name="T115" fmla="*/ 15750977 h 2"/>
              <a:gd name="T116" fmla="*/ 14061062 w 326"/>
              <a:gd name="T117" fmla="*/ 31501953 h 2"/>
              <a:gd name="T118" fmla="*/ 70297811 w 326"/>
              <a:gd name="T119" fmla="*/ 0 h 2"/>
              <a:gd name="T120" fmla="*/ 14061062 w 326"/>
              <a:gd name="T121" fmla="*/ 31501953 h 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26" h="2">
                <a:moveTo>
                  <a:pt x="324" y="1"/>
                </a:moveTo>
                <a:cubicBezTo>
                  <a:pt x="324" y="1"/>
                  <a:pt x="324" y="0"/>
                  <a:pt x="325" y="0"/>
                </a:cubicBezTo>
                <a:cubicBezTo>
                  <a:pt x="325" y="0"/>
                  <a:pt x="325" y="0"/>
                  <a:pt x="325" y="0"/>
                </a:cubicBezTo>
                <a:cubicBezTo>
                  <a:pt x="325" y="0"/>
                  <a:pt x="326" y="1"/>
                  <a:pt x="326" y="1"/>
                </a:cubicBezTo>
                <a:cubicBezTo>
                  <a:pt x="326" y="1"/>
                  <a:pt x="326" y="1"/>
                  <a:pt x="326" y="1"/>
                </a:cubicBezTo>
                <a:cubicBezTo>
                  <a:pt x="326" y="2"/>
                  <a:pt x="325" y="2"/>
                  <a:pt x="325" y="2"/>
                </a:cubicBezTo>
                <a:cubicBezTo>
                  <a:pt x="325" y="2"/>
                  <a:pt x="325" y="2"/>
                  <a:pt x="325" y="2"/>
                </a:cubicBezTo>
                <a:cubicBezTo>
                  <a:pt x="324" y="2"/>
                  <a:pt x="324" y="2"/>
                  <a:pt x="324" y="1"/>
                </a:cubicBezTo>
                <a:close/>
                <a:moveTo>
                  <a:pt x="313" y="2"/>
                </a:moveTo>
                <a:cubicBezTo>
                  <a:pt x="312" y="2"/>
                  <a:pt x="312" y="2"/>
                  <a:pt x="312" y="1"/>
                </a:cubicBezTo>
                <a:cubicBezTo>
                  <a:pt x="312" y="1"/>
                  <a:pt x="312" y="1"/>
                  <a:pt x="312" y="1"/>
                </a:cubicBezTo>
                <a:cubicBezTo>
                  <a:pt x="312" y="1"/>
                  <a:pt x="312" y="0"/>
                  <a:pt x="313" y="0"/>
                </a:cubicBezTo>
                <a:cubicBezTo>
                  <a:pt x="313" y="0"/>
                  <a:pt x="313" y="0"/>
                  <a:pt x="313" y="0"/>
                </a:cubicBezTo>
                <a:cubicBezTo>
                  <a:pt x="317" y="0"/>
                  <a:pt x="317" y="0"/>
                  <a:pt x="317" y="0"/>
                </a:cubicBezTo>
                <a:cubicBezTo>
                  <a:pt x="317" y="0"/>
                  <a:pt x="318" y="1"/>
                  <a:pt x="318" y="1"/>
                </a:cubicBezTo>
                <a:cubicBezTo>
                  <a:pt x="318" y="1"/>
                  <a:pt x="318" y="1"/>
                  <a:pt x="318" y="1"/>
                </a:cubicBezTo>
                <a:cubicBezTo>
                  <a:pt x="318" y="2"/>
                  <a:pt x="317" y="2"/>
                  <a:pt x="317" y="2"/>
                </a:cubicBezTo>
                <a:cubicBezTo>
                  <a:pt x="317" y="2"/>
                  <a:pt x="317" y="2"/>
                  <a:pt x="317" y="2"/>
                </a:cubicBezTo>
                <a:cubicBezTo>
                  <a:pt x="313" y="2"/>
                  <a:pt x="313" y="2"/>
                  <a:pt x="313" y="2"/>
                </a:cubicBezTo>
                <a:close/>
                <a:moveTo>
                  <a:pt x="301" y="2"/>
                </a:moveTo>
                <a:cubicBezTo>
                  <a:pt x="300" y="2"/>
                  <a:pt x="300" y="2"/>
                  <a:pt x="300" y="1"/>
                </a:cubicBezTo>
                <a:cubicBezTo>
                  <a:pt x="300" y="1"/>
                  <a:pt x="300" y="1"/>
                  <a:pt x="300" y="1"/>
                </a:cubicBezTo>
                <a:cubicBezTo>
                  <a:pt x="300" y="1"/>
                  <a:pt x="300" y="0"/>
                  <a:pt x="301" y="0"/>
                </a:cubicBezTo>
                <a:cubicBezTo>
                  <a:pt x="301" y="0"/>
                  <a:pt x="301" y="0"/>
                  <a:pt x="301" y="0"/>
                </a:cubicBezTo>
                <a:cubicBezTo>
                  <a:pt x="305" y="0"/>
                  <a:pt x="305" y="0"/>
                  <a:pt x="305" y="0"/>
                </a:cubicBezTo>
                <a:cubicBezTo>
                  <a:pt x="305" y="0"/>
                  <a:pt x="306" y="1"/>
                  <a:pt x="306" y="1"/>
                </a:cubicBezTo>
                <a:cubicBezTo>
                  <a:pt x="306" y="1"/>
                  <a:pt x="306" y="1"/>
                  <a:pt x="306" y="1"/>
                </a:cubicBezTo>
                <a:cubicBezTo>
                  <a:pt x="306" y="2"/>
                  <a:pt x="305" y="2"/>
                  <a:pt x="305" y="2"/>
                </a:cubicBezTo>
                <a:cubicBezTo>
                  <a:pt x="305" y="2"/>
                  <a:pt x="305" y="2"/>
                  <a:pt x="305" y="2"/>
                </a:cubicBezTo>
                <a:cubicBezTo>
                  <a:pt x="301" y="2"/>
                  <a:pt x="301" y="2"/>
                  <a:pt x="301" y="2"/>
                </a:cubicBezTo>
                <a:close/>
                <a:moveTo>
                  <a:pt x="289" y="2"/>
                </a:moveTo>
                <a:cubicBezTo>
                  <a:pt x="288" y="2"/>
                  <a:pt x="288" y="2"/>
                  <a:pt x="288" y="1"/>
                </a:cubicBezTo>
                <a:cubicBezTo>
                  <a:pt x="288" y="1"/>
                  <a:pt x="288" y="1"/>
                  <a:pt x="288" y="1"/>
                </a:cubicBezTo>
                <a:cubicBezTo>
                  <a:pt x="288" y="1"/>
                  <a:pt x="288" y="0"/>
                  <a:pt x="289" y="0"/>
                </a:cubicBezTo>
                <a:cubicBezTo>
                  <a:pt x="289" y="0"/>
                  <a:pt x="289" y="0"/>
                  <a:pt x="289" y="0"/>
                </a:cubicBezTo>
                <a:cubicBezTo>
                  <a:pt x="293" y="0"/>
                  <a:pt x="293" y="0"/>
                  <a:pt x="293" y="0"/>
                </a:cubicBezTo>
                <a:cubicBezTo>
                  <a:pt x="293" y="0"/>
                  <a:pt x="294" y="1"/>
                  <a:pt x="294" y="1"/>
                </a:cubicBezTo>
                <a:cubicBezTo>
                  <a:pt x="294" y="1"/>
                  <a:pt x="294" y="1"/>
                  <a:pt x="294" y="1"/>
                </a:cubicBezTo>
                <a:cubicBezTo>
                  <a:pt x="294" y="2"/>
                  <a:pt x="293" y="2"/>
                  <a:pt x="293" y="2"/>
                </a:cubicBezTo>
                <a:cubicBezTo>
                  <a:pt x="293" y="2"/>
                  <a:pt x="293" y="2"/>
                  <a:pt x="293" y="2"/>
                </a:cubicBezTo>
                <a:cubicBezTo>
                  <a:pt x="289" y="2"/>
                  <a:pt x="289" y="2"/>
                  <a:pt x="289" y="2"/>
                </a:cubicBezTo>
                <a:close/>
                <a:moveTo>
                  <a:pt x="277" y="2"/>
                </a:moveTo>
                <a:cubicBezTo>
                  <a:pt x="276" y="2"/>
                  <a:pt x="276" y="2"/>
                  <a:pt x="276" y="1"/>
                </a:cubicBezTo>
                <a:cubicBezTo>
                  <a:pt x="276" y="1"/>
                  <a:pt x="276" y="1"/>
                  <a:pt x="276" y="1"/>
                </a:cubicBezTo>
                <a:cubicBezTo>
                  <a:pt x="276" y="1"/>
                  <a:pt x="276" y="0"/>
                  <a:pt x="277" y="0"/>
                </a:cubicBezTo>
                <a:cubicBezTo>
                  <a:pt x="277" y="0"/>
                  <a:pt x="277" y="0"/>
                  <a:pt x="277" y="0"/>
                </a:cubicBezTo>
                <a:cubicBezTo>
                  <a:pt x="281" y="0"/>
                  <a:pt x="281" y="0"/>
                  <a:pt x="281" y="0"/>
                </a:cubicBezTo>
                <a:cubicBezTo>
                  <a:pt x="281" y="0"/>
                  <a:pt x="282" y="1"/>
                  <a:pt x="282" y="1"/>
                </a:cubicBezTo>
                <a:cubicBezTo>
                  <a:pt x="282" y="1"/>
                  <a:pt x="282" y="1"/>
                  <a:pt x="282" y="1"/>
                </a:cubicBezTo>
                <a:cubicBezTo>
                  <a:pt x="282" y="2"/>
                  <a:pt x="281" y="2"/>
                  <a:pt x="281" y="2"/>
                </a:cubicBezTo>
                <a:cubicBezTo>
                  <a:pt x="281" y="2"/>
                  <a:pt x="281" y="2"/>
                  <a:pt x="281" y="2"/>
                </a:cubicBezTo>
                <a:cubicBezTo>
                  <a:pt x="277" y="2"/>
                  <a:pt x="277" y="2"/>
                  <a:pt x="277" y="2"/>
                </a:cubicBezTo>
                <a:close/>
                <a:moveTo>
                  <a:pt x="265" y="2"/>
                </a:moveTo>
                <a:cubicBezTo>
                  <a:pt x="264" y="2"/>
                  <a:pt x="264" y="2"/>
                  <a:pt x="264" y="1"/>
                </a:cubicBezTo>
                <a:cubicBezTo>
                  <a:pt x="264" y="1"/>
                  <a:pt x="264" y="1"/>
                  <a:pt x="264" y="1"/>
                </a:cubicBezTo>
                <a:cubicBezTo>
                  <a:pt x="264" y="1"/>
                  <a:pt x="264" y="0"/>
                  <a:pt x="265" y="0"/>
                </a:cubicBezTo>
                <a:cubicBezTo>
                  <a:pt x="265" y="0"/>
                  <a:pt x="265" y="0"/>
                  <a:pt x="265" y="0"/>
                </a:cubicBezTo>
                <a:cubicBezTo>
                  <a:pt x="269" y="0"/>
                  <a:pt x="269" y="0"/>
                  <a:pt x="269" y="0"/>
                </a:cubicBezTo>
                <a:cubicBezTo>
                  <a:pt x="269" y="0"/>
                  <a:pt x="270" y="1"/>
                  <a:pt x="270" y="1"/>
                </a:cubicBezTo>
                <a:cubicBezTo>
                  <a:pt x="270" y="1"/>
                  <a:pt x="270" y="1"/>
                  <a:pt x="270" y="1"/>
                </a:cubicBezTo>
                <a:cubicBezTo>
                  <a:pt x="270" y="2"/>
                  <a:pt x="269" y="2"/>
                  <a:pt x="269" y="2"/>
                </a:cubicBezTo>
                <a:cubicBezTo>
                  <a:pt x="269" y="2"/>
                  <a:pt x="269" y="2"/>
                  <a:pt x="269" y="2"/>
                </a:cubicBezTo>
                <a:cubicBezTo>
                  <a:pt x="265" y="2"/>
                  <a:pt x="265" y="2"/>
                  <a:pt x="265" y="2"/>
                </a:cubicBezTo>
                <a:close/>
                <a:moveTo>
                  <a:pt x="253" y="2"/>
                </a:moveTo>
                <a:cubicBezTo>
                  <a:pt x="252" y="2"/>
                  <a:pt x="252" y="2"/>
                  <a:pt x="252" y="1"/>
                </a:cubicBezTo>
                <a:cubicBezTo>
                  <a:pt x="252" y="1"/>
                  <a:pt x="252" y="1"/>
                  <a:pt x="252" y="1"/>
                </a:cubicBezTo>
                <a:cubicBezTo>
                  <a:pt x="252" y="1"/>
                  <a:pt x="252" y="0"/>
                  <a:pt x="253" y="0"/>
                </a:cubicBezTo>
                <a:cubicBezTo>
                  <a:pt x="253" y="0"/>
                  <a:pt x="253" y="0"/>
                  <a:pt x="253" y="0"/>
                </a:cubicBezTo>
                <a:cubicBezTo>
                  <a:pt x="257" y="0"/>
                  <a:pt x="257" y="0"/>
                  <a:pt x="257" y="0"/>
                </a:cubicBezTo>
                <a:cubicBezTo>
                  <a:pt x="257" y="0"/>
                  <a:pt x="258" y="1"/>
                  <a:pt x="258" y="1"/>
                </a:cubicBezTo>
                <a:cubicBezTo>
                  <a:pt x="258" y="1"/>
                  <a:pt x="258" y="1"/>
                  <a:pt x="258" y="1"/>
                </a:cubicBezTo>
                <a:cubicBezTo>
                  <a:pt x="258" y="2"/>
                  <a:pt x="257" y="2"/>
                  <a:pt x="257" y="2"/>
                </a:cubicBezTo>
                <a:cubicBezTo>
                  <a:pt x="257" y="2"/>
                  <a:pt x="257" y="2"/>
                  <a:pt x="257" y="2"/>
                </a:cubicBezTo>
                <a:cubicBezTo>
                  <a:pt x="253" y="2"/>
                  <a:pt x="253" y="2"/>
                  <a:pt x="253" y="2"/>
                </a:cubicBezTo>
                <a:close/>
                <a:moveTo>
                  <a:pt x="241" y="2"/>
                </a:moveTo>
                <a:cubicBezTo>
                  <a:pt x="240" y="2"/>
                  <a:pt x="240" y="2"/>
                  <a:pt x="240" y="1"/>
                </a:cubicBezTo>
                <a:cubicBezTo>
                  <a:pt x="240" y="1"/>
                  <a:pt x="240" y="1"/>
                  <a:pt x="240" y="1"/>
                </a:cubicBezTo>
                <a:cubicBezTo>
                  <a:pt x="240" y="1"/>
                  <a:pt x="240" y="0"/>
                  <a:pt x="241" y="0"/>
                </a:cubicBezTo>
                <a:cubicBezTo>
                  <a:pt x="241" y="0"/>
                  <a:pt x="241" y="0"/>
                  <a:pt x="241" y="0"/>
                </a:cubicBezTo>
                <a:cubicBezTo>
                  <a:pt x="245" y="0"/>
                  <a:pt x="245" y="0"/>
                  <a:pt x="245" y="0"/>
                </a:cubicBezTo>
                <a:cubicBezTo>
                  <a:pt x="245" y="0"/>
                  <a:pt x="246" y="1"/>
                  <a:pt x="246" y="1"/>
                </a:cubicBezTo>
                <a:cubicBezTo>
                  <a:pt x="246" y="1"/>
                  <a:pt x="246" y="1"/>
                  <a:pt x="246" y="1"/>
                </a:cubicBezTo>
                <a:cubicBezTo>
                  <a:pt x="246" y="2"/>
                  <a:pt x="245" y="2"/>
                  <a:pt x="245" y="2"/>
                </a:cubicBezTo>
                <a:cubicBezTo>
                  <a:pt x="245" y="2"/>
                  <a:pt x="245" y="2"/>
                  <a:pt x="245" y="2"/>
                </a:cubicBezTo>
                <a:cubicBezTo>
                  <a:pt x="241" y="2"/>
                  <a:pt x="241" y="2"/>
                  <a:pt x="241" y="2"/>
                </a:cubicBezTo>
                <a:close/>
                <a:moveTo>
                  <a:pt x="229" y="2"/>
                </a:moveTo>
                <a:cubicBezTo>
                  <a:pt x="228" y="2"/>
                  <a:pt x="228" y="2"/>
                  <a:pt x="228" y="1"/>
                </a:cubicBezTo>
                <a:cubicBezTo>
                  <a:pt x="228" y="1"/>
                  <a:pt x="228" y="1"/>
                  <a:pt x="228" y="1"/>
                </a:cubicBezTo>
                <a:cubicBezTo>
                  <a:pt x="228" y="1"/>
                  <a:pt x="228" y="0"/>
                  <a:pt x="229" y="0"/>
                </a:cubicBezTo>
                <a:cubicBezTo>
                  <a:pt x="229" y="0"/>
                  <a:pt x="229" y="0"/>
                  <a:pt x="229" y="0"/>
                </a:cubicBezTo>
                <a:cubicBezTo>
                  <a:pt x="233" y="0"/>
                  <a:pt x="233" y="0"/>
                  <a:pt x="233" y="0"/>
                </a:cubicBezTo>
                <a:cubicBezTo>
                  <a:pt x="233" y="0"/>
                  <a:pt x="234" y="1"/>
                  <a:pt x="234" y="1"/>
                </a:cubicBezTo>
                <a:cubicBezTo>
                  <a:pt x="234" y="1"/>
                  <a:pt x="234" y="1"/>
                  <a:pt x="234" y="1"/>
                </a:cubicBezTo>
                <a:cubicBezTo>
                  <a:pt x="234" y="2"/>
                  <a:pt x="233" y="2"/>
                  <a:pt x="233" y="2"/>
                </a:cubicBezTo>
                <a:cubicBezTo>
                  <a:pt x="233" y="2"/>
                  <a:pt x="233" y="2"/>
                  <a:pt x="233" y="2"/>
                </a:cubicBezTo>
                <a:cubicBezTo>
                  <a:pt x="229" y="2"/>
                  <a:pt x="229" y="2"/>
                  <a:pt x="229" y="2"/>
                </a:cubicBezTo>
                <a:close/>
                <a:moveTo>
                  <a:pt x="217" y="2"/>
                </a:moveTo>
                <a:cubicBezTo>
                  <a:pt x="216" y="2"/>
                  <a:pt x="216" y="2"/>
                  <a:pt x="216" y="1"/>
                </a:cubicBezTo>
                <a:cubicBezTo>
                  <a:pt x="216" y="1"/>
                  <a:pt x="216" y="1"/>
                  <a:pt x="216" y="1"/>
                </a:cubicBezTo>
                <a:cubicBezTo>
                  <a:pt x="216" y="1"/>
                  <a:pt x="216" y="0"/>
                  <a:pt x="217" y="0"/>
                </a:cubicBezTo>
                <a:cubicBezTo>
                  <a:pt x="217" y="0"/>
                  <a:pt x="217" y="0"/>
                  <a:pt x="217" y="0"/>
                </a:cubicBezTo>
                <a:cubicBezTo>
                  <a:pt x="221" y="0"/>
                  <a:pt x="221" y="0"/>
                  <a:pt x="221" y="0"/>
                </a:cubicBezTo>
                <a:cubicBezTo>
                  <a:pt x="221" y="0"/>
                  <a:pt x="222" y="1"/>
                  <a:pt x="222" y="1"/>
                </a:cubicBezTo>
                <a:cubicBezTo>
                  <a:pt x="222" y="1"/>
                  <a:pt x="222" y="1"/>
                  <a:pt x="222" y="1"/>
                </a:cubicBezTo>
                <a:cubicBezTo>
                  <a:pt x="222" y="2"/>
                  <a:pt x="221" y="2"/>
                  <a:pt x="221" y="2"/>
                </a:cubicBezTo>
                <a:cubicBezTo>
                  <a:pt x="221" y="2"/>
                  <a:pt x="221" y="2"/>
                  <a:pt x="221" y="2"/>
                </a:cubicBezTo>
                <a:cubicBezTo>
                  <a:pt x="217" y="2"/>
                  <a:pt x="217" y="2"/>
                  <a:pt x="217" y="2"/>
                </a:cubicBezTo>
                <a:close/>
                <a:moveTo>
                  <a:pt x="205" y="2"/>
                </a:moveTo>
                <a:cubicBezTo>
                  <a:pt x="204" y="2"/>
                  <a:pt x="204" y="2"/>
                  <a:pt x="204" y="1"/>
                </a:cubicBezTo>
                <a:cubicBezTo>
                  <a:pt x="204" y="1"/>
                  <a:pt x="204" y="1"/>
                  <a:pt x="204" y="1"/>
                </a:cubicBezTo>
                <a:cubicBezTo>
                  <a:pt x="204" y="1"/>
                  <a:pt x="204" y="0"/>
                  <a:pt x="205" y="0"/>
                </a:cubicBezTo>
                <a:cubicBezTo>
                  <a:pt x="205" y="0"/>
                  <a:pt x="205" y="0"/>
                  <a:pt x="205" y="0"/>
                </a:cubicBezTo>
                <a:cubicBezTo>
                  <a:pt x="209" y="0"/>
                  <a:pt x="209" y="0"/>
                  <a:pt x="209" y="0"/>
                </a:cubicBezTo>
                <a:cubicBezTo>
                  <a:pt x="209" y="0"/>
                  <a:pt x="210" y="1"/>
                  <a:pt x="210" y="1"/>
                </a:cubicBezTo>
                <a:cubicBezTo>
                  <a:pt x="210" y="1"/>
                  <a:pt x="210" y="1"/>
                  <a:pt x="210" y="1"/>
                </a:cubicBezTo>
                <a:cubicBezTo>
                  <a:pt x="210" y="2"/>
                  <a:pt x="209" y="2"/>
                  <a:pt x="209" y="2"/>
                </a:cubicBezTo>
                <a:cubicBezTo>
                  <a:pt x="209" y="2"/>
                  <a:pt x="209" y="2"/>
                  <a:pt x="209" y="2"/>
                </a:cubicBezTo>
                <a:cubicBezTo>
                  <a:pt x="205" y="2"/>
                  <a:pt x="205" y="2"/>
                  <a:pt x="205" y="2"/>
                </a:cubicBezTo>
                <a:close/>
                <a:moveTo>
                  <a:pt x="193" y="2"/>
                </a:moveTo>
                <a:cubicBezTo>
                  <a:pt x="192" y="2"/>
                  <a:pt x="192" y="2"/>
                  <a:pt x="192" y="1"/>
                </a:cubicBezTo>
                <a:cubicBezTo>
                  <a:pt x="192" y="1"/>
                  <a:pt x="192" y="1"/>
                  <a:pt x="192" y="1"/>
                </a:cubicBezTo>
                <a:cubicBezTo>
                  <a:pt x="192" y="1"/>
                  <a:pt x="192" y="0"/>
                  <a:pt x="193" y="0"/>
                </a:cubicBezTo>
                <a:cubicBezTo>
                  <a:pt x="193" y="0"/>
                  <a:pt x="193" y="0"/>
                  <a:pt x="193" y="0"/>
                </a:cubicBezTo>
                <a:cubicBezTo>
                  <a:pt x="197" y="0"/>
                  <a:pt x="197" y="0"/>
                  <a:pt x="197" y="0"/>
                </a:cubicBezTo>
                <a:cubicBezTo>
                  <a:pt x="197" y="0"/>
                  <a:pt x="198" y="1"/>
                  <a:pt x="198" y="1"/>
                </a:cubicBezTo>
                <a:cubicBezTo>
                  <a:pt x="198" y="1"/>
                  <a:pt x="198" y="1"/>
                  <a:pt x="198" y="1"/>
                </a:cubicBezTo>
                <a:cubicBezTo>
                  <a:pt x="198" y="2"/>
                  <a:pt x="197" y="2"/>
                  <a:pt x="197" y="2"/>
                </a:cubicBezTo>
                <a:cubicBezTo>
                  <a:pt x="197" y="2"/>
                  <a:pt x="197" y="2"/>
                  <a:pt x="197" y="2"/>
                </a:cubicBezTo>
                <a:cubicBezTo>
                  <a:pt x="193" y="2"/>
                  <a:pt x="193" y="2"/>
                  <a:pt x="193" y="2"/>
                </a:cubicBezTo>
                <a:close/>
                <a:moveTo>
                  <a:pt x="181" y="2"/>
                </a:moveTo>
                <a:cubicBezTo>
                  <a:pt x="180" y="2"/>
                  <a:pt x="180" y="2"/>
                  <a:pt x="180" y="1"/>
                </a:cubicBezTo>
                <a:cubicBezTo>
                  <a:pt x="180" y="1"/>
                  <a:pt x="180" y="1"/>
                  <a:pt x="180" y="1"/>
                </a:cubicBezTo>
                <a:cubicBezTo>
                  <a:pt x="180" y="1"/>
                  <a:pt x="180" y="0"/>
                  <a:pt x="181" y="0"/>
                </a:cubicBezTo>
                <a:cubicBezTo>
                  <a:pt x="181" y="0"/>
                  <a:pt x="181" y="0"/>
                  <a:pt x="181" y="0"/>
                </a:cubicBezTo>
                <a:cubicBezTo>
                  <a:pt x="185" y="0"/>
                  <a:pt x="185" y="0"/>
                  <a:pt x="185" y="0"/>
                </a:cubicBezTo>
                <a:cubicBezTo>
                  <a:pt x="185" y="0"/>
                  <a:pt x="186" y="1"/>
                  <a:pt x="186" y="1"/>
                </a:cubicBezTo>
                <a:cubicBezTo>
                  <a:pt x="186" y="1"/>
                  <a:pt x="186" y="1"/>
                  <a:pt x="186" y="1"/>
                </a:cubicBezTo>
                <a:cubicBezTo>
                  <a:pt x="186" y="2"/>
                  <a:pt x="185" y="2"/>
                  <a:pt x="185" y="2"/>
                </a:cubicBezTo>
                <a:cubicBezTo>
                  <a:pt x="185" y="2"/>
                  <a:pt x="185" y="2"/>
                  <a:pt x="185" y="2"/>
                </a:cubicBezTo>
                <a:cubicBezTo>
                  <a:pt x="181" y="2"/>
                  <a:pt x="181" y="2"/>
                  <a:pt x="181" y="2"/>
                </a:cubicBezTo>
                <a:close/>
                <a:moveTo>
                  <a:pt x="169" y="2"/>
                </a:moveTo>
                <a:cubicBezTo>
                  <a:pt x="168" y="2"/>
                  <a:pt x="168" y="2"/>
                  <a:pt x="168" y="1"/>
                </a:cubicBezTo>
                <a:cubicBezTo>
                  <a:pt x="168" y="1"/>
                  <a:pt x="168" y="1"/>
                  <a:pt x="168" y="1"/>
                </a:cubicBezTo>
                <a:cubicBezTo>
                  <a:pt x="168" y="1"/>
                  <a:pt x="168" y="0"/>
                  <a:pt x="169" y="0"/>
                </a:cubicBezTo>
                <a:cubicBezTo>
                  <a:pt x="169" y="0"/>
                  <a:pt x="169" y="0"/>
                  <a:pt x="169" y="0"/>
                </a:cubicBezTo>
                <a:cubicBezTo>
                  <a:pt x="173" y="0"/>
                  <a:pt x="173" y="0"/>
                  <a:pt x="173" y="0"/>
                </a:cubicBezTo>
                <a:cubicBezTo>
                  <a:pt x="173" y="0"/>
                  <a:pt x="174" y="1"/>
                  <a:pt x="174" y="1"/>
                </a:cubicBezTo>
                <a:cubicBezTo>
                  <a:pt x="174" y="1"/>
                  <a:pt x="174" y="1"/>
                  <a:pt x="174" y="1"/>
                </a:cubicBezTo>
                <a:cubicBezTo>
                  <a:pt x="174" y="2"/>
                  <a:pt x="173" y="2"/>
                  <a:pt x="173" y="2"/>
                </a:cubicBezTo>
                <a:cubicBezTo>
                  <a:pt x="173" y="2"/>
                  <a:pt x="173" y="2"/>
                  <a:pt x="173" y="2"/>
                </a:cubicBezTo>
                <a:cubicBezTo>
                  <a:pt x="169" y="2"/>
                  <a:pt x="169" y="2"/>
                  <a:pt x="169" y="2"/>
                </a:cubicBezTo>
                <a:close/>
                <a:moveTo>
                  <a:pt x="157" y="2"/>
                </a:moveTo>
                <a:cubicBezTo>
                  <a:pt x="156" y="2"/>
                  <a:pt x="156" y="2"/>
                  <a:pt x="156" y="1"/>
                </a:cubicBezTo>
                <a:cubicBezTo>
                  <a:pt x="156" y="1"/>
                  <a:pt x="156" y="1"/>
                  <a:pt x="156" y="1"/>
                </a:cubicBezTo>
                <a:cubicBezTo>
                  <a:pt x="156" y="1"/>
                  <a:pt x="156" y="0"/>
                  <a:pt x="157" y="0"/>
                </a:cubicBezTo>
                <a:cubicBezTo>
                  <a:pt x="157" y="0"/>
                  <a:pt x="157" y="0"/>
                  <a:pt x="157" y="0"/>
                </a:cubicBezTo>
                <a:cubicBezTo>
                  <a:pt x="161" y="0"/>
                  <a:pt x="161" y="0"/>
                  <a:pt x="161" y="0"/>
                </a:cubicBezTo>
                <a:cubicBezTo>
                  <a:pt x="161" y="0"/>
                  <a:pt x="162" y="1"/>
                  <a:pt x="162" y="1"/>
                </a:cubicBezTo>
                <a:cubicBezTo>
                  <a:pt x="162" y="1"/>
                  <a:pt x="162" y="1"/>
                  <a:pt x="162" y="1"/>
                </a:cubicBezTo>
                <a:cubicBezTo>
                  <a:pt x="162" y="2"/>
                  <a:pt x="161" y="2"/>
                  <a:pt x="161" y="2"/>
                </a:cubicBezTo>
                <a:cubicBezTo>
                  <a:pt x="161" y="2"/>
                  <a:pt x="161" y="2"/>
                  <a:pt x="161" y="2"/>
                </a:cubicBezTo>
                <a:cubicBezTo>
                  <a:pt x="157" y="2"/>
                  <a:pt x="157" y="2"/>
                  <a:pt x="157" y="2"/>
                </a:cubicBezTo>
                <a:close/>
                <a:moveTo>
                  <a:pt x="145" y="2"/>
                </a:moveTo>
                <a:cubicBezTo>
                  <a:pt x="144" y="2"/>
                  <a:pt x="144" y="2"/>
                  <a:pt x="144" y="1"/>
                </a:cubicBezTo>
                <a:cubicBezTo>
                  <a:pt x="144" y="1"/>
                  <a:pt x="144" y="1"/>
                  <a:pt x="144" y="1"/>
                </a:cubicBezTo>
                <a:cubicBezTo>
                  <a:pt x="144" y="1"/>
                  <a:pt x="144" y="0"/>
                  <a:pt x="145" y="0"/>
                </a:cubicBezTo>
                <a:cubicBezTo>
                  <a:pt x="145" y="0"/>
                  <a:pt x="145" y="0"/>
                  <a:pt x="145" y="0"/>
                </a:cubicBezTo>
                <a:cubicBezTo>
                  <a:pt x="149" y="0"/>
                  <a:pt x="149" y="0"/>
                  <a:pt x="149" y="0"/>
                </a:cubicBezTo>
                <a:cubicBezTo>
                  <a:pt x="149" y="0"/>
                  <a:pt x="150" y="1"/>
                  <a:pt x="150" y="1"/>
                </a:cubicBezTo>
                <a:cubicBezTo>
                  <a:pt x="150" y="1"/>
                  <a:pt x="150" y="1"/>
                  <a:pt x="150" y="1"/>
                </a:cubicBezTo>
                <a:cubicBezTo>
                  <a:pt x="150" y="2"/>
                  <a:pt x="149" y="2"/>
                  <a:pt x="149" y="2"/>
                </a:cubicBezTo>
                <a:cubicBezTo>
                  <a:pt x="149" y="2"/>
                  <a:pt x="149" y="2"/>
                  <a:pt x="149" y="2"/>
                </a:cubicBezTo>
                <a:cubicBezTo>
                  <a:pt x="145" y="2"/>
                  <a:pt x="145" y="2"/>
                  <a:pt x="145" y="2"/>
                </a:cubicBezTo>
                <a:close/>
                <a:moveTo>
                  <a:pt x="133" y="2"/>
                </a:moveTo>
                <a:cubicBezTo>
                  <a:pt x="132" y="2"/>
                  <a:pt x="132" y="2"/>
                  <a:pt x="132" y="1"/>
                </a:cubicBezTo>
                <a:cubicBezTo>
                  <a:pt x="132" y="1"/>
                  <a:pt x="132" y="1"/>
                  <a:pt x="132" y="1"/>
                </a:cubicBezTo>
                <a:cubicBezTo>
                  <a:pt x="132" y="1"/>
                  <a:pt x="132" y="0"/>
                  <a:pt x="133" y="0"/>
                </a:cubicBezTo>
                <a:cubicBezTo>
                  <a:pt x="133" y="0"/>
                  <a:pt x="133" y="0"/>
                  <a:pt x="133" y="0"/>
                </a:cubicBezTo>
                <a:cubicBezTo>
                  <a:pt x="137" y="0"/>
                  <a:pt x="137" y="0"/>
                  <a:pt x="137" y="0"/>
                </a:cubicBezTo>
                <a:cubicBezTo>
                  <a:pt x="137" y="0"/>
                  <a:pt x="138" y="1"/>
                  <a:pt x="138" y="1"/>
                </a:cubicBezTo>
                <a:cubicBezTo>
                  <a:pt x="138" y="1"/>
                  <a:pt x="138" y="1"/>
                  <a:pt x="138" y="1"/>
                </a:cubicBezTo>
                <a:cubicBezTo>
                  <a:pt x="138" y="2"/>
                  <a:pt x="137" y="2"/>
                  <a:pt x="137" y="2"/>
                </a:cubicBezTo>
                <a:cubicBezTo>
                  <a:pt x="137" y="2"/>
                  <a:pt x="137" y="2"/>
                  <a:pt x="137" y="2"/>
                </a:cubicBezTo>
                <a:cubicBezTo>
                  <a:pt x="133" y="2"/>
                  <a:pt x="133" y="2"/>
                  <a:pt x="133" y="2"/>
                </a:cubicBezTo>
                <a:close/>
                <a:moveTo>
                  <a:pt x="121" y="2"/>
                </a:moveTo>
                <a:cubicBezTo>
                  <a:pt x="120" y="2"/>
                  <a:pt x="120" y="2"/>
                  <a:pt x="120" y="1"/>
                </a:cubicBezTo>
                <a:cubicBezTo>
                  <a:pt x="120" y="1"/>
                  <a:pt x="120" y="1"/>
                  <a:pt x="120" y="1"/>
                </a:cubicBezTo>
                <a:cubicBezTo>
                  <a:pt x="120" y="1"/>
                  <a:pt x="120" y="0"/>
                  <a:pt x="121" y="0"/>
                </a:cubicBezTo>
                <a:cubicBezTo>
                  <a:pt x="121" y="0"/>
                  <a:pt x="121" y="0"/>
                  <a:pt x="121" y="0"/>
                </a:cubicBezTo>
                <a:cubicBezTo>
                  <a:pt x="125" y="0"/>
                  <a:pt x="125" y="0"/>
                  <a:pt x="125" y="0"/>
                </a:cubicBezTo>
                <a:cubicBezTo>
                  <a:pt x="125" y="0"/>
                  <a:pt x="126" y="1"/>
                  <a:pt x="126" y="1"/>
                </a:cubicBezTo>
                <a:cubicBezTo>
                  <a:pt x="126" y="1"/>
                  <a:pt x="126" y="1"/>
                  <a:pt x="126" y="1"/>
                </a:cubicBezTo>
                <a:cubicBezTo>
                  <a:pt x="126" y="2"/>
                  <a:pt x="125" y="2"/>
                  <a:pt x="125" y="2"/>
                </a:cubicBezTo>
                <a:cubicBezTo>
                  <a:pt x="125" y="2"/>
                  <a:pt x="125" y="2"/>
                  <a:pt x="125" y="2"/>
                </a:cubicBezTo>
                <a:cubicBezTo>
                  <a:pt x="121" y="2"/>
                  <a:pt x="121" y="2"/>
                  <a:pt x="121" y="2"/>
                </a:cubicBezTo>
                <a:close/>
                <a:moveTo>
                  <a:pt x="109" y="2"/>
                </a:moveTo>
                <a:cubicBezTo>
                  <a:pt x="108" y="2"/>
                  <a:pt x="108" y="2"/>
                  <a:pt x="108" y="1"/>
                </a:cubicBezTo>
                <a:cubicBezTo>
                  <a:pt x="108" y="1"/>
                  <a:pt x="108" y="1"/>
                  <a:pt x="108" y="1"/>
                </a:cubicBezTo>
                <a:cubicBezTo>
                  <a:pt x="108" y="1"/>
                  <a:pt x="108" y="0"/>
                  <a:pt x="109" y="0"/>
                </a:cubicBezTo>
                <a:cubicBezTo>
                  <a:pt x="109" y="0"/>
                  <a:pt x="109" y="0"/>
                  <a:pt x="109" y="0"/>
                </a:cubicBezTo>
                <a:cubicBezTo>
                  <a:pt x="113" y="0"/>
                  <a:pt x="113" y="0"/>
                  <a:pt x="113" y="0"/>
                </a:cubicBezTo>
                <a:cubicBezTo>
                  <a:pt x="113" y="0"/>
                  <a:pt x="114" y="1"/>
                  <a:pt x="114" y="1"/>
                </a:cubicBezTo>
                <a:cubicBezTo>
                  <a:pt x="114" y="1"/>
                  <a:pt x="114" y="1"/>
                  <a:pt x="114" y="1"/>
                </a:cubicBezTo>
                <a:cubicBezTo>
                  <a:pt x="114" y="2"/>
                  <a:pt x="113" y="2"/>
                  <a:pt x="113" y="2"/>
                </a:cubicBezTo>
                <a:cubicBezTo>
                  <a:pt x="113" y="2"/>
                  <a:pt x="113" y="2"/>
                  <a:pt x="113" y="2"/>
                </a:cubicBezTo>
                <a:cubicBezTo>
                  <a:pt x="109" y="2"/>
                  <a:pt x="109" y="2"/>
                  <a:pt x="109" y="2"/>
                </a:cubicBezTo>
                <a:close/>
                <a:moveTo>
                  <a:pt x="97" y="2"/>
                </a:moveTo>
                <a:cubicBezTo>
                  <a:pt x="96" y="2"/>
                  <a:pt x="96" y="2"/>
                  <a:pt x="96" y="1"/>
                </a:cubicBezTo>
                <a:cubicBezTo>
                  <a:pt x="96" y="1"/>
                  <a:pt x="96" y="1"/>
                  <a:pt x="96" y="1"/>
                </a:cubicBezTo>
                <a:cubicBezTo>
                  <a:pt x="96" y="1"/>
                  <a:pt x="96" y="0"/>
                  <a:pt x="97" y="0"/>
                </a:cubicBezTo>
                <a:cubicBezTo>
                  <a:pt x="97" y="0"/>
                  <a:pt x="97" y="0"/>
                  <a:pt x="97" y="0"/>
                </a:cubicBezTo>
                <a:cubicBezTo>
                  <a:pt x="101" y="0"/>
                  <a:pt x="101" y="0"/>
                  <a:pt x="101" y="0"/>
                </a:cubicBezTo>
                <a:cubicBezTo>
                  <a:pt x="101" y="0"/>
                  <a:pt x="102" y="1"/>
                  <a:pt x="102" y="1"/>
                </a:cubicBezTo>
                <a:cubicBezTo>
                  <a:pt x="102" y="1"/>
                  <a:pt x="102" y="1"/>
                  <a:pt x="102" y="1"/>
                </a:cubicBezTo>
                <a:cubicBezTo>
                  <a:pt x="102" y="2"/>
                  <a:pt x="101" y="2"/>
                  <a:pt x="101" y="2"/>
                </a:cubicBezTo>
                <a:cubicBezTo>
                  <a:pt x="101" y="2"/>
                  <a:pt x="101" y="2"/>
                  <a:pt x="101" y="2"/>
                </a:cubicBezTo>
                <a:cubicBezTo>
                  <a:pt x="97" y="2"/>
                  <a:pt x="97" y="2"/>
                  <a:pt x="97" y="2"/>
                </a:cubicBezTo>
                <a:close/>
                <a:moveTo>
                  <a:pt x="85" y="2"/>
                </a:moveTo>
                <a:cubicBezTo>
                  <a:pt x="84" y="2"/>
                  <a:pt x="84" y="2"/>
                  <a:pt x="84" y="1"/>
                </a:cubicBezTo>
                <a:cubicBezTo>
                  <a:pt x="84" y="1"/>
                  <a:pt x="84" y="1"/>
                  <a:pt x="84" y="1"/>
                </a:cubicBezTo>
                <a:cubicBezTo>
                  <a:pt x="84" y="1"/>
                  <a:pt x="84" y="0"/>
                  <a:pt x="85" y="0"/>
                </a:cubicBezTo>
                <a:cubicBezTo>
                  <a:pt x="85" y="0"/>
                  <a:pt x="85" y="0"/>
                  <a:pt x="85" y="0"/>
                </a:cubicBezTo>
                <a:cubicBezTo>
                  <a:pt x="89" y="0"/>
                  <a:pt x="89" y="0"/>
                  <a:pt x="89" y="0"/>
                </a:cubicBezTo>
                <a:cubicBezTo>
                  <a:pt x="89" y="0"/>
                  <a:pt x="90" y="1"/>
                  <a:pt x="90" y="1"/>
                </a:cubicBezTo>
                <a:cubicBezTo>
                  <a:pt x="90" y="1"/>
                  <a:pt x="90" y="1"/>
                  <a:pt x="90" y="1"/>
                </a:cubicBezTo>
                <a:cubicBezTo>
                  <a:pt x="90" y="2"/>
                  <a:pt x="89" y="2"/>
                  <a:pt x="89" y="2"/>
                </a:cubicBezTo>
                <a:cubicBezTo>
                  <a:pt x="89" y="2"/>
                  <a:pt x="89" y="2"/>
                  <a:pt x="89" y="2"/>
                </a:cubicBezTo>
                <a:cubicBezTo>
                  <a:pt x="85" y="2"/>
                  <a:pt x="85" y="2"/>
                  <a:pt x="85" y="2"/>
                </a:cubicBezTo>
                <a:close/>
                <a:moveTo>
                  <a:pt x="73" y="2"/>
                </a:moveTo>
                <a:cubicBezTo>
                  <a:pt x="72" y="2"/>
                  <a:pt x="72" y="2"/>
                  <a:pt x="72" y="1"/>
                </a:cubicBezTo>
                <a:cubicBezTo>
                  <a:pt x="72" y="1"/>
                  <a:pt x="72" y="1"/>
                  <a:pt x="72" y="1"/>
                </a:cubicBezTo>
                <a:cubicBezTo>
                  <a:pt x="72" y="1"/>
                  <a:pt x="72" y="0"/>
                  <a:pt x="73" y="0"/>
                </a:cubicBezTo>
                <a:cubicBezTo>
                  <a:pt x="73" y="0"/>
                  <a:pt x="73" y="0"/>
                  <a:pt x="73" y="0"/>
                </a:cubicBezTo>
                <a:cubicBezTo>
                  <a:pt x="77" y="0"/>
                  <a:pt x="77" y="0"/>
                  <a:pt x="77" y="0"/>
                </a:cubicBezTo>
                <a:cubicBezTo>
                  <a:pt x="77" y="0"/>
                  <a:pt x="78" y="1"/>
                  <a:pt x="78" y="1"/>
                </a:cubicBezTo>
                <a:cubicBezTo>
                  <a:pt x="78" y="1"/>
                  <a:pt x="78" y="1"/>
                  <a:pt x="78" y="1"/>
                </a:cubicBezTo>
                <a:cubicBezTo>
                  <a:pt x="78" y="2"/>
                  <a:pt x="77" y="2"/>
                  <a:pt x="77" y="2"/>
                </a:cubicBezTo>
                <a:cubicBezTo>
                  <a:pt x="77" y="2"/>
                  <a:pt x="77" y="2"/>
                  <a:pt x="77" y="2"/>
                </a:cubicBezTo>
                <a:cubicBezTo>
                  <a:pt x="73" y="2"/>
                  <a:pt x="73" y="2"/>
                  <a:pt x="73" y="2"/>
                </a:cubicBezTo>
                <a:close/>
                <a:moveTo>
                  <a:pt x="61" y="2"/>
                </a:moveTo>
                <a:cubicBezTo>
                  <a:pt x="60" y="2"/>
                  <a:pt x="60" y="2"/>
                  <a:pt x="60" y="1"/>
                </a:cubicBezTo>
                <a:cubicBezTo>
                  <a:pt x="60" y="1"/>
                  <a:pt x="60" y="1"/>
                  <a:pt x="60" y="1"/>
                </a:cubicBezTo>
                <a:cubicBezTo>
                  <a:pt x="60" y="1"/>
                  <a:pt x="60" y="0"/>
                  <a:pt x="61" y="0"/>
                </a:cubicBezTo>
                <a:cubicBezTo>
                  <a:pt x="61" y="0"/>
                  <a:pt x="61" y="0"/>
                  <a:pt x="61" y="0"/>
                </a:cubicBezTo>
                <a:cubicBezTo>
                  <a:pt x="65" y="0"/>
                  <a:pt x="65" y="0"/>
                  <a:pt x="65" y="0"/>
                </a:cubicBezTo>
                <a:cubicBezTo>
                  <a:pt x="65" y="0"/>
                  <a:pt x="66" y="1"/>
                  <a:pt x="66" y="1"/>
                </a:cubicBezTo>
                <a:cubicBezTo>
                  <a:pt x="66" y="1"/>
                  <a:pt x="66" y="1"/>
                  <a:pt x="66" y="1"/>
                </a:cubicBezTo>
                <a:cubicBezTo>
                  <a:pt x="66" y="2"/>
                  <a:pt x="65" y="2"/>
                  <a:pt x="65" y="2"/>
                </a:cubicBezTo>
                <a:cubicBezTo>
                  <a:pt x="65" y="2"/>
                  <a:pt x="65" y="2"/>
                  <a:pt x="65" y="2"/>
                </a:cubicBezTo>
                <a:cubicBezTo>
                  <a:pt x="61" y="2"/>
                  <a:pt x="61" y="2"/>
                  <a:pt x="61" y="2"/>
                </a:cubicBezTo>
                <a:close/>
                <a:moveTo>
                  <a:pt x="49" y="2"/>
                </a:moveTo>
                <a:cubicBezTo>
                  <a:pt x="48" y="2"/>
                  <a:pt x="48" y="2"/>
                  <a:pt x="48" y="1"/>
                </a:cubicBezTo>
                <a:cubicBezTo>
                  <a:pt x="48" y="1"/>
                  <a:pt x="48" y="1"/>
                  <a:pt x="48" y="1"/>
                </a:cubicBezTo>
                <a:cubicBezTo>
                  <a:pt x="48" y="1"/>
                  <a:pt x="48" y="0"/>
                  <a:pt x="49" y="0"/>
                </a:cubicBezTo>
                <a:cubicBezTo>
                  <a:pt x="49" y="0"/>
                  <a:pt x="49" y="0"/>
                  <a:pt x="49" y="0"/>
                </a:cubicBezTo>
                <a:cubicBezTo>
                  <a:pt x="53" y="0"/>
                  <a:pt x="53" y="0"/>
                  <a:pt x="53" y="0"/>
                </a:cubicBezTo>
                <a:cubicBezTo>
                  <a:pt x="53" y="0"/>
                  <a:pt x="54" y="1"/>
                  <a:pt x="54" y="1"/>
                </a:cubicBezTo>
                <a:cubicBezTo>
                  <a:pt x="54" y="1"/>
                  <a:pt x="54" y="1"/>
                  <a:pt x="54" y="1"/>
                </a:cubicBezTo>
                <a:cubicBezTo>
                  <a:pt x="54" y="2"/>
                  <a:pt x="53" y="2"/>
                  <a:pt x="53" y="2"/>
                </a:cubicBezTo>
                <a:cubicBezTo>
                  <a:pt x="53" y="2"/>
                  <a:pt x="53" y="2"/>
                  <a:pt x="53" y="2"/>
                </a:cubicBezTo>
                <a:cubicBezTo>
                  <a:pt x="49" y="2"/>
                  <a:pt x="49" y="2"/>
                  <a:pt x="49" y="2"/>
                </a:cubicBezTo>
                <a:close/>
                <a:moveTo>
                  <a:pt x="37" y="2"/>
                </a:moveTo>
                <a:cubicBezTo>
                  <a:pt x="36" y="2"/>
                  <a:pt x="36" y="2"/>
                  <a:pt x="36" y="1"/>
                </a:cubicBezTo>
                <a:cubicBezTo>
                  <a:pt x="36" y="1"/>
                  <a:pt x="36" y="1"/>
                  <a:pt x="36" y="1"/>
                </a:cubicBezTo>
                <a:cubicBezTo>
                  <a:pt x="36" y="1"/>
                  <a:pt x="36" y="0"/>
                  <a:pt x="37" y="0"/>
                </a:cubicBezTo>
                <a:cubicBezTo>
                  <a:pt x="37" y="0"/>
                  <a:pt x="37" y="0"/>
                  <a:pt x="37" y="0"/>
                </a:cubicBezTo>
                <a:cubicBezTo>
                  <a:pt x="41" y="0"/>
                  <a:pt x="41" y="0"/>
                  <a:pt x="41" y="0"/>
                </a:cubicBezTo>
                <a:cubicBezTo>
                  <a:pt x="41" y="0"/>
                  <a:pt x="42" y="1"/>
                  <a:pt x="42" y="1"/>
                </a:cubicBezTo>
                <a:cubicBezTo>
                  <a:pt x="42" y="1"/>
                  <a:pt x="42" y="1"/>
                  <a:pt x="42" y="1"/>
                </a:cubicBezTo>
                <a:cubicBezTo>
                  <a:pt x="42" y="2"/>
                  <a:pt x="41" y="2"/>
                  <a:pt x="41" y="2"/>
                </a:cubicBezTo>
                <a:cubicBezTo>
                  <a:pt x="41" y="2"/>
                  <a:pt x="41" y="2"/>
                  <a:pt x="41" y="2"/>
                </a:cubicBezTo>
                <a:cubicBezTo>
                  <a:pt x="37" y="2"/>
                  <a:pt x="37" y="2"/>
                  <a:pt x="37" y="2"/>
                </a:cubicBezTo>
                <a:close/>
                <a:moveTo>
                  <a:pt x="25" y="2"/>
                </a:moveTo>
                <a:cubicBezTo>
                  <a:pt x="24" y="2"/>
                  <a:pt x="24" y="2"/>
                  <a:pt x="24" y="1"/>
                </a:cubicBezTo>
                <a:cubicBezTo>
                  <a:pt x="24" y="1"/>
                  <a:pt x="24" y="1"/>
                  <a:pt x="24" y="1"/>
                </a:cubicBezTo>
                <a:cubicBezTo>
                  <a:pt x="24" y="1"/>
                  <a:pt x="24" y="0"/>
                  <a:pt x="25" y="0"/>
                </a:cubicBezTo>
                <a:cubicBezTo>
                  <a:pt x="25" y="0"/>
                  <a:pt x="25" y="0"/>
                  <a:pt x="25" y="0"/>
                </a:cubicBezTo>
                <a:cubicBezTo>
                  <a:pt x="29" y="0"/>
                  <a:pt x="29" y="0"/>
                  <a:pt x="29" y="0"/>
                </a:cubicBezTo>
                <a:cubicBezTo>
                  <a:pt x="29" y="0"/>
                  <a:pt x="30" y="1"/>
                  <a:pt x="30" y="1"/>
                </a:cubicBezTo>
                <a:cubicBezTo>
                  <a:pt x="30" y="1"/>
                  <a:pt x="30" y="1"/>
                  <a:pt x="30" y="1"/>
                </a:cubicBezTo>
                <a:cubicBezTo>
                  <a:pt x="30" y="2"/>
                  <a:pt x="29" y="2"/>
                  <a:pt x="29" y="2"/>
                </a:cubicBezTo>
                <a:cubicBezTo>
                  <a:pt x="29" y="2"/>
                  <a:pt x="29" y="2"/>
                  <a:pt x="29" y="2"/>
                </a:cubicBezTo>
                <a:cubicBezTo>
                  <a:pt x="25" y="2"/>
                  <a:pt x="25" y="2"/>
                  <a:pt x="25" y="2"/>
                </a:cubicBezTo>
                <a:close/>
                <a:moveTo>
                  <a:pt x="13" y="2"/>
                </a:moveTo>
                <a:cubicBezTo>
                  <a:pt x="12" y="2"/>
                  <a:pt x="12" y="2"/>
                  <a:pt x="12" y="1"/>
                </a:cubicBezTo>
                <a:cubicBezTo>
                  <a:pt x="12" y="1"/>
                  <a:pt x="12" y="1"/>
                  <a:pt x="12" y="1"/>
                </a:cubicBezTo>
                <a:cubicBezTo>
                  <a:pt x="12" y="1"/>
                  <a:pt x="12" y="0"/>
                  <a:pt x="13" y="0"/>
                </a:cubicBezTo>
                <a:cubicBezTo>
                  <a:pt x="13" y="0"/>
                  <a:pt x="13" y="0"/>
                  <a:pt x="13" y="0"/>
                </a:cubicBezTo>
                <a:cubicBezTo>
                  <a:pt x="17" y="0"/>
                  <a:pt x="17" y="0"/>
                  <a:pt x="17" y="0"/>
                </a:cubicBezTo>
                <a:cubicBezTo>
                  <a:pt x="17" y="0"/>
                  <a:pt x="18" y="1"/>
                  <a:pt x="18" y="1"/>
                </a:cubicBezTo>
                <a:cubicBezTo>
                  <a:pt x="18" y="1"/>
                  <a:pt x="18" y="1"/>
                  <a:pt x="18" y="1"/>
                </a:cubicBezTo>
                <a:cubicBezTo>
                  <a:pt x="18" y="2"/>
                  <a:pt x="17" y="2"/>
                  <a:pt x="17" y="2"/>
                </a:cubicBezTo>
                <a:cubicBezTo>
                  <a:pt x="17" y="2"/>
                  <a:pt x="17" y="2"/>
                  <a:pt x="17" y="2"/>
                </a:cubicBezTo>
                <a:cubicBezTo>
                  <a:pt x="13" y="2"/>
                  <a:pt x="13" y="2"/>
                  <a:pt x="13" y="2"/>
                </a:cubicBezTo>
                <a:close/>
                <a:moveTo>
                  <a:pt x="1" y="2"/>
                </a:moveTo>
                <a:cubicBezTo>
                  <a:pt x="0" y="2"/>
                  <a:pt x="0" y="2"/>
                  <a:pt x="0" y="1"/>
                </a:cubicBezTo>
                <a:cubicBezTo>
                  <a:pt x="0" y="1"/>
                  <a:pt x="0" y="1"/>
                  <a:pt x="0" y="1"/>
                </a:cubicBezTo>
                <a:cubicBezTo>
                  <a:pt x="0" y="1"/>
                  <a:pt x="0" y="0"/>
                  <a:pt x="1" y="0"/>
                </a:cubicBezTo>
                <a:cubicBezTo>
                  <a:pt x="1" y="0"/>
                  <a:pt x="1" y="0"/>
                  <a:pt x="1" y="0"/>
                </a:cubicBezTo>
                <a:cubicBezTo>
                  <a:pt x="5" y="0"/>
                  <a:pt x="5" y="0"/>
                  <a:pt x="5" y="0"/>
                </a:cubicBezTo>
                <a:cubicBezTo>
                  <a:pt x="5" y="0"/>
                  <a:pt x="6" y="1"/>
                  <a:pt x="6" y="1"/>
                </a:cubicBezTo>
                <a:cubicBezTo>
                  <a:pt x="6" y="1"/>
                  <a:pt x="6" y="1"/>
                  <a:pt x="6" y="1"/>
                </a:cubicBezTo>
                <a:cubicBezTo>
                  <a:pt x="6" y="2"/>
                  <a:pt x="5" y="2"/>
                  <a:pt x="5" y="2"/>
                </a:cubicBezTo>
                <a:cubicBezTo>
                  <a:pt x="5" y="2"/>
                  <a:pt x="5" y="2"/>
                  <a:pt x="5" y="2"/>
                </a:cubicBezTo>
                <a:cubicBezTo>
                  <a:pt x="1" y="2"/>
                  <a:pt x="1" y="2"/>
                  <a:pt x="1" y="2"/>
                </a:cubicBezTo>
                <a:close/>
              </a:path>
            </a:pathLst>
          </a:custGeom>
          <a:solidFill>
            <a:srgbClr val="3C424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Oval 27"/>
          <p:cNvSpPr>
            <a:spLocks noChangeArrowheads="1"/>
          </p:cNvSpPr>
          <p:nvPr/>
        </p:nvSpPr>
        <p:spPr bwMode="auto">
          <a:xfrm>
            <a:off x="374650" y="2849563"/>
            <a:ext cx="404813" cy="404812"/>
          </a:xfrm>
          <a:prstGeom prst="ellipse">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nvGrpSpPr>
          <p:cNvPr id="26648" name="组合 28"/>
          <p:cNvGrpSpPr/>
          <p:nvPr/>
        </p:nvGrpSpPr>
        <p:grpSpPr bwMode="auto">
          <a:xfrm>
            <a:off x="454025" y="2935288"/>
            <a:ext cx="242888" cy="236537"/>
            <a:chOff x="454025" y="2363788"/>
            <a:chExt cx="242888" cy="236537"/>
          </a:xfrm>
        </p:grpSpPr>
        <p:sp>
          <p:nvSpPr>
            <p:cNvPr id="26770" name="Freeform 28"/>
            <p:cNvSpPr>
              <a:spLocks noEditPoints="1"/>
            </p:cNvSpPr>
            <p:nvPr/>
          </p:nvSpPr>
          <p:spPr bwMode="auto">
            <a:xfrm>
              <a:off x="454025" y="2419350"/>
              <a:ext cx="242888" cy="180975"/>
            </a:xfrm>
            <a:custGeom>
              <a:avLst/>
              <a:gdLst>
                <a:gd name="T0" fmla="*/ 809867064 w 65"/>
                <a:gd name="T1" fmla="*/ 0 h 48"/>
                <a:gd name="T2" fmla="*/ 111706060 w 65"/>
                <a:gd name="T3" fmla="*/ 0 h 48"/>
                <a:gd name="T4" fmla="*/ 0 w 65"/>
                <a:gd name="T5" fmla="*/ 99506088 h 48"/>
                <a:gd name="T6" fmla="*/ 0 w 65"/>
                <a:gd name="T7" fmla="*/ 582826217 h 48"/>
                <a:gd name="T8" fmla="*/ 111706060 w 65"/>
                <a:gd name="T9" fmla="*/ 682332305 h 48"/>
                <a:gd name="T10" fmla="*/ 809867064 w 65"/>
                <a:gd name="T11" fmla="*/ 682332305 h 48"/>
                <a:gd name="T12" fmla="*/ 907608931 w 65"/>
                <a:gd name="T13" fmla="*/ 582826217 h 48"/>
                <a:gd name="T14" fmla="*/ 907608931 w 65"/>
                <a:gd name="T15" fmla="*/ 99506088 h 48"/>
                <a:gd name="T16" fmla="*/ 809867064 w 65"/>
                <a:gd name="T17" fmla="*/ 0 h 48"/>
                <a:gd name="T18" fmla="*/ 656272166 w 65"/>
                <a:gd name="T19" fmla="*/ 398028120 h 48"/>
                <a:gd name="T20" fmla="*/ 628343783 w 65"/>
                <a:gd name="T21" fmla="*/ 426456277 h 48"/>
                <a:gd name="T22" fmla="*/ 544566106 w 65"/>
                <a:gd name="T23" fmla="*/ 426456277 h 48"/>
                <a:gd name="T24" fmla="*/ 544566106 w 65"/>
                <a:gd name="T25" fmla="*/ 511748286 h 48"/>
                <a:gd name="T26" fmla="*/ 502677268 w 65"/>
                <a:gd name="T27" fmla="*/ 540180213 h 48"/>
                <a:gd name="T28" fmla="*/ 404931663 w 65"/>
                <a:gd name="T29" fmla="*/ 540180213 h 48"/>
                <a:gd name="T30" fmla="*/ 377007017 w 65"/>
                <a:gd name="T31" fmla="*/ 511748286 h 48"/>
                <a:gd name="T32" fmla="*/ 377007017 w 65"/>
                <a:gd name="T33" fmla="*/ 426456277 h 48"/>
                <a:gd name="T34" fmla="*/ 293229341 w 65"/>
                <a:gd name="T35" fmla="*/ 426456277 h 48"/>
                <a:gd name="T36" fmla="*/ 265300957 w 65"/>
                <a:gd name="T37" fmla="*/ 398028120 h 48"/>
                <a:gd name="T38" fmla="*/ 265300957 w 65"/>
                <a:gd name="T39" fmla="*/ 284304184 h 48"/>
                <a:gd name="T40" fmla="*/ 293229341 w 65"/>
                <a:gd name="T41" fmla="*/ 255876028 h 48"/>
                <a:gd name="T42" fmla="*/ 377007017 w 65"/>
                <a:gd name="T43" fmla="*/ 255876028 h 48"/>
                <a:gd name="T44" fmla="*/ 377007017 w 65"/>
                <a:gd name="T45" fmla="*/ 170584019 h 48"/>
                <a:gd name="T46" fmla="*/ 404931663 w 65"/>
                <a:gd name="T47" fmla="*/ 142152092 h 48"/>
                <a:gd name="T48" fmla="*/ 502677268 w 65"/>
                <a:gd name="T49" fmla="*/ 142152092 h 48"/>
                <a:gd name="T50" fmla="*/ 544566106 w 65"/>
                <a:gd name="T51" fmla="*/ 170584019 h 48"/>
                <a:gd name="T52" fmla="*/ 544566106 w 65"/>
                <a:gd name="T53" fmla="*/ 255876028 h 48"/>
                <a:gd name="T54" fmla="*/ 628343783 w 65"/>
                <a:gd name="T55" fmla="*/ 255876028 h 48"/>
                <a:gd name="T56" fmla="*/ 656272166 w 65"/>
                <a:gd name="T57" fmla="*/ 284304184 h 48"/>
                <a:gd name="T58" fmla="*/ 656272166 w 65"/>
                <a:gd name="T59" fmla="*/ 398028120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5" h="48">
                  <a:moveTo>
                    <a:pt x="58" y="0"/>
                  </a:moveTo>
                  <a:cubicBezTo>
                    <a:pt x="8" y="0"/>
                    <a:pt x="8" y="0"/>
                    <a:pt x="8" y="0"/>
                  </a:cubicBezTo>
                  <a:cubicBezTo>
                    <a:pt x="4" y="0"/>
                    <a:pt x="0" y="3"/>
                    <a:pt x="0" y="7"/>
                  </a:cubicBezTo>
                  <a:cubicBezTo>
                    <a:pt x="0" y="41"/>
                    <a:pt x="0" y="41"/>
                    <a:pt x="0" y="41"/>
                  </a:cubicBezTo>
                  <a:cubicBezTo>
                    <a:pt x="0" y="45"/>
                    <a:pt x="4" y="48"/>
                    <a:pt x="8" y="48"/>
                  </a:cubicBezTo>
                  <a:cubicBezTo>
                    <a:pt x="58" y="48"/>
                    <a:pt x="58" y="48"/>
                    <a:pt x="58" y="48"/>
                  </a:cubicBezTo>
                  <a:cubicBezTo>
                    <a:pt x="62" y="48"/>
                    <a:pt x="65" y="45"/>
                    <a:pt x="65" y="41"/>
                  </a:cubicBezTo>
                  <a:cubicBezTo>
                    <a:pt x="65" y="7"/>
                    <a:pt x="65" y="7"/>
                    <a:pt x="65" y="7"/>
                  </a:cubicBezTo>
                  <a:cubicBezTo>
                    <a:pt x="65" y="3"/>
                    <a:pt x="62" y="0"/>
                    <a:pt x="58" y="0"/>
                  </a:cubicBezTo>
                  <a:close/>
                  <a:moveTo>
                    <a:pt x="47" y="28"/>
                  </a:moveTo>
                  <a:cubicBezTo>
                    <a:pt x="47" y="29"/>
                    <a:pt x="46" y="30"/>
                    <a:pt x="45" y="30"/>
                  </a:cubicBezTo>
                  <a:cubicBezTo>
                    <a:pt x="39" y="30"/>
                    <a:pt x="39" y="30"/>
                    <a:pt x="39" y="30"/>
                  </a:cubicBezTo>
                  <a:cubicBezTo>
                    <a:pt x="39" y="36"/>
                    <a:pt x="39" y="36"/>
                    <a:pt x="39" y="36"/>
                  </a:cubicBezTo>
                  <a:cubicBezTo>
                    <a:pt x="39" y="37"/>
                    <a:pt x="38" y="38"/>
                    <a:pt x="36" y="38"/>
                  </a:cubicBezTo>
                  <a:cubicBezTo>
                    <a:pt x="29" y="38"/>
                    <a:pt x="29" y="38"/>
                    <a:pt x="29" y="38"/>
                  </a:cubicBezTo>
                  <a:cubicBezTo>
                    <a:pt x="28" y="38"/>
                    <a:pt x="27" y="37"/>
                    <a:pt x="27" y="36"/>
                  </a:cubicBezTo>
                  <a:cubicBezTo>
                    <a:pt x="27" y="30"/>
                    <a:pt x="27" y="30"/>
                    <a:pt x="27" y="30"/>
                  </a:cubicBezTo>
                  <a:cubicBezTo>
                    <a:pt x="21" y="30"/>
                    <a:pt x="21" y="30"/>
                    <a:pt x="21" y="30"/>
                  </a:cubicBezTo>
                  <a:cubicBezTo>
                    <a:pt x="20" y="30"/>
                    <a:pt x="19" y="29"/>
                    <a:pt x="19" y="28"/>
                  </a:cubicBezTo>
                  <a:cubicBezTo>
                    <a:pt x="19" y="20"/>
                    <a:pt x="19" y="20"/>
                    <a:pt x="19" y="20"/>
                  </a:cubicBezTo>
                  <a:cubicBezTo>
                    <a:pt x="19" y="19"/>
                    <a:pt x="20" y="18"/>
                    <a:pt x="21" y="18"/>
                  </a:cubicBezTo>
                  <a:cubicBezTo>
                    <a:pt x="27" y="18"/>
                    <a:pt x="27" y="18"/>
                    <a:pt x="27" y="18"/>
                  </a:cubicBezTo>
                  <a:cubicBezTo>
                    <a:pt x="27" y="12"/>
                    <a:pt x="27" y="12"/>
                    <a:pt x="27" y="12"/>
                  </a:cubicBezTo>
                  <a:cubicBezTo>
                    <a:pt x="27" y="11"/>
                    <a:pt x="28" y="10"/>
                    <a:pt x="29" y="10"/>
                  </a:cubicBezTo>
                  <a:cubicBezTo>
                    <a:pt x="36" y="10"/>
                    <a:pt x="36" y="10"/>
                    <a:pt x="36" y="10"/>
                  </a:cubicBezTo>
                  <a:cubicBezTo>
                    <a:pt x="38" y="10"/>
                    <a:pt x="39" y="11"/>
                    <a:pt x="39" y="12"/>
                  </a:cubicBezTo>
                  <a:cubicBezTo>
                    <a:pt x="39" y="18"/>
                    <a:pt x="39" y="18"/>
                    <a:pt x="39" y="18"/>
                  </a:cubicBezTo>
                  <a:cubicBezTo>
                    <a:pt x="45" y="18"/>
                    <a:pt x="45" y="18"/>
                    <a:pt x="45" y="18"/>
                  </a:cubicBezTo>
                  <a:cubicBezTo>
                    <a:pt x="46" y="18"/>
                    <a:pt x="47" y="19"/>
                    <a:pt x="47" y="20"/>
                  </a:cubicBezTo>
                  <a:lnTo>
                    <a:pt x="47" y="28"/>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71" name="Freeform 29"/>
            <p:cNvSpPr/>
            <p:nvPr/>
          </p:nvSpPr>
          <p:spPr bwMode="auto">
            <a:xfrm>
              <a:off x="501650" y="2363788"/>
              <a:ext cx="147638" cy="49213"/>
            </a:xfrm>
            <a:custGeom>
              <a:avLst/>
              <a:gdLst>
                <a:gd name="T0" fmla="*/ 71653643 w 39"/>
                <a:gd name="T1" fmla="*/ 85986468 h 13"/>
                <a:gd name="T2" fmla="*/ 100314343 w 39"/>
                <a:gd name="T3" fmla="*/ 57321788 h 13"/>
                <a:gd name="T4" fmla="*/ 472911013 w 39"/>
                <a:gd name="T5" fmla="*/ 57321788 h 13"/>
                <a:gd name="T6" fmla="*/ 501575499 w 39"/>
                <a:gd name="T7" fmla="*/ 85986468 h 13"/>
                <a:gd name="T8" fmla="*/ 501575499 w 39"/>
                <a:gd name="T9" fmla="*/ 186301490 h 13"/>
                <a:gd name="T10" fmla="*/ 558896899 w 39"/>
                <a:gd name="T11" fmla="*/ 186301490 h 13"/>
                <a:gd name="T12" fmla="*/ 558896899 w 39"/>
                <a:gd name="T13" fmla="*/ 28660894 h 13"/>
                <a:gd name="T14" fmla="*/ 515903956 w 39"/>
                <a:gd name="T15" fmla="*/ 0 h 13"/>
                <a:gd name="T16" fmla="*/ 42992943 w 39"/>
                <a:gd name="T17" fmla="*/ 0 h 13"/>
                <a:gd name="T18" fmla="*/ 0 w 39"/>
                <a:gd name="T19" fmla="*/ 28660894 h 13"/>
                <a:gd name="T20" fmla="*/ 0 w 39"/>
                <a:gd name="T21" fmla="*/ 186301490 h 13"/>
                <a:gd name="T22" fmla="*/ 71653643 w 39"/>
                <a:gd name="T23" fmla="*/ 186301490 h 13"/>
                <a:gd name="T24" fmla="*/ 71653643 w 39"/>
                <a:gd name="T25" fmla="*/ 85986468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13">
                  <a:moveTo>
                    <a:pt x="5" y="6"/>
                  </a:moveTo>
                  <a:cubicBezTo>
                    <a:pt x="5" y="5"/>
                    <a:pt x="5" y="4"/>
                    <a:pt x="7" y="4"/>
                  </a:cubicBezTo>
                  <a:cubicBezTo>
                    <a:pt x="33" y="4"/>
                    <a:pt x="33" y="4"/>
                    <a:pt x="33" y="4"/>
                  </a:cubicBezTo>
                  <a:cubicBezTo>
                    <a:pt x="34" y="4"/>
                    <a:pt x="35" y="5"/>
                    <a:pt x="35" y="6"/>
                  </a:cubicBezTo>
                  <a:cubicBezTo>
                    <a:pt x="35" y="13"/>
                    <a:pt x="35" y="13"/>
                    <a:pt x="35" y="13"/>
                  </a:cubicBezTo>
                  <a:cubicBezTo>
                    <a:pt x="39" y="13"/>
                    <a:pt x="39" y="13"/>
                    <a:pt x="39" y="13"/>
                  </a:cubicBezTo>
                  <a:cubicBezTo>
                    <a:pt x="39" y="2"/>
                    <a:pt x="39" y="2"/>
                    <a:pt x="39" y="2"/>
                  </a:cubicBezTo>
                  <a:cubicBezTo>
                    <a:pt x="39" y="1"/>
                    <a:pt x="38" y="0"/>
                    <a:pt x="36" y="0"/>
                  </a:cubicBezTo>
                  <a:cubicBezTo>
                    <a:pt x="3" y="0"/>
                    <a:pt x="3" y="0"/>
                    <a:pt x="3" y="0"/>
                  </a:cubicBezTo>
                  <a:cubicBezTo>
                    <a:pt x="2" y="0"/>
                    <a:pt x="0" y="1"/>
                    <a:pt x="0" y="2"/>
                  </a:cubicBezTo>
                  <a:cubicBezTo>
                    <a:pt x="0" y="13"/>
                    <a:pt x="0" y="13"/>
                    <a:pt x="0" y="13"/>
                  </a:cubicBezTo>
                  <a:cubicBezTo>
                    <a:pt x="5" y="13"/>
                    <a:pt x="5" y="13"/>
                    <a:pt x="5" y="13"/>
                  </a:cubicBezTo>
                  <a:lnTo>
                    <a:pt x="5" y="6"/>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2" name="Oval 30"/>
          <p:cNvSpPr>
            <a:spLocks noChangeArrowheads="1"/>
          </p:cNvSpPr>
          <p:nvPr/>
        </p:nvSpPr>
        <p:spPr bwMode="auto">
          <a:xfrm>
            <a:off x="1819275" y="2849563"/>
            <a:ext cx="404813" cy="404812"/>
          </a:xfrm>
          <a:prstGeom prst="ellipse">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3" name="Oval 31"/>
          <p:cNvSpPr>
            <a:spLocks noChangeArrowheads="1"/>
          </p:cNvSpPr>
          <p:nvPr/>
        </p:nvSpPr>
        <p:spPr bwMode="auto">
          <a:xfrm>
            <a:off x="3232150" y="2849563"/>
            <a:ext cx="404813" cy="404812"/>
          </a:xfrm>
          <a:prstGeom prst="ellipse">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4" name="Oval 32"/>
          <p:cNvSpPr>
            <a:spLocks noChangeArrowheads="1"/>
          </p:cNvSpPr>
          <p:nvPr/>
        </p:nvSpPr>
        <p:spPr bwMode="auto">
          <a:xfrm>
            <a:off x="4679950" y="2849563"/>
            <a:ext cx="404813" cy="404812"/>
          </a:xfrm>
          <a:prstGeom prst="ellipse">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5" name="Oval 33"/>
          <p:cNvSpPr>
            <a:spLocks noChangeArrowheads="1"/>
          </p:cNvSpPr>
          <p:nvPr/>
        </p:nvSpPr>
        <p:spPr bwMode="auto">
          <a:xfrm>
            <a:off x="6100763" y="2849563"/>
            <a:ext cx="406400" cy="404812"/>
          </a:xfrm>
          <a:prstGeom prst="ellipse">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6" name="Oval 34"/>
          <p:cNvSpPr>
            <a:spLocks noChangeArrowheads="1"/>
          </p:cNvSpPr>
          <p:nvPr/>
        </p:nvSpPr>
        <p:spPr bwMode="auto">
          <a:xfrm>
            <a:off x="7548563" y="2849563"/>
            <a:ext cx="404812" cy="404812"/>
          </a:xfrm>
          <a:prstGeom prst="ellipse">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nvGrpSpPr>
          <p:cNvPr id="26654" name="组合 36"/>
          <p:cNvGrpSpPr/>
          <p:nvPr/>
        </p:nvGrpSpPr>
        <p:grpSpPr bwMode="auto">
          <a:xfrm>
            <a:off x="3306763" y="2935288"/>
            <a:ext cx="258762" cy="236537"/>
            <a:chOff x="3306763" y="2363788"/>
            <a:chExt cx="258763" cy="236538"/>
          </a:xfrm>
        </p:grpSpPr>
        <p:sp>
          <p:nvSpPr>
            <p:cNvPr id="26768" name="Freeform 35"/>
            <p:cNvSpPr/>
            <p:nvPr/>
          </p:nvSpPr>
          <p:spPr bwMode="auto">
            <a:xfrm>
              <a:off x="3344863" y="2454275"/>
              <a:ext cx="179388" cy="63500"/>
            </a:xfrm>
            <a:custGeom>
              <a:avLst/>
              <a:gdLst>
                <a:gd name="T0" fmla="*/ 13966103 w 48"/>
                <a:gd name="T1" fmla="*/ 0 h 17"/>
                <a:gd name="T2" fmla="*/ 27935944 w 48"/>
                <a:gd name="T3" fmla="*/ 111618059 h 17"/>
                <a:gd name="T4" fmla="*/ 335208902 w 48"/>
                <a:gd name="T5" fmla="*/ 237191176 h 17"/>
                <a:gd name="T6" fmla="*/ 656451700 w 48"/>
                <a:gd name="T7" fmla="*/ 111618059 h 17"/>
                <a:gd name="T8" fmla="*/ 670417803 w 48"/>
                <a:gd name="T9" fmla="*/ 0 h 17"/>
                <a:gd name="T10" fmla="*/ 13966103 w 48"/>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 h="17">
                  <a:moveTo>
                    <a:pt x="1" y="0"/>
                  </a:moveTo>
                  <a:cubicBezTo>
                    <a:pt x="0" y="3"/>
                    <a:pt x="1" y="6"/>
                    <a:pt x="2" y="8"/>
                  </a:cubicBezTo>
                  <a:cubicBezTo>
                    <a:pt x="7" y="16"/>
                    <a:pt x="21" y="17"/>
                    <a:pt x="24" y="17"/>
                  </a:cubicBezTo>
                  <a:cubicBezTo>
                    <a:pt x="28" y="17"/>
                    <a:pt x="42" y="16"/>
                    <a:pt x="47" y="8"/>
                  </a:cubicBezTo>
                  <a:cubicBezTo>
                    <a:pt x="48" y="6"/>
                    <a:pt x="48" y="3"/>
                    <a:pt x="48" y="0"/>
                  </a:cubicBezTo>
                  <a:lnTo>
                    <a:pt x="1" y="0"/>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69" name="Freeform 36"/>
            <p:cNvSpPr>
              <a:spLocks noEditPoints="1"/>
            </p:cNvSpPr>
            <p:nvPr/>
          </p:nvSpPr>
          <p:spPr bwMode="auto">
            <a:xfrm>
              <a:off x="3306763" y="2363788"/>
              <a:ext cx="258763" cy="236538"/>
            </a:xfrm>
            <a:custGeom>
              <a:avLst/>
              <a:gdLst>
                <a:gd name="T0" fmla="*/ 815707230 w 69"/>
                <a:gd name="T1" fmla="*/ 0 h 63"/>
                <a:gd name="T2" fmla="*/ 154702772 w 69"/>
                <a:gd name="T3" fmla="*/ 0 h 63"/>
                <a:gd name="T4" fmla="*/ 154702772 w 69"/>
                <a:gd name="T5" fmla="*/ 14098416 h 63"/>
                <a:gd name="T6" fmla="*/ 70319783 w 69"/>
                <a:gd name="T7" fmla="*/ 479289816 h 63"/>
                <a:gd name="T8" fmla="*/ 435981903 w 69"/>
                <a:gd name="T9" fmla="*/ 676645108 h 63"/>
                <a:gd name="T10" fmla="*/ 435981903 w 69"/>
                <a:gd name="T11" fmla="*/ 831712663 h 63"/>
                <a:gd name="T12" fmla="*/ 210959348 w 69"/>
                <a:gd name="T13" fmla="*/ 831712663 h 63"/>
                <a:gd name="T14" fmla="*/ 182829185 w 69"/>
                <a:gd name="T15" fmla="*/ 859905740 h 63"/>
                <a:gd name="T16" fmla="*/ 210959348 w 69"/>
                <a:gd name="T17" fmla="*/ 888098817 h 63"/>
                <a:gd name="T18" fmla="*/ 759450654 w 69"/>
                <a:gd name="T19" fmla="*/ 888098817 h 63"/>
                <a:gd name="T20" fmla="*/ 787580817 w 69"/>
                <a:gd name="T21" fmla="*/ 859905740 h 63"/>
                <a:gd name="T22" fmla="*/ 759450654 w 69"/>
                <a:gd name="T23" fmla="*/ 831712663 h 63"/>
                <a:gd name="T24" fmla="*/ 534428099 w 69"/>
                <a:gd name="T25" fmla="*/ 831712663 h 63"/>
                <a:gd name="T26" fmla="*/ 534428099 w 69"/>
                <a:gd name="T27" fmla="*/ 676645108 h 63"/>
                <a:gd name="T28" fmla="*/ 900090220 w 69"/>
                <a:gd name="T29" fmla="*/ 479289816 h 63"/>
                <a:gd name="T30" fmla="*/ 815707230 w 69"/>
                <a:gd name="T31" fmla="*/ 14098416 h 63"/>
                <a:gd name="T32" fmla="*/ 815707230 w 69"/>
                <a:gd name="T33" fmla="*/ 0 h 63"/>
                <a:gd name="T34" fmla="*/ 843833643 w 69"/>
                <a:gd name="T35" fmla="*/ 451096739 h 63"/>
                <a:gd name="T36" fmla="*/ 478171523 w 69"/>
                <a:gd name="T37" fmla="*/ 606164293 h 63"/>
                <a:gd name="T38" fmla="*/ 126576359 w 69"/>
                <a:gd name="T39" fmla="*/ 451096739 h 63"/>
                <a:gd name="T40" fmla="*/ 196896142 w 69"/>
                <a:gd name="T41" fmla="*/ 56386154 h 63"/>
                <a:gd name="T42" fmla="*/ 773513861 w 69"/>
                <a:gd name="T43" fmla="*/ 56386154 h 63"/>
                <a:gd name="T44" fmla="*/ 843833643 w 69"/>
                <a:gd name="T45" fmla="*/ 451096739 h 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3">
                  <a:moveTo>
                    <a:pt x="58" y="0"/>
                  </a:moveTo>
                  <a:cubicBezTo>
                    <a:pt x="11" y="0"/>
                    <a:pt x="11" y="0"/>
                    <a:pt x="11" y="0"/>
                  </a:cubicBezTo>
                  <a:cubicBezTo>
                    <a:pt x="11" y="1"/>
                    <a:pt x="11" y="1"/>
                    <a:pt x="11" y="1"/>
                  </a:cubicBezTo>
                  <a:cubicBezTo>
                    <a:pt x="2" y="14"/>
                    <a:pt x="0" y="26"/>
                    <a:pt x="5" y="34"/>
                  </a:cubicBezTo>
                  <a:cubicBezTo>
                    <a:pt x="10" y="44"/>
                    <a:pt x="24" y="47"/>
                    <a:pt x="31" y="48"/>
                  </a:cubicBezTo>
                  <a:cubicBezTo>
                    <a:pt x="31" y="59"/>
                    <a:pt x="31" y="59"/>
                    <a:pt x="31" y="59"/>
                  </a:cubicBezTo>
                  <a:cubicBezTo>
                    <a:pt x="15" y="59"/>
                    <a:pt x="15" y="59"/>
                    <a:pt x="15" y="59"/>
                  </a:cubicBezTo>
                  <a:cubicBezTo>
                    <a:pt x="14" y="59"/>
                    <a:pt x="13" y="60"/>
                    <a:pt x="13" y="61"/>
                  </a:cubicBezTo>
                  <a:cubicBezTo>
                    <a:pt x="13" y="62"/>
                    <a:pt x="14" y="63"/>
                    <a:pt x="15" y="63"/>
                  </a:cubicBezTo>
                  <a:cubicBezTo>
                    <a:pt x="54" y="63"/>
                    <a:pt x="54" y="63"/>
                    <a:pt x="54" y="63"/>
                  </a:cubicBezTo>
                  <a:cubicBezTo>
                    <a:pt x="55" y="63"/>
                    <a:pt x="56" y="62"/>
                    <a:pt x="56" y="61"/>
                  </a:cubicBezTo>
                  <a:cubicBezTo>
                    <a:pt x="56" y="60"/>
                    <a:pt x="55" y="59"/>
                    <a:pt x="54" y="59"/>
                  </a:cubicBezTo>
                  <a:cubicBezTo>
                    <a:pt x="38" y="59"/>
                    <a:pt x="38" y="59"/>
                    <a:pt x="38" y="59"/>
                  </a:cubicBezTo>
                  <a:cubicBezTo>
                    <a:pt x="38" y="48"/>
                    <a:pt x="38" y="48"/>
                    <a:pt x="38" y="48"/>
                  </a:cubicBezTo>
                  <a:cubicBezTo>
                    <a:pt x="45" y="47"/>
                    <a:pt x="58" y="44"/>
                    <a:pt x="64" y="34"/>
                  </a:cubicBezTo>
                  <a:cubicBezTo>
                    <a:pt x="69" y="26"/>
                    <a:pt x="67" y="14"/>
                    <a:pt x="58" y="1"/>
                  </a:cubicBezTo>
                  <a:lnTo>
                    <a:pt x="58" y="0"/>
                  </a:lnTo>
                  <a:close/>
                  <a:moveTo>
                    <a:pt x="60" y="32"/>
                  </a:moveTo>
                  <a:cubicBezTo>
                    <a:pt x="55" y="42"/>
                    <a:pt x="38" y="43"/>
                    <a:pt x="34" y="43"/>
                  </a:cubicBezTo>
                  <a:cubicBezTo>
                    <a:pt x="31" y="43"/>
                    <a:pt x="14" y="42"/>
                    <a:pt x="9" y="32"/>
                  </a:cubicBezTo>
                  <a:cubicBezTo>
                    <a:pt x="5" y="25"/>
                    <a:pt x="7" y="16"/>
                    <a:pt x="14" y="4"/>
                  </a:cubicBezTo>
                  <a:cubicBezTo>
                    <a:pt x="55" y="4"/>
                    <a:pt x="55" y="4"/>
                    <a:pt x="55" y="4"/>
                  </a:cubicBezTo>
                  <a:cubicBezTo>
                    <a:pt x="62" y="16"/>
                    <a:pt x="64" y="25"/>
                    <a:pt x="60" y="32"/>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6655" name="组合 39"/>
          <p:cNvGrpSpPr/>
          <p:nvPr/>
        </p:nvGrpSpPr>
        <p:grpSpPr bwMode="auto">
          <a:xfrm>
            <a:off x="4729163" y="2935288"/>
            <a:ext cx="306387" cy="228600"/>
            <a:chOff x="4729163" y="2363788"/>
            <a:chExt cx="306388" cy="228600"/>
          </a:xfrm>
        </p:grpSpPr>
        <p:sp>
          <p:nvSpPr>
            <p:cNvPr id="26765" name="Freeform 37"/>
            <p:cNvSpPr>
              <a:spLocks noEditPoints="1"/>
            </p:cNvSpPr>
            <p:nvPr/>
          </p:nvSpPr>
          <p:spPr bwMode="auto">
            <a:xfrm>
              <a:off x="4773613" y="2419350"/>
              <a:ext cx="217488" cy="173038"/>
            </a:xfrm>
            <a:custGeom>
              <a:avLst/>
              <a:gdLst>
                <a:gd name="T0" fmla="*/ 717106683 w 58"/>
                <a:gd name="T1" fmla="*/ 155655204 h 46"/>
                <a:gd name="T2" fmla="*/ 618682114 w 58"/>
                <a:gd name="T3" fmla="*/ 155655204 h 46"/>
                <a:gd name="T4" fmla="*/ 618682114 w 58"/>
                <a:gd name="T5" fmla="*/ 42450735 h 46"/>
                <a:gd name="T6" fmla="*/ 576500691 w 58"/>
                <a:gd name="T7" fmla="*/ 0 h 46"/>
                <a:gd name="T8" fmla="*/ 534315519 w 58"/>
                <a:gd name="T9" fmla="*/ 42450735 h 46"/>
                <a:gd name="T10" fmla="*/ 534315519 w 58"/>
                <a:gd name="T11" fmla="*/ 70749972 h 46"/>
                <a:gd name="T12" fmla="*/ 281219484 w 58"/>
                <a:gd name="T13" fmla="*/ 70749972 h 46"/>
                <a:gd name="T14" fmla="*/ 281219484 w 58"/>
                <a:gd name="T15" fmla="*/ 42450735 h 46"/>
                <a:gd name="T16" fmla="*/ 239034311 w 58"/>
                <a:gd name="T17" fmla="*/ 0 h 46"/>
                <a:gd name="T18" fmla="*/ 196852889 w 58"/>
                <a:gd name="T19" fmla="*/ 42450735 h 46"/>
                <a:gd name="T20" fmla="*/ 196852889 w 58"/>
                <a:gd name="T21" fmla="*/ 155655204 h 46"/>
                <a:gd name="T22" fmla="*/ 98428319 w 58"/>
                <a:gd name="T23" fmla="*/ 155655204 h 46"/>
                <a:gd name="T24" fmla="*/ 0 w 58"/>
                <a:gd name="T25" fmla="*/ 254708174 h 46"/>
                <a:gd name="T26" fmla="*/ 0 w 58"/>
                <a:gd name="T27" fmla="*/ 650916292 h 46"/>
                <a:gd name="T28" fmla="*/ 815535002 w 58"/>
                <a:gd name="T29" fmla="*/ 650916292 h 46"/>
                <a:gd name="T30" fmla="*/ 815535002 w 58"/>
                <a:gd name="T31" fmla="*/ 254708174 h 46"/>
                <a:gd name="T32" fmla="*/ 717106683 w 58"/>
                <a:gd name="T33" fmla="*/ 155655204 h 46"/>
                <a:gd name="T34" fmla="*/ 407767501 w 58"/>
                <a:gd name="T35" fmla="*/ 580166320 h 46"/>
                <a:gd name="T36" fmla="*/ 210914613 w 58"/>
                <a:gd name="T37" fmla="*/ 396208118 h 46"/>
                <a:gd name="T38" fmla="*/ 239034311 w 58"/>
                <a:gd name="T39" fmla="*/ 311306647 h 46"/>
                <a:gd name="T40" fmla="*/ 253096035 w 58"/>
                <a:gd name="T41" fmla="*/ 268855912 h 46"/>
                <a:gd name="T42" fmla="*/ 281219484 w 58"/>
                <a:gd name="T43" fmla="*/ 240556675 h 46"/>
                <a:gd name="T44" fmla="*/ 407767501 w 58"/>
                <a:gd name="T45" fmla="*/ 198105940 h 46"/>
                <a:gd name="T46" fmla="*/ 534315519 w 58"/>
                <a:gd name="T47" fmla="*/ 240556675 h 46"/>
                <a:gd name="T48" fmla="*/ 562438967 w 58"/>
                <a:gd name="T49" fmla="*/ 268855912 h 46"/>
                <a:gd name="T50" fmla="*/ 576500691 w 58"/>
                <a:gd name="T51" fmla="*/ 311306647 h 46"/>
                <a:gd name="T52" fmla="*/ 604620390 w 58"/>
                <a:gd name="T53" fmla="*/ 396208118 h 46"/>
                <a:gd name="T54" fmla="*/ 407767501 w 58"/>
                <a:gd name="T55" fmla="*/ 580166320 h 4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 h="46">
                  <a:moveTo>
                    <a:pt x="51" y="11"/>
                  </a:moveTo>
                  <a:cubicBezTo>
                    <a:pt x="44" y="11"/>
                    <a:pt x="44" y="11"/>
                    <a:pt x="44" y="11"/>
                  </a:cubicBezTo>
                  <a:cubicBezTo>
                    <a:pt x="44" y="3"/>
                    <a:pt x="44" y="3"/>
                    <a:pt x="44" y="3"/>
                  </a:cubicBezTo>
                  <a:cubicBezTo>
                    <a:pt x="44" y="1"/>
                    <a:pt x="42" y="0"/>
                    <a:pt x="41" y="0"/>
                  </a:cubicBezTo>
                  <a:cubicBezTo>
                    <a:pt x="39" y="0"/>
                    <a:pt x="38" y="1"/>
                    <a:pt x="38" y="3"/>
                  </a:cubicBezTo>
                  <a:cubicBezTo>
                    <a:pt x="38" y="5"/>
                    <a:pt x="38" y="5"/>
                    <a:pt x="38" y="5"/>
                  </a:cubicBezTo>
                  <a:cubicBezTo>
                    <a:pt x="20" y="5"/>
                    <a:pt x="20" y="5"/>
                    <a:pt x="20" y="5"/>
                  </a:cubicBezTo>
                  <a:cubicBezTo>
                    <a:pt x="20" y="3"/>
                    <a:pt x="20" y="3"/>
                    <a:pt x="20" y="3"/>
                  </a:cubicBezTo>
                  <a:cubicBezTo>
                    <a:pt x="20" y="1"/>
                    <a:pt x="19" y="0"/>
                    <a:pt x="17" y="0"/>
                  </a:cubicBezTo>
                  <a:cubicBezTo>
                    <a:pt x="15" y="0"/>
                    <a:pt x="14" y="1"/>
                    <a:pt x="14" y="3"/>
                  </a:cubicBezTo>
                  <a:cubicBezTo>
                    <a:pt x="14" y="11"/>
                    <a:pt x="14" y="11"/>
                    <a:pt x="14" y="11"/>
                  </a:cubicBezTo>
                  <a:cubicBezTo>
                    <a:pt x="7" y="11"/>
                    <a:pt x="7" y="11"/>
                    <a:pt x="7" y="11"/>
                  </a:cubicBezTo>
                  <a:cubicBezTo>
                    <a:pt x="3" y="11"/>
                    <a:pt x="0" y="14"/>
                    <a:pt x="0" y="18"/>
                  </a:cubicBezTo>
                  <a:cubicBezTo>
                    <a:pt x="0" y="46"/>
                    <a:pt x="0" y="46"/>
                    <a:pt x="0" y="46"/>
                  </a:cubicBezTo>
                  <a:cubicBezTo>
                    <a:pt x="58" y="46"/>
                    <a:pt x="58" y="46"/>
                    <a:pt x="58" y="46"/>
                  </a:cubicBezTo>
                  <a:cubicBezTo>
                    <a:pt x="58" y="18"/>
                    <a:pt x="58" y="18"/>
                    <a:pt x="58" y="18"/>
                  </a:cubicBezTo>
                  <a:cubicBezTo>
                    <a:pt x="58" y="14"/>
                    <a:pt x="55" y="11"/>
                    <a:pt x="51" y="11"/>
                  </a:cubicBezTo>
                  <a:close/>
                  <a:moveTo>
                    <a:pt x="29" y="41"/>
                  </a:moveTo>
                  <a:cubicBezTo>
                    <a:pt x="21" y="41"/>
                    <a:pt x="15" y="35"/>
                    <a:pt x="15" y="28"/>
                  </a:cubicBezTo>
                  <a:cubicBezTo>
                    <a:pt x="15" y="26"/>
                    <a:pt x="16" y="24"/>
                    <a:pt x="17" y="22"/>
                  </a:cubicBezTo>
                  <a:cubicBezTo>
                    <a:pt x="17" y="21"/>
                    <a:pt x="18" y="20"/>
                    <a:pt x="18" y="19"/>
                  </a:cubicBezTo>
                  <a:cubicBezTo>
                    <a:pt x="19" y="18"/>
                    <a:pt x="19" y="18"/>
                    <a:pt x="20" y="17"/>
                  </a:cubicBezTo>
                  <a:cubicBezTo>
                    <a:pt x="22" y="15"/>
                    <a:pt x="25" y="14"/>
                    <a:pt x="29" y="14"/>
                  </a:cubicBezTo>
                  <a:cubicBezTo>
                    <a:pt x="32" y="14"/>
                    <a:pt x="36" y="15"/>
                    <a:pt x="38" y="17"/>
                  </a:cubicBezTo>
                  <a:cubicBezTo>
                    <a:pt x="39" y="18"/>
                    <a:pt x="39" y="18"/>
                    <a:pt x="40" y="19"/>
                  </a:cubicBezTo>
                  <a:cubicBezTo>
                    <a:pt x="40" y="20"/>
                    <a:pt x="41" y="21"/>
                    <a:pt x="41" y="22"/>
                  </a:cubicBezTo>
                  <a:cubicBezTo>
                    <a:pt x="42" y="24"/>
                    <a:pt x="43" y="26"/>
                    <a:pt x="43" y="28"/>
                  </a:cubicBezTo>
                  <a:cubicBezTo>
                    <a:pt x="43" y="35"/>
                    <a:pt x="36" y="41"/>
                    <a:pt x="29" y="41"/>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66" name="Freeform 38"/>
            <p:cNvSpPr/>
            <p:nvPr/>
          </p:nvSpPr>
          <p:spPr bwMode="auto">
            <a:xfrm>
              <a:off x="4848225" y="2490788"/>
              <a:ext cx="68263" cy="68263"/>
            </a:xfrm>
            <a:custGeom>
              <a:avLst/>
              <a:gdLst>
                <a:gd name="T0" fmla="*/ 158203295 w 18"/>
                <a:gd name="T1" fmla="*/ 0 h 18"/>
                <a:gd name="T2" fmla="*/ 129441818 w 18"/>
                <a:gd name="T3" fmla="*/ 0 h 18"/>
                <a:gd name="T4" fmla="*/ 86292017 w 18"/>
                <a:gd name="T5" fmla="*/ 0 h 18"/>
                <a:gd name="T6" fmla="*/ 0 w 18"/>
                <a:gd name="T7" fmla="*/ 129441818 h 18"/>
                <a:gd name="T8" fmla="*/ 129441818 w 18"/>
                <a:gd name="T9" fmla="*/ 258879843 h 18"/>
                <a:gd name="T10" fmla="*/ 258879843 w 18"/>
                <a:gd name="T11" fmla="*/ 129441818 h 18"/>
                <a:gd name="T12" fmla="*/ 158203295 w 18"/>
                <a:gd name="T13" fmla="*/ 0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18">
                  <a:moveTo>
                    <a:pt x="11" y="0"/>
                  </a:moveTo>
                  <a:cubicBezTo>
                    <a:pt x="11" y="0"/>
                    <a:pt x="10" y="0"/>
                    <a:pt x="9" y="0"/>
                  </a:cubicBezTo>
                  <a:cubicBezTo>
                    <a:pt x="8" y="0"/>
                    <a:pt x="7" y="0"/>
                    <a:pt x="6" y="0"/>
                  </a:cubicBezTo>
                  <a:cubicBezTo>
                    <a:pt x="3" y="1"/>
                    <a:pt x="0" y="5"/>
                    <a:pt x="0" y="9"/>
                  </a:cubicBezTo>
                  <a:cubicBezTo>
                    <a:pt x="0" y="14"/>
                    <a:pt x="4" y="18"/>
                    <a:pt x="9" y="18"/>
                  </a:cubicBezTo>
                  <a:cubicBezTo>
                    <a:pt x="14" y="18"/>
                    <a:pt x="18" y="14"/>
                    <a:pt x="18" y="9"/>
                  </a:cubicBezTo>
                  <a:cubicBezTo>
                    <a:pt x="18" y="5"/>
                    <a:pt x="15" y="1"/>
                    <a:pt x="11" y="0"/>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67" name="Freeform 39"/>
            <p:cNvSpPr/>
            <p:nvPr/>
          </p:nvSpPr>
          <p:spPr bwMode="auto">
            <a:xfrm>
              <a:off x="4729163" y="2363788"/>
              <a:ext cx="306388" cy="96838"/>
            </a:xfrm>
            <a:custGeom>
              <a:avLst/>
              <a:gdLst>
                <a:gd name="T0" fmla="*/ 1047073517 w 82"/>
                <a:gd name="T1" fmla="*/ 110976348 h 26"/>
                <a:gd name="T2" fmla="*/ 949346954 w 82"/>
                <a:gd name="T3" fmla="*/ 83232261 h 26"/>
                <a:gd name="T4" fmla="*/ 195453125 w 82"/>
                <a:gd name="T5" fmla="*/ 83232261 h 26"/>
                <a:gd name="T6" fmla="*/ 97726563 w 82"/>
                <a:gd name="T7" fmla="*/ 110976348 h 26"/>
                <a:gd name="T8" fmla="*/ 13959336 w 82"/>
                <a:gd name="T9" fmla="*/ 249700508 h 26"/>
                <a:gd name="T10" fmla="*/ 27922409 w 82"/>
                <a:gd name="T11" fmla="*/ 263570689 h 26"/>
                <a:gd name="T12" fmla="*/ 27922409 w 82"/>
                <a:gd name="T13" fmla="*/ 277444595 h 26"/>
                <a:gd name="T14" fmla="*/ 167530717 w 82"/>
                <a:gd name="T15" fmla="*/ 332932769 h 26"/>
                <a:gd name="T16" fmla="*/ 265257279 w 82"/>
                <a:gd name="T17" fmla="*/ 305188682 h 26"/>
                <a:gd name="T18" fmla="*/ 349024506 w 82"/>
                <a:gd name="T19" fmla="*/ 180338428 h 26"/>
                <a:gd name="T20" fmla="*/ 795775574 w 82"/>
                <a:gd name="T21" fmla="*/ 180338428 h 26"/>
                <a:gd name="T22" fmla="*/ 879542801 w 82"/>
                <a:gd name="T23" fmla="*/ 305188682 h 26"/>
                <a:gd name="T24" fmla="*/ 977269363 w 82"/>
                <a:gd name="T25" fmla="*/ 332932769 h 26"/>
                <a:gd name="T26" fmla="*/ 1116877671 w 82"/>
                <a:gd name="T27" fmla="*/ 277444595 h 26"/>
                <a:gd name="T28" fmla="*/ 1116877671 w 82"/>
                <a:gd name="T29" fmla="*/ 263570689 h 26"/>
                <a:gd name="T30" fmla="*/ 1130840744 w 82"/>
                <a:gd name="T31" fmla="*/ 249700508 h 26"/>
                <a:gd name="T32" fmla="*/ 1047073517 w 82"/>
                <a:gd name="T33" fmla="*/ 110976348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26">
                  <a:moveTo>
                    <a:pt x="75" y="8"/>
                  </a:moveTo>
                  <a:cubicBezTo>
                    <a:pt x="73" y="7"/>
                    <a:pt x="70" y="6"/>
                    <a:pt x="68" y="6"/>
                  </a:cubicBezTo>
                  <a:cubicBezTo>
                    <a:pt x="50" y="0"/>
                    <a:pt x="32" y="0"/>
                    <a:pt x="14" y="6"/>
                  </a:cubicBezTo>
                  <a:cubicBezTo>
                    <a:pt x="12" y="6"/>
                    <a:pt x="9" y="7"/>
                    <a:pt x="7" y="8"/>
                  </a:cubicBezTo>
                  <a:cubicBezTo>
                    <a:pt x="2" y="10"/>
                    <a:pt x="0" y="14"/>
                    <a:pt x="1" y="18"/>
                  </a:cubicBezTo>
                  <a:cubicBezTo>
                    <a:pt x="1" y="18"/>
                    <a:pt x="1" y="19"/>
                    <a:pt x="2" y="19"/>
                  </a:cubicBezTo>
                  <a:cubicBezTo>
                    <a:pt x="2" y="20"/>
                    <a:pt x="2" y="20"/>
                    <a:pt x="2" y="20"/>
                  </a:cubicBezTo>
                  <a:cubicBezTo>
                    <a:pt x="4" y="24"/>
                    <a:pt x="8" y="26"/>
                    <a:pt x="12" y="24"/>
                  </a:cubicBezTo>
                  <a:cubicBezTo>
                    <a:pt x="14" y="23"/>
                    <a:pt x="16" y="22"/>
                    <a:pt x="19" y="22"/>
                  </a:cubicBezTo>
                  <a:cubicBezTo>
                    <a:pt x="22" y="20"/>
                    <a:pt x="25" y="17"/>
                    <a:pt x="25" y="13"/>
                  </a:cubicBezTo>
                  <a:cubicBezTo>
                    <a:pt x="35" y="11"/>
                    <a:pt x="46" y="11"/>
                    <a:pt x="57" y="13"/>
                  </a:cubicBezTo>
                  <a:cubicBezTo>
                    <a:pt x="57" y="17"/>
                    <a:pt x="60" y="20"/>
                    <a:pt x="63" y="22"/>
                  </a:cubicBezTo>
                  <a:cubicBezTo>
                    <a:pt x="65" y="22"/>
                    <a:pt x="67" y="23"/>
                    <a:pt x="70" y="24"/>
                  </a:cubicBezTo>
                  <a:cubicBezTo>
                    <a:pt x="73" y="26"/>
                    <a:pt x="78" y="24"/>
                    <a:pt x="80" y="20"/>
                  </a:cubicBezTo>
                  <a:cubicBezTo>
                    <a:pt x="80" y="20"/>
                    <a:pt x="80" y="20"/>
                    <a:pt x="80" y="19"/>
                  </a:cubicBezTo>
                  <a:cubicBezTo>
                    <a:pt x="80" y="19"/>
                    <a:pt x="81" y="18"/>
                    <a:pt x="81" y="18"/>
                  </a:cubicBezTo>
                  <a:cubicBezTo>
                    <a:pt x="82" y="14"/>
                    <a:pt x="79" y="10"/>
                    <a:pt x="75" y="8"/>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6656" name="组合 43"/>
          <p:cNvGrpSpPr/>
          <p:nvPr/>
        </p:nvGrpSpPr>
        <p:grpSpPr bwMode="auto">
          <a:xfrm>
            <a:off x="1919288" y="2935288"/>
            <a:ext cx="206375" cy="236537"/>
            <a:chOff x="1919288" y="2363788"/>
            <a:chExt cx="206375" cy="236538"/>
          </a:xfrm>
        </p:grpSpPr>
        <p:sp>
          <p:nvSpPr>
            <p:cNvPr id="26762" name="Freeform 40"/>
            <p:cNvSpPr/>
            <p:nvPr/>
          </p:nvSpPr>
          <p:spPr bwMode="auto">
            <a:xfrm>
              <a:off x="2062163" y="2366963"/>
              <a:ext cx="63500" cy="233363"/>
            </a:xfrm>
            <a:custGeom>
              <a:avLst/>
              <a:gdLst>
                <a:gd name="T0" fmla="*/ 195333471 w 17"/>
                <a:gd name="T1" fmla="*/ 0 h 62"/>
                <a:gd name="T2" fmla="*/ 195333471 w 17"/>
                <a:gd name="T3" fmla="*/ 0 h 62"/>
                <a:gd name="T4" fmla="*/ 195333471 w 17"/>
                <a:gd name="T5" fmla="*/ 226674515 h 62"/>
                <a:gd name="T6" fmla="*/ 167430824 w 17"/>
                <a:gd name="T7" fmla="*/ 240841908 h 62"/>
                <a:gd name="T8" fmla="*/ 139524441 w 17"/>
                <a:gd name="T9" fmla="*/ 226674515 h 62"/>
                <a:gd name="T10" fmla="*/ 139524441 w 17"/>
                <a:gd name="T11" fmla="*/ 0 h 62"/>
                <a:gd name="T12" fmla="*/ 97666735 w 17"/>
                <a:gd name="T13" fmla="*/ 0 h 62"/>
                <a:gd name="T14" fmla="*/ 97666735 w 17"/>
                <a:gd name="T15" fmla="*/ 226674515 h 62"/>
                <a:gd name="T16" fmla="*/ 69760353 w 17"/>
                <a:gd name="T17" fmla="*/ 240841908 h 62"/>
                <a:gd name="T18" fmla="*/ 41857706 w 17"/>
                <a:gd name="T19" fmla="*/ 226674515 h 62"/>
                <a:gd name="T20" fmla="*/ 41857706 w 17"/>
                <a:gd name="T21" fmla="*/ 0 h 62"/>
                <a:gd name="T22" fmla="*/ 41857706 w 17"/>
                <a:gd name="T23" fmla="*/ 0 h 62"/>
                <a:gd name="T24" fmla="*/ 0 w 17"/>
                <a:gd name="T25" fmla="*/ 28334785 h 62"/>
                <a:gd name="T26" fmla="*/ 0 w 17"/>
                <a:gd name="T27" fmla="*/ 269172929 h 62"/>
                <a:gd name="T28" fmla="*/ 41857706 w 17"/>
                <a:gd name="T29" fmla="*/ 311675106 h 62"/>
                <a:gd name="T30" fmla="*/ 83715412 w 17"/>
                <a:gd name="T31" fmla="*/ 311675106 h 62"/>
                <a:gd name="T32" fmla="*/ 83715412 w 17"/>
                <a:gd name="T33" fmla="*/ 396679461 h 62"/>
                <a:gd name="T34" fmla="*/ 55809029 w 17"/>
                <a:gd name="T35" fmla="*/ 439181638 h 62"/>
                <a:gd name="T36" fmla="*/ 55809029 w 17"/>
                <a:gd name="T37" fmla="*/ 821689943 h 62"/>
                <a:gd name="T38" fmla="*/ 125573118 w 17"/>
                <a:gd name="T39" fmla="*/ 878359512 h 62"/>
                <a:gd name="T40" fmla="*/ 181382147 w 17"/>
                <a:gd name="T41" fmla="*/ 821689943 h 62"/>
                <a:gd name="T42" fmla="*/ 181382147 w 17"/>
                <a:gd name="T43" fmla="*/ 439181638 h 62"/>
                <a:gd name="T44" fmla="*/ 153475765 w 17"/>
                <a:gd name="T45" fmla="*/ 396679461 h 62"/>
                <a:gd name="T46" fmla="*/ 153475765 w 17"/>
                <a:gd name="T47" fmla="*/ 311675106 h 62"/>
                <a:gd name="T48" fmla="*/ 195333471 w 17"/>
                <a:gd name="T49" fmla="*/ 311675106 h 62"/>
                <a:gd name="T50" fmla="*/ 237191176 w 17"/>
                <a:gd name="T51" fmla="*/ 269172929 h 62"/>
                <a:gd name="T52" fmla="*/ 237191176 w 17"/>
                <a:gd name="T53" fmla="*/ 28334785 h 62"/>
                <a:gd name="T54" fmla="*/ 195333471 w 17"/>
                <a:gd name="T55" fmla="*/ 0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 h="62">
                  <a:moveTo>
                    <a:pt x="14" y="0"/>
                  </a:moveTo>
                  <a:cubicBezTo>
                    <a:pt x="14" y="0"/>
                    <a:pt x="14" y="0"/>
                    <a:pt x="14" y="0"/>
                  </a:cubicBezTo>
                  <a:cubicBezTo>
                    <a:pt x="14" y="16"/>
                    <a:pt x="14" y="16"/>
                    <a:pt x="14" y="16"/>
                  </a:cubicBezTo>
                  <a:cubicBezTo>
                    <a:pt x="14" y="16"/>
                    <a:pt x="13" y="17"/>
                    <a:pt x="12" y="17"/>
                  </a:cubicBezTo>
                  <a:cubicBezTo>
                    <a:pt x="11" y="17"/>
                    <a:pt x="10" y="16"/>
                    <a:pt x="10" y="16"/>
                  </a:cubicBezTo>
                  <a:cubicBezTo>
                    <a:pt x="10" y="0"/>
                    <a:pt x="10" y="0"/>
                    <a:pt x="10" y="0"/>
                  </a:cubicBezTo>
                  <a:cubicBezTo>
                    <a:pt x="7" y="0"/>
                    <a:pt x="7" y="0"/>
                    <a:pt x="7" y="0"/>
                  </a:cubicBezTo>
                  <a:cubicBezTo>
                    <a:pt x="7" y="16"/>
                    <a:pt x="7" y="16"/>
                    <a:pt x="7" y="16"/>
                  </a:cubicBezTo>
                  <a:cubicBezTo>
                    <a:pt x="7" y="16"/>
                    <a:pt x="6" y="17"/>
                    <a:pt x="5" y="17"/>
                  </a:cubicBezTo>
                  <a:cubicBezTo>
                    <a:pt x="4" y="17"/>
                    <a:pt x="3" y="16"/>
                    <a:pt x="3" y="16"/>
                  </a:cubicBezTo>
                  <a:cubicBezTo>
                    <a:pt x="3" y="0"/>
                    <a:pt x="3" y="0"/>
                    <a:pt x="3" y="0"/>
                  </a:cubicBezTo>
                  <a:cubicBezTo>
                    <a:pt x="3" y="0"/>
                    <a:pt x="3" y="0"/>
                    <a:pt x="3" y="0"/>
                  </a:cubicBezTo>
                  <a:cubicBezTo>
                    <a:pt x="1" y="0"/>
                    <a:pt x="0" y="1"/>
                    <a:pt x="0" y="2"/>
                  </a:cubicBezTo>
                  <a:cubicBezTo>
                    <a:pt x="0" y="19"/>
                    <a:pt x="0" y="19"/>
                    <a:pt x="0" y="19"/>
                  </a:cubicBezTo>
                  <a:cubicBezTo>
                    <a:pt x="0" y="21"/>
                    <a:pt x="1" y="22"/>
                    <a:pt x="3" y="22"/>
                  </a:cubicBezTo>
                  <a:cubicBezTo>
                    <a:pt x="6" y="22"/>
                    <a:pt x="6" y="22"/>
                    <a:pt x="6" y="22"/>
                  </a:cubicBezTo>
                  <a:cubicBezTo>
                    <a:pt x="6" y="28"/>
                    <a:pt x="6" y="28"/>
                    <a:pt x="6" y="28"/>
                  </a:cubicBezTo>
                  <a:cubicBezTo>
                    <a:pt x="5" y="29"/>
                    <a:pt x="4" y="30"/>
                    <a:pt x="4" y="31"/>
                  </a:cubicBezTo>
                  <a:cubicBezTo>
                    <a:pt x="4" y="58"/>
                    <a:pt x="4" y="58"/>
                    <a:pt x="4" y="58"/>
                  </a:cubicBezTo>
                  <a:cubicBezTo>
                    <a:pt x="4" y="60"/>
                    <a:pt x="6" y="62"/>
                    <a:pt x="9" y="62"/>
                  </a:cubicBezTo>
                  <a:cubicBezTo>
                    <a:pt x="11" y="62"/>
                    <a:pt x="13" y="60"/>
                    <a:pt x="13" y="58"/>
                  </a:cubicBezTo>
                  <a:cubicBezTo>
                    <a:pt x="13" y="31"/>
                    <a:pt x="13" y="31"/>
                    <a:pt x="13" y="31"/>
                  </a:cubicBezTo>
                  <a:cubicBezTo>
                    <a:pt x="13" y="30"/>
                    <a:pt x="12" y="29"/>
                    <a:pt x="11" y="28"/>
                  </a:cubicBezTo>
                  <a:cubicBezTo>
                    <a:pt x="11" y="22"/>
                    <a:pt x="11" y="22"/>
                    <a:pt x="11" y="22"/>
                  </a:cubicBezTo>
                  <a:cubicBezTo>
                    <a:pt x="14" y="22"/>
                    <a:pt x="14" y="22"/>
                    <a:pt x="14" y="22"/>
                  </a:cubicBezTo>
                  <a:cubicBezTo>
                    <a:pt x="16" y="22"/>
                    <a:pt x="17" y="21"/>
                    <a:pt x="17" y="19"/>
                  </a:cubicBezTo>
                  <a:cubicBezTo>
                    <a:pt x="17" y="2"/>
                    <a:pt x="17" y="2"/>
                    <a:pt x="17" y="2"/>
                  </a:cubicBezTo>
                  <a:cubicBezTo>
                    <a:pt x="17" y="1"/>
                    <a:pt x="16" y="0"/>
                    <a:pt x="14" y="0"/>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63" name="Freeform 41"/>
            <p:cNvSpPr/>
            <p:nvPr/>
          </p:nvSpPr>
          <p:spPr bwMode="auto">
            <a:xfrm>
              <a:off x="1919288" y="2363788"/>
              <a:ext cx="57150" cy="236538"/>
            </a:xfrm>
            <a:custGeom>
              <a:avLst/>
              <a:gdLst>
                <a:gd name="T0" fmla="*/ 101612700 w 15"/>
                <a:gd name="T1" fmla="*/ 0 h 63"/>
                <a:gd name="T2" fmla="*/ 0 w 15"/>
                <a:gd name="T3" fmla="*/ 155063800 h 63"/>
                <a:gd name="T4" fmla="*/ 72580500 w 15"/>
                <a:gd name="T5" fmla="*/ 310131355 h 63"/>
                <a:gd name="T6" fmla="*/ 72580500 w 15"/>
                <a:gd name="T7" fmla="*/ 408809001 h 63"/>
                <a:gd name="T8" fmla="*/ 43548300 w 15"/>
                <a:gd name="T9" fmla="*/ 451096739 h 63"/>
                <a:gd name="T10" fmla="*/ 43548300 w 15"/>
                <a:gd name="T11" fmla="*/ 831712663 h 63"/>
                <a:gd name="T12" fmla="*/ 101612700 w 15"/>
                <a:gd name="T13" fmla="*/ 888098817 h 63"/>
                <a:gd name="T14" fmla="*/ 159677100 w 15"/>
                <a:gd name="T15" fmla="*/ 831712663 h 63"/>
                <a:gd name="T16" fmla="*/ 159677100 w 15"/>
                <a:gd name="T17" fmla="*/ 451096739 h 63"/>
                <a:gd name="T18" fmla="*/ 145161000 w 15"/>
                <a:gd name="T19" fmla="*/ 408809001 h 63"/>
                <a:gd name="T20" fmla="*/ 145161000 w 15"/>
                <a:gd name="T21" fmla="*/ 310131355 h 63"/>
                <a:gd name="T22" fmla="*/ 217741500 w 15"/>
                <a:gd name="T23" fmla="*/ 155063800 h 63"/>
                <a:gd name="T24" fmla="*/ 101612700 w 15"/>
                <a:gd name="T25" fmla="*/ 0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 h="63">
                  <a:moveTo>
                    <a:pt x="7" y="0"/>
                  </a:moveTo>
                  <a:cubicBezTo>
                    <a:pt x="3" y="0"/>
                    <a:pt x="0" y="5"/>
                    <a:pt x="0" y="11"/>
                  </a:cubicBezTo>
                  <a:cubicBezTo>
                    <a:pt x="0" y="16"/>
                    <a:pt x="2" y="20"/>
                    <a:pt x="5" y="22"/>
                  </a:cubicBezTo>
                  <a:cubicBezTo>
                    <a:pt x="5" y="29"/>
                    <a:pt x="5" y="29"/>
                    <a:pt x="5" y="29"/>
                  </a:cubicBezTo>
                  <a:cubicBezTo>
                    <a:pt x="4" y="30"/>
                    <a:pt x="3" y="31"/>
                    <a:pt x="3" y="32"/>
                  </a:cubicBezTo>
                  <a:cubicBezTo>
                    <a:pt x="3" y="59"/>
                    <a:pt x="3" y="59"/>
                    <a:pt x="3" y="59"/>
                  </a:cubicBezTo>
                  <a:cubicBezTo>
                    <a:pt x="3" y="61"/>
                    <a:pt x="5" y="63"/>
                    <a:pt x="7" y="63"/>
                  </a:cubicBezTo>
                  <a:cubicBezTo>
                    <a:pt x="9" y="63"/>
                    <a:pt x="11" y="61"/>
                    <a:pt x="11" y="59"/>
                  </a:cubicBezTo>
                  <a:cubicBezTo>
                    <a:pt x="11" y="32"/>
                    <a:pt x="11" y="32"/>
                    <a:pt x="11" y="32"/>
                  </a:cubicBezTo>
                  <a:cubicBezTo>
                    <a:pt x="11" y="31"/>
                    <a:pt x="11" y="30"/>
                    <a:pt x="10" y="29"/>
                  </a:cubicBezTo>
                  <a:cubicBezTo>
                    <a:pt x="10" y="22"/>
                    <a:pt x="10" y="22"/>
                    <a:pt x="10" y="22"/>
                  </a:cubicBezTo>
                  <a:cubicBezTo>
                    <a:pt x="13" y="20"/>
                    <a:pt x="15" y="16"/>
                    <a:pt x="15" y="11"/>
                  </a:cubicBezTo>
                  <a:cubicBezTo>
                    <a:pt x="15" y="5"/>
                    <a:pt x="11" y="0"/>
                    <a:pt x="7" y="0"/>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64" name="Freeform 42"/>
            <p:cNvSpPr/>
            <p:nvPr/>
          </p:nvSpPr>
          <p:spPr bwMode="auto">
            <a:xfrm>
              <a:off x="1998663" y="2363788"/>
              <a:ext cx="44450" cy="236538"/>
            </a:xfrm>
            <a:custGeom>
              <a:avLst/>
              <a:gdLst>
                <a:gd name="T0" fmla="*/ 137209742 w 12"/>
                <a:gd name="T1" fmla="*/ 408809001 h 63"/>
                <a:gd name="T2" fmla="*/ 137209742 w 12"/>
                <a:gd name="T3" fmla="*/ 310131355 h 63"/>
                <a:gd name="T4" fmla="*/ 137209742 w 12"/>
                <a:gd name="T5" fmla="*/ 267839862 h 63"/>
                <a:gd name="T6" fmla="*/ 137209742 w 12"/>
                <a:gd name="T7" fmla="*/ 0 h 63"/>
                <a:gd name="T8" fmla="*/ 109765571 w 12"/>
                <a:gd name="T9" fmla="*/ 0 h 63"/>
                <a:gd name="T10" fmla="*/ 0 w 12"/>
                <a:gd name="T11" fmla="*/ 155063800 h 63"/>
                <a:gd name="T12" fmla="*/ 68604871 w 12"/>
                <a:gd name="T13" fmla="*/ 310131355 h 63"/>
                <a:gd name="T14" fmla="*/ 68604871 w 12"/>
                <a:gd name="T15" fmla="*/ 408809001 h 63"/>
                <a:gd name="T16" fmla="*/ 41164404 w 12"/>
                <a:gd name="T17" fmla="*/ 451096739 h 63"/>
                <a:gd name="T18" fmla="*/ 41164404 w 12"/>
                <a:gd name="T19" fmla="*/ 831712663 h 63"/>
                <a:gd name="T20" fmla="*/ 96045338 w 12"/>
                <a:gd name="T21" fmla="*/ 888098817 h 63"/>
                <a:gd name="T22" fmla="*/ 164650208 w 12"/>
                <a:gd name="T23" fmla="*/ 831712663 h 63"/>
                <a:gd name="T24" fmla="*/ 164650208 w 12"/>
                <a:gd name="T25" fmla="*/ 451096739 h 63"/>
                <a:gd name="T26" fmla="*/ 137209742 w 12"/>
                <a:gd name="T27" fmla="*/ 408809001 h 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 h="63">
                  <a:moveTo>
                    <a:pt x="10" y="29"/>
                  </a:moveTo>
                  <a:cubicBezTo>
                    <a:pt x="10" y="22"/>
                    <a:pt x="10" y="22"/>
                    <a:pt x="10" y="22"/>
                  </a:cubicBezTo>
                  <a:cubicBezTo>
                    <a:pt x="10" y="19"/>
                    <a:pt x="10" y="19"/>
                    <a:pt x="10" y="19"/>
                  </a:cubicBezTo>
                  <a:cubicBezTo>
                    <a:pt x="10" y="0"/>
                    <a:pt x="10" y="0"/>
                    <a:pt x="10" y="0"/>
                  </a:cubicBezTo>
                  <a:cubicBezTo>
                    <a:pt x="9" y="0"/>
                    <a:pt x="9" y="0"/>
                    <a:pt x="8" y="0"/>
                  </a:cubicBezTo>
                  <a:cubicBezTo>
                    <a:pt x="4" y="0"/>
                    <a:pt x="0" y="5"/>
                    <a:pt x="0" y="11"/>
                  </a:cubicBezTo>
                  <a:cubicBezTo>
                    <a:pt x="0" y="16"/>
                    <a:pt x="2" y="20"/>
                    <a:pt x="5" y="22"/>
                  </a:cubicBezTo>
                  <a:cubicBezTo>
                    <a:pt x="5" y="29"/>
                    <a:pt x="5" y="29"/>
                    <a:pt x="5" y="29"/>
                  </a:cubicBezTo>
                  <a:cubicBezTo>
                    <a:pt x="4" y="30"/>
                    <a:pt x="3" y="31"/>
                    <a:pt x="3" y="32"/>
                  </a:cubicBezTo>
                  <a:cubicBezTo>
                    <a:pt x="3" y="59"/>
                    <a:pt x="3" y="59"/>
                    <a:pt x="3" y="59"/>
                  </a:cubicBezTo>
                  <a:cubicBezTo>
                    <a:pt x="3" y="61"/>
                    <a:pt x="5" y="63"/>
                    <a:pt x="7" y="63"/>
                  </a:cubicBezTo>
                  <a:cubicBezTo>
                    <a:pt x="10" y="63"/>
                    <a:pt x="12" y="61"/>
                    <a:pt x="12" y="59"/>
                  </a:cubicBezTo>
                  <a:cubicBezTo>
                    <a:pt x="12" y="32"/>
                    <a:pt x="12" y="32"/>
                    <a:pt x="12" y="32"/>
                  </a:cubicBezTo>
                  <a:cubicBezTo>
                    <a:pt x="12" y="31"/>
                    <a:pt x="11" y="30"/>
                    <a:pt x="10" y="29"/>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6657" name="组合 47"/>
          <p:cNvGrpSpPr/>
          <p:nvPr/>
        </p:nvGrpSpPr>
        <p:grpSpPr bwMode="auto">
          <a:xfrm>
            <a:off x="6169025" y="2913063"/>
            <a:ext cx="269875" cy="280987"/>
            <a:chOff x="6169025" y="2341563"/>
            <a:chExt cx="269876" cy="280988"/>
          </a:xfrm>
        </p:grpSpPr>
        <p:sp>
          <p:nvSpPr>
            <p:cNvPr id="26753" name="Freeform 43"/>
            <p:cNvSpPr/>
            <p:nvPr/>
          </p:nvSpPr>
          <p:spPr bwMode="auto">
            <a:xfrm>
              <a:off x="6169025" y="2393950"/>
              <a:ext cx="82550" cy="82550"/>
            </a:xfrm>
            <a:custGeom>
              <a:avLst/>
              <a:gdLst>
                <a:gd name="T0" fmla="*/ 225271445 w 22"/>
                <a:gd name="T1" fmla="*/ 239353725 h 22"/>
                <a:gd name="T2" fmla="*/ 239353725 w 22"/>
                <a:gd name="T3" fmla="*/ 225271445 h 22"/>
                <a:gd name="T4" fmla="*/ 309750114 w 22"/>
                <a:gd name="T5" fmla="*/ 225271445 h 22"/>
                <a:gd name="T6" fmla="*/ 112635723 w 22"/>
                <a:gd name="T7" fmla="*/ 28160807 h 22"/>
                <a:gd name="T8" fmla="*/ 28160807 w 22"/>
                <a:gd name="T9" fmla="*/ 28160807 h 22"/>
                <a:gd name="T10" fmla="*/ 14078527 w 22"/>
                <a:gd name="T11" fmla="*/ 42239334 h 22"/>
                <a:gd name="T12" fmla="*/ 14078527 w 22"/>
                <a:gd name="T13" fmla="*/ 112635723 h 22"/>
                <a:gd name="T14" fmla="*/ 225271445 w 22"/>
                <a:gd name="T15" fmla="*/ 309750114 h 22"/>
                <a:gd name="T16" fmla="*/ 225271445 w 22"/>
                <a:gd name="T17" fmla="*/ 239353725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 h="22">
                  <a:moveTo>
                    <a:pt x="16" y="17"/>
                  </a:moveTo>
                  <a:cubicBezTo>
                    <a:pt x="17" y="16"/>
                    <a:pt x="17" y="16"/>
                    <a:pt x="17" y="16"/>
                  </a:cubicBezTo>
                  <a:cubicBezTo>
                    <a:pt x="18" y="14"/>
                    <a:pt x="21" y="14"/>
                    <a:pt x="22" y="16"/>
                  </a:cubicBezTo>
                  <a:cubicBezTo>
                    <a:pt x="8" y="2"/>
                    <a:pt x="8" y="2"/>
                    <a:pt x="8" y="2"/>
                  </a:cubicBezTo>
                  <a:cubicBezTo>
                    <a:pt x="6" y="0"/>
                    <a:pt x="4" y="0"/>
                    <a:pt x="2" y="2"/>
                  </a:cubicBezTo>
                  <a:cubicBezTo>
                    <a:pt x="1" y="3"/>
                    <a:pt x="1" y="3"/>
                    <a:pt x="1" y="3"/>
                  </a:cubicBezTo>
                  <a:cubicBezTo>
                    <a:pt x="0" y="4"/>
                    <a:pt x="0" y="6"/>
                    <a:pt x="1" y="8"/>
                  </a:cubicBezTo>
                  <a:cubicBezTo>
                    <a:pt x="16" y="22"/>
                    <a:pt x="16" y="22"/>
                    <a:pt x="16" y="22"/>
                  </a:cubicBezTo>
                  <a:cubicBezTo>
                    <a:pt x="14" y="21"/>
                    <a:pt x="14" y="18"/>
                    <a:pt x="16" y="17"/>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54" name="Freeform 44"/>
            <p:cNvSpPr/>
            <p:nvPr/>
          </p:nvSpPr>
          <p:spPr bwMode="auto">
            <a:xfrm>
              <a:off x="6229350" y="2454275"/>
              <a:ext cx="157163" cy="157163"/>
            </a:xfrm>
            <a:custGeom>
              <a:avLst/>
              <a:gdLst>
                <a:gd name="T0" fmla="*/ 490082880 w 42"/>
                <a:gd name="T1" fmla="*/ 518087830 h 42"/>
                <a:gd name="T2" fmla="*/ 504085355 w 42"/>
                <a:gd name="T3" fmla="*/ 504085355 h 42"/>
                <a:gd name="T4" fmla="*/ 588100204 w 42"/>
                <a:gd name="T5" fmla="*/ 504085355 h 42"/>
                <a:gd name="T6" fmla="*/ 588100204 w 42"/>
                <a:gd name="T7" fmla="*/ 504085355 h 42"/>
                <a:gd name="T8" fmla="*/ 98017324 w 42"/>
                <a:gd name="T9" fmla="*/ 14002475 h 42"/>
                <a:gd name="T10" fmla="*/ 28004950 w 42"/>
                <a:gd name="T11" fmla="*/ 14002475 h 42"/>
                <a:gd name="T12" fmla="*/ 14002475 w 42"/>
                <a:gd name="T13" fmla="*/ 28004950 h 42"/>
                <a:gd name="T14" fmla="*/ 14002475 w 42"/>
                <a:gd name="T15" fmla="*/ 112019799 h 42"/>
                <a:gd name="T16" fmla="*/ 490082880 w 42"/>
                <a:gd name="T17" fmla="*/ 588100204 h 42"/>
                <a:gd name="T18" fmla="*/ 490082880 w 42"/>
                <a:gd name="T19" fmla="*/ 588100204 h 42"/>
                <a:gd name="T20" fmla="*/ 490082880 w 42"/>
                <a:gd name="T21" fmla="*/ 51808783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2">
                  <a:moveTo>
                    <a:pt x="35" y="37"/>
                  </a:moveTo>
                  <a:cubicBezTo>
                    <a:pt x="36" y="36"/>
                    <a:pt x="36" y="36"/>
                    <a:pt x="36" y="36"/>
                  </a:cubicBezTo>
                  <a:cubicBezTo>
                    <a:pt x="38" y="34"/>
                    <a:pt x="40" y="34"/>
                    <a:pt x="42" y="36"/>
                  </a:cubicBezTo>
                  <a:cubicBezTo>
                    <a:pt x="42" y="36"/>
                    <a:pt x="42" y="36"/>
                    <a:pt x="42" y="36"/>
                  </a:cubicBezTo>
                  <a:cubicBezTo>
                    <a:pt x="7" y="1"/>
                    <a:pt x="7" y="1"/>
                    <a:pt x="7" y="1"/>
                  </a:cubicBezTo>
                  <a:cubicBezTo>
                    <a:pt x="6" y="0"/>
                    <a:pt x="4" y="0"/>
                    <a:pt x="2" y="1"/>
                  </a:cubicBezTo>
                  <a:cubicBezTo>
                    <a:pt x="1" y="2"/>
                    <a:pt x="1" y="2"/>
                    <a:pt x="1" y="2"/>
                  </a:cubicBezTo>
                  <a:cubicBezTo>
                    <a:pt x="0" y="4"/>
                    <a:pt x="0" y="6"/>
                    <a:pt x="1" y="8"/>
                  </a:cubicBezTo>
                  <a:cubicBezTo>
                    <a:pt x="35" y="42"/>
                    <a:pt x="35" y="42"/>
                    <a:pt x="35" y="42"/>
                  </a:cubicBezTo>
                  <a:cubicBezTo>
                    <a:pt x="35" y="42"/>
                    <a:pt x="35" y="42"/>
                    <a:pt x="35" y="42"/>
                  </a:cubicBezTo>
                  <a:cubicBezTo>
                    <a:pt x="34" y="41"/>
                    <a:pt x="34" y="38"/>
                    <a:pt x="35" y="37"/>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55" name="Freeform 45"/>
            <p:cNvSpPr/>
            <p:nvPr/>
          </p:nvSpPr>
          <p:spPr bwMode="auto">
            <a:xfrm>
              <a:off x="6359525" y="2589213"/>
              <a:ext cx="38100" cy="33338"/>
            </a:xfrm>
            <a:custGeom>
              <a:avLst/>
              <a:gdLst>
                <a:gd name="T0" fmla="*/ 101612700 w 10"/>
                <a:gd name="T1" fmla="*/ 96050482 h 9"/>
                <a:gd name="T2" fmla="*/ 116128800 w 10"/>
                <a:gd name="T3" fmla="*/ 82326339 h 9"/>
                <a:gd name="T4" fmla="*/ 116128800 w 10"/>
                <a:gd name="T5" fmla="*/ 13720439 h 9"/>
                <a:gd name="T6" fmla="*/ 43548300 w 10"/>
                <a:gd name="T7" fmla="*/ 13720439 h 9"/>
                <a:gd name="T8" fmla="*/ 29032200 w 10"/>
                <a:gd name="T9" fmla="*/ 27440878 h 9"/>
                <a:gd name="T10" fmla="*/ 29032200 w 10"/>
                <a:gd name="T11" fmla="*/ 96050482 h 9"/>
                <a:gd name="T12" fmla="*/ 101612700 w 10"/>
                <a:gd name="T13" fmla="*/ 96050482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 h="9">
                  <a:moveTo>
                    <a:pt x="7" y="7"/>
                  </a:moveTo>
                  <a:cubicBezTo>
                    <a:pt x="8" y="6"/>
                    <a:pt x="8" y="6"/>
                    <a:pt x="8" y="6"/>
                  </a:cubicBezTo>
                  <a:cubicBezTo>
                    <a:pt x="10" y="5"/>
                    <a:pt x="10" y="2"/>
                    <a:pt x="8" y="1"/>
                  </a:cubicBezTo>
                  <a:cubicBezTo>
                    <a:pt x="7" y="0"/>
                    <a:pt x="4" y="0"/>
                    <a:pt x="3" y="1"/>
                  </a:cubicBezTo>
                  <a:cubicBezTo>
                    <a:pt x="2" y="2"/>
                    <a:pt x="2" y="2"/>
                    <a:pt x="2" y="2"/>
                  </a:cubicBezTo>
                  <a:cubicBezTo>
                    <a:pt x="0" y="4"/>
                    <a:pt x="0" y="6"/>
                    <a:pt x="2" y="7"/>
                  </a:cubicBezTo>
                  <a:cubicBezTo>
                    <a:pt x="3" y="9"/>
                    <a:pt x="6" y="9"/>
                    <a:pt x="7" y="7"/>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56" name="Freeform 46"/>
            <p:cNvSpPr>
              <a:spLocks noEditPoints="1"/>
            </p:cNvSpPr>
            <p:nvPr/>
          </p:nvSpPr>
          <p:spPr bwMode="auto">
            <a:xfrm>
              <a:off x="6375400" y="2347913"/>
              <a:ext cx="52388" cy="228600"/>
            </a:xfrm>
            <a:custGeom>
              <a:avLst/>
              <a:gdLst>
                <a:gd name="T0" fmla="*/ 112020512 w 14"/>
                <a:gd name="T1" fmla="*/ 842642085 h 61"/>
                <a:gd name="T2" fmla="*/ 98017948 w 14"/>
                <a:gd name="T3" fmla="*/ 856687869 h 61"/>
                <a:gd name="T4" fmla="*/ 140025640 w 14"/>
                <a:gd name="T5" fmla="*/ 814554266 h 61"/>
                <a:gd name="T6" fmla="*/ 126023076 w 14"/>
                <a:gd name="T7" fmla="*/ 828600049 h 61"/>
                <a:gd name="T8" fmla="*/ 154028204 w 14"/>
                <a:gd name="T9" fmla="*/ 772424410 h 61"/>
                <a:gd name="T10" fmla="*/ 154028204 w 14"/>
                <a:gd name="T11" fmla="*/ 800512230 h 61"/>
                <a:gd name="T12" fmla="*/ 154028204 w 14"/>
                <a:gd name="T13" fmla="*/ 730290807 h 61"/>
                <a:gd name="T14" fmla="*/ 154028204 w 14"/>
                <a:gd name="T15" fmla="*/ 758378626 h 61"/>
                <a:gd name="T16" fmla="*/ 126023076 w 14"/>
                <a:gd name="T17" fmla="*/ 702202987 h 61"/>
                <a:gd name="T18" fmla="*/ 140025640 w 14"/>
                <a:gd name="T19" fmla="*/ 716248770 h 61"/>
                <a:gd name="T20" fmla="*/ 112020512 w 14"/>
                <a:gd name="T21" fmla="*/ 660069384 h 61"/>
                <a:gd name="T22" fmla="*/ 126023076 w 14"/>
                <a:gd name="T23" fmla="*/ 688160951 h 61"/>
                <a:gd name="T24" fmla="*/ 84015384 w 14"/>
                <a:gd name="T25" fmla="*/ 631981564 h 61"/>
                <a:gd name="T26" fmla="*/ 98017948 w 14"/>
                <a:gd name="T27" fmla="*/ 660069384 h 61"/>
                <a:gd name="T28" fmla="*/ 56010256 w 14"/>
                <a:gd name="T29" fmla="*/ 603893744 h 61"/>
                <a:gd name="T30" fmla="*/ 70012820 w 14"/>
                <a:gd name="T31" fmla="*/ 631981564 h 61"/>
                <a:gd name="T32" fmla="*/ 42007692 w 14"/>
                <a:gd name="T33" fmla="*/ 575805925 h 61"/>
                <a:gd name="T34" fmla="*/ 56010256 w 14"/>
                <a:gd name="T35" fmla="*/ 589851708 h 61"/>
                <a:gd name="T36" fmla="*/ 14002564 w 14"/>
                <a:gd name="T37" fmla="*/ 533676069 h 61"/>
                <a:gd name="T38" fmla="*/ 28005128 w 14"/>
                <a:gd name="T39" fmla="*/ 561763889 h 61"/>
                <a:gd name="T40" fmla="*/ 14002564 w 14"/>
                <a:gd name="T41" fmla="*/ 491542466 h 61"/>
                <a:gd name="T42" fmla="*/ 14002564 w 14"/>
                <a:gd name="T43" fmla="*/ 519630285 h 61"/>
                <a:gd name="T44" fmla="*/ 0 w 14"/>
                <a:gd name="T45" fmla="*/ 463454646 h 61"/>
                <a:gd name="T46" fmla="*/ 14002564 w 14"/>
                <a:gd name="T47" fmla="*/ 477496682 h 61"/>
                <a:gd name="T48" fmla="*/ 14002564 w 14"/>
                <a:gd name="T49" fmla="*/ 435366826 h 61"/>
                <a:gd name="T50" fmla="*/ 14002564 w 14"/>
                <a:gd name="T51" fmla="*/ 435366826 h 61"/>
                <a:gd name="T52" fmla="*/ 28005128 w 14"/>
                <a:gd name="T53" fmla="*/ 393233223 h 61"/>
                <a:gd name="T54" fmla="*/ 28005128 w 14"/>
                <a:gd name="T55" fmla="*/ 407279007 h 61"/>
                <a:gd name="T56" fmla="*/ 56010256 w 14"/>
                <a:gd name="T57" fmla="*/ 365145403 h 61"/>
                <a:gd name="T58" fmla="*/ 56010256 w 14"/>
                <a:gd name="T59" fmla="*/ 379191187 h 61"/>
                <a:gd name="T60" fmla="*/ 84015384 w 14"/>
                <a:gd name="T61" fmla="*/ 337057584 h 61"/>
                <a:gd name="T62" fmla="*/ 84015384 w 14"/>
                <a:gd name="T63" fmla="*/ 351103367 h 61"/>
                <a:gd name="T64" fmla="*/ 112020512 w 14"/>
                <a:gd name="T65" fmla="*/ 308969764 h 61"/>
                <a:gd name="T66" fmla="*/ 126023076 w 14"/>
                <a:gd name="T67" fmla="*/ 308969764 h 61"/>
                <a:gd name="T68" fmla="*/ 140025640 w 14"/>
                <a:gd name="T69" fmla="*/ 294923980 h 61"/>
                <a:gd name="T70" fmla="*/ 168030768 w 14"/>
                <a:gd name="T71" fmla="*/ 280881944 h 61"/>
                <a:gd name="T72" fmla="*/ 168030768 w 14"/>
                <a:gd name="T73" fmla="*/ 266836161 h 61"/>
                <a:gd name="T74" fmla="*/ 182033332 w 14"/>
                <a:gd name="T75" fmla="*/ 238748341 h 61"/>
                <a:gd name="T76" fmla="*/ 196035896 w 14"/>
                <a:gd name="T77" fmla="*/ 238748341 h 61"/>
                <a:gd name="T78" fmla="*/ 196035896 w 14"/>
                <a:gd name="T79" fmla="*/ 210660521 h 61"/>
                <a:gd name="T80" fmla="*/ 196035896 w 14"/>
                <a:gd name="T81" fmla="*/ 196618485 h 61"/>
                <a:gd name="T82" fmla="*/ 196035896 w 14"/>
                <a:gd name="T83" fmla="*/ 168526918 h 61"/>
                <a:gd name="T84" fmla="*/ 196035896 w 14"/>
                <a:gd name="T85" fmla="*/ 196618485 h 61"/>
                <a:gd name="T86" fmla="*/ 182033332 w 14"/>
                <a:gd name="T87" fmla="*/ 126397062 h 61"/>
                <a:gd name="T88" fmla="*/ 196035896 w 14"/>
                <a:gd name="T89" fmla="*/ 154484882 h 61"/>
                <a:gd name="T90" fmla="*/ 168030768 w 14"/>
                <a:gd name="T91" fmla="*/ 98309243 h 61"/>
                <a:gd name="T92" fmla="*/ 182033332 w 14"/>
                <a:gd name="T93" fmla="*/ 112351279 h 61"/>
                <a:gd name="T94" fmla="*/ 154028204 w 14"/>
                <a:gd name="T95" fmla="*/ 70221423 h 61"/>
                <a:gd name="T96" fmla="*/ 168030768 w 14"/>
                <a:gd name="T97" fmla="*/ 84263459 h 61"/>
                <a:gd name="T98" fmla="*/ 126023076 w 14"/>
                <a:gd name="T99" fmla="*/ 28087820 h 61"/>
                <a:gd name="T100" fmla="*/ 140025640 w 14"/>
                <a:gd name="T101" fmla="*/ 42133603 h 61"/>
                <a:gd name="T102" fmla="*/ 98017948 w 14"/>
                <a:gd name="T103" fmla="*/ 0 h 61"/>
                <a:gd name="T104" fmla="*/ 112020512 w 14"/>
                <a:gd name="T105" fmla="*/ 14045784 h 6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4" h="61">
                  <a:moveTo>
                    <a:pt x="7" y="61"/>
                  </a:moveTo>
                  <a:cubicBezTo>
                    <a:pt x="7" y="61"/>
                    <a:pt x="7" y="61"/>
                    <a:pt x="7" y="61"/>
                  </a:cubicBezTo>
                  <a:cubicBezTo>
                    <a:pt x="7" y="61"/>
                    <a:pt x="7" y="61"/>
                    <a:pt x="7" y="61"/>
                  </a:cubicBezTo>
                  <a:cubicBezTo>
                    <a:pt x="8" y="60"/>
                    <a:pt x="8" y="60"/>
                    <a:pt x="8" y="60"/>
                  </a:cubicBezTo>
                  <a:cubicBezTo>
                    <a:pt x="8" y="60"/>
                    <a:pt x="9" y="60"/>
                    <a:pt x="9" y="60"/>
                  </a:cubicBezTo>
                  <a:cubicBezTo>
                    <a:pt x="9" y="60"/>
                    <a:pt x="9" y="60"/>
                    <a:pt x="9" y="60"/>
                  </a:cubicBezTo>
                  <a:cubicBezTo>
                    <a:pt x="8" y="61"/>
                    <a:pt x="8" y="61"/>
                    <a:pt x="8" y="61"/>
                  </a:cubicBezTo>
                  <a:cubicBezTo>
                    <a:pt x="7" y="61"/>
                    <a:pt x="7" y="61"/>
                    <a:pt x="7" y="61"/>
                  </a:cubicBezTo>
                  <a:close/>
                  <a:moveTo>
                    <a:pt x="9" y="59"/>
                  </a:moveTo>
                  <a:cubicBezTo>
                    <a:pt x="9" y="59"/>
                    <a:pt x="9" y="59"/>
                    <a:pt x="9" y="59"/>
                  </a:cubicBezTo>
                  <a:cubicBezTo>
                    <a:pt x="9" y="59"/>
                    <a:pt x="9" y="59"/>
                    <a:pt x="9" y="59"/>
                  </a:cubicBezTo>
                  <a:cubicBezTo>
                    <a:pt x="10" y="59"/>
                    <a:pt x="10" y="58"/>
                    <a:pt x="10" y="58"/>
                  </a:cubicBezTo>
                  <a:cubicBezTo>
                    <a:pt x="10" y="58"/>
                    <a:pt x="10" y="58"/>
                    <a:pt x="10" y="58"/>
                  </a:cubicBezTo>
                  <a:cubicBezTo>
                    <a:pt x="11" y="58"/>
                    <a:pt x="11" y="58"/>
                    <a:pt x="11" y="58"/>
                  </a:cubicBezTo>
                  <a:cubicBezTo>
                    <a:pt x="10" y="59"/>
                    <a:pt x="10" y="59"/>
                    <a:pt x="10" y="59"/>
                  </a:cubicBezTo>
                  <a:cubicBezTo>
                    <a:pt x="10" y="59"/>
                    <a:pt x="10" y="59"/>
                    <a:pt x="9" y="59"/>
                  </a:cubicBezTo>
                  <a:close/>
                  <a:moveTo>
                    <a:pt x="11" y="57"/>
                  </a:moveTo>
                  <a:cubicBezTo>
                    <a:pt x="11" y="57"/>
                    <a:pt x="11" y="57"/>
                    <a:pt x="11" y="57"/>
                  </a:cubicBezTo>
                  <a:cubicBezTo>
                    <a:pt x="11" y="57"/>
                    <a:pt x="11" y="57"/>
                    <a:pt x="11" y="57"/>
                  </a:cubicBezTo>
                  <a:cubicBezTo>
                    <a:pt x="11" y="56"/>
                    <a:pt x="11" y="56"/>
                    <a:pt x="11" y="55"/>
                  </a:cubicBezTo>
                  <a:cubicBezTo>
                    <a:pt x="11" y="55"/>
                    <a:pt x="11" y="55"/>
                    <a:pt x="11" y="55"/>
                  </a:cubicBezTo>
                  <a:cubicBezTo>
                    <a:pt x="11" y="55"/>
                    <a:pt x="12" y="55"/>
                    <a:pt x="11" y="55"/>
                  </a:cubicBezTo>
                  <a:cubicBezTo>
                    <a:pt x="11" y="56"/>
                    <a:pt x="11" y="56"/>
                    <a:pt x="11" y="57"/>
                  </a:cubicBezTo>
                  <a:cubicBezTo>
                    <a:pt x="11" y="57"/>
                    <a:pt x="11" y="57"/>
                    <a:pt x="11" y="57"/>
                  </a:cubicBezTo>
                  <a:close/>
                  <a:moveTo>
                    <a:pt x="11" y="54"/>
                  </a:moveTo>
                  <a:cubicBezTo>
                    <a:pt x="11" y="54"/>
                    <a:pt x="11" y="54"/>
                    <a:pt x="11" y="54"/>
                  </a:cubicBezTo>
                  <a:cubicBezTo>
                    <a:pt x="11" y="53"/>
                    <a:pt x="11" y="53"/>
                    <a:pt x="11" y="53"/>
                  </a:cubicBezTo>
                  <a:cubicBezTo>
                    <a:pt x="11" y="52"/>
                    <a:pt x="11" y="52"/>
                    <a:pt x="11" y="52"/>
                  </a:cubicBezTo>
                  <a:cubicBezTo>
                    <a:pt x="11" y="52"/>
                    <a:pt x="11" y="52"/>
                    <a:pt x="11" y="52"/>
                  </a:cubicBezTo>
                  <a:cubicBezTo>
                    <a:pt x="11" y="53"/>
                    <a:pt x="11" y="53"/>
                    <a:pt x="11" y="54"/>
                  </a:cubicBezTo>
                  <a:cubicBezTo>
                    <a:pt x="11" y="54"/>
                    <a:pt x="11" y="54"/>
                    <a:pt x="11" y="54"/>
                  </a:cubicBezTo>
                  <a:cubicBezTo>
                    <a:pt x="11" y="54"/>
                    <a:pt x="11" y="54"/>
                    <a:pt x="11" y="54"/>
                  </a:cubicBezTo>
                  <a:close/>
                  <a:moveTo>
                    <a:pt x="10" y="51"/>
                  </a:moveTo>
                  <a:cubicBezTo>
                    <a:pt x="10" y="51"/>
                    <a:pt x="10" y="51"/>
                    <a:pt x="10" y="51"/>
                  </a:cubicBezTo>
                  <a:cubicBezTo>
                    <a:pt x="10" y="51"/>
                    <a:pt x="10" y="50"/>
                    <a:pt x="9" y="50"/>
                  </a:cubicBezTo>
                  <a:cubicBezTo>
                    <a:pt x="9" y="50"/>
                    <a:pt x="9" y="50"/>
                    <a:pt x="9" y="50"/>
                  </a:cubicBezTo>
                  <a:cubicBezTo>
                    <a:pt x="10" y="50"/>
                    <a:pt x="10" y="50"/>
                    <a:pt x="10" y="50"/>
                  </a:cubicBezTo>
                  <a:cubicBezTo>
                    <a:pt x="10" y="50"/>
                    <a:pt x="10" y="51"/>
                    <a:pt x="11" y="51"/>
                  </a:cubicBezTo>
                  <a:cubicBezTo>
                    <a:pt x="11" y="51"/>
                    <a:pt x="11" y="51"/>
                    <a:pt x="10" y="51"/>
                  </a:cubicBezTo>
                  <a:cubicBezTo>
                    <a:pt x="10" y="51"/>
                    <a:pt x="10" y="51"/>
                    <a:pt x="10" y="51"/>
                  </a:cubicBezTo>
                  <a:close/>
                  <a:moveTo>
                    <a:pt x="9" y="49"/>
                  </a:moveTo>
                  <a:cubicBezTo>
                    <a:pt x="9" y="49"/>
                    <a:pt x="9" y="49"/>
                    <a:pt x="8" y="49"/>
                  </a:cubicBezTo>
                  <a:cubicBezTo>
                    <a:pt x="8" y="49"/>
                    <a:pt x="8" y="48"/>
                    <a:pt x="8" y="48"/>
                  </a:cubicBezTo>
                  <a:cubicBezTo>
                    <a:pt x="8" y="48"/>
                    <a:pt x="8" y="48"/>
                    <a:pt x="8" y="47"/>
                  </a:cubicBezTo>
                  <a:cubicBezTo>
                    <a:pt x="8" y="47"/>
                    <a:pt x="8" y="47"/>
                    <a:pt x="8" y="47"/>
                  </a:cubicBezTo>
                  <a:cubicBezTo>
                    <a:pt x="8" y="48"/>
                    <a:pt x="9" y="48"/>
                    <a:pt x="9" y="49"/>
                  </a:cubicBezTo>
                  <a:cubicBezTo>
                    <a:pt x="9" y="49"/>
                    <a:pt x="9" y="49"/>
                    <a:pt x="9" y="49"/>
                  </a:cubicBezTo>
                  <a:cubicBezTo>
                    <a:pt x="9" y="49"/>
                    <a:pt x="9" y="49"/>
                    <a:pt x="9" y="49"/>
                  </a:cubicBezTo>
                  <a:close/>
                  <a:moveTo>
                    <a:pt x="7" y="47"/>
                  </a:moveTo>
                  <a:cubicBezTo>
                    <a:pt x="7" y="47"/>
                    <a:pt x="7" y="47"/>
                    <a:pt x="7" y="47"/>
                  </a:cubicBezTo>
                  <a:cubicBezTo>
                    <a:pt x="6" y="46"/>
                    <a:pt x="6" y="46"/>
                    <a:pt x="6" y="46"/>
                  </a:cubicBezTo>
                  <a:cubicBezTo>
                    <a:pt x="6" y="46"/>
                    <a:pt x="6" y="45"/>
                    <a:pt x="6" y="45"/>
                  </a:cubicBezTo>
                  <a:cubicBezTo>
                    <a:pt x="6" y="45"/>
                    <a:pt x="6" y="45"/>
                    <a:pt x="6" y="45"/>
                  </a:cubicBezTo>
                  <a:cubicBezTo>
                    <a:pt x="7" y="46"/>
                    <a:pt x="7" y="46"/>
                    <a:pt x="7" y="46"/>
                  </a:cubicBezTo>
                  <a:cubicBezTo>
                    <a:pt x="7" y="46"/>
                    <a:pt x="7" y="47"/>
                    <a:pt x="7" y="47"/>
                  </a:cubicBezTo>
                  <a:cubicBezTo>
                    <a:pt x="7" y="47"/>
                    <a:pt x="7" y="47"/>
                    <a:pt x="7" y="47"/>
                  </a:cubicBezTo>
                  <a:close/>
                  <a:moveTo>
                    <a:pt x="5" y="45"/>
                  </a:moveTo>
                  <a:cubicBezTo>
                    <a:pt x="5" y="45"/>
                    <a:pt x="5" y="45"/>
                    <a:pt x="5" y="44"/>
                  </a:cubicBezTo>
                  <a:cubicBezTo>
                    <a:pt x="5" y="44"/>
                    <a:pt x="4" y="44"/>
                    <a:pt x="4" y="43"/>
                  </a:cubicBezTo>
                  <a:cubicBezTo>
                    <a:pt x="4" y="43"/>
                    <a:pt x="4" y="43"/>
                    <a:pt x="4" y="43"/>
                  </a:cubicBezTo>
                  <a:cubicBezTo>
                    <a:pt x="4" y="43"/>
                    <a:pt x="4" y="43"/>
                    <a:pt x="5" y="43"/>
                  </a:cubicBezTo>
                  <a:cubicBezTo>
                    <a:pt x="5" y="43"/>
                    <a:pt x="5" y="44"/>
                    <a:pt x="5" y="44"/>
                  </a:cubicBezTo>
                  <a:cubicBezTo>
                    <a:pt x="6" y="44"/>
                    <a:pt x="5" y="44"/>
                    <a:pt x="5" y="45"/>
                  </a:cubicBezTo>
                  <a:cubicBezTo>
                    <a:pt x="5" y="45"/>
                    <a:pt x="5" y="45"/>
                    <a:pt x="5" y="45"/>
                  </a:cubicBezTo>
                  <a:close/>
                  <a:moveTo>
                    <a:pt x="4" y="42"/>
                  </a:moveTo>
                  <a:cubicBezTo>
                    <a:pt x="3" y="42"/>
                    <a:pt x="3" y="42"/>
                    <a:pt x="3" y="42"/>
                  </a:cubicBezTo>
                  <a:cubicBezTo>
                    <a:pt x="3" y="42"/>
                    <a:pt x="3" y="41"/>
                    <a:pt x="3" y="41"/>
                  </a:cubicBezTo>
                  <a:cubicBezTo>
                    <a:pt x="2" y="41"/>
                    <a:pt x="3" y="41"/>
                    <a:pt x="3" y="41"/>
                  </a:cubicBezTo>
                  <a:cubicBezTo>
                    <a:pt x="3" y="40"/>
                    <a:pt x="3" y="41"/>
                    <a:pt x="3" y="41"/>
                  </a:cubicBezTo>
                  <a:cubicBezTo>
                    <a:pt x="3" y="41"/>
                    <a:pt x="4" y="41"/>
                    <a:pt x="4" y="42"/>
                  </a:cubicBezTo>
                  <a:cubicBezTo>
                    <a:pt x="4" y="42"/>
                    <a:pt x="4" y="42"/>
                    <a:pt x="4" y="42"/>
                  </a:cubicBezTo>
                  <a:cubicBezTo>
                    <a:pt x="4" y="42"/>
                    <a:pt x="4" y="42"/>
                    <a:pt x="4" y="42"/>
                  </a:cubicBezTo>
                  <a:close/>
                  <a:moveTo>
                    <a:pt x="2" y="40"/>
                  </a:moveTo>
                  <a:cubicBezTo>
                    <a:pt x="2" y="40"/>
                    <a:pt x="2" y="40"/>
                    <a:pt x="2" y="40"/>
                  </a:cubicBezTo>
                  <a:cubicBezTo>
                    <a:pt x="2" y="39"/>
                    <a:pt x="1" y="39"/>
                    <a:pt x="1" y="38"/>
                  </a:cubicBezTo>
                  <a:cubicBezTo>
                    <a:pt x="1" y="38"/>
                    <a:pt x="1" y="38"/>
                    <a:pt x="1" y="38"/>
                  </a:cubicBezTo>
                  <a:cubicBezTo>
                    <a:pt x="2" y="38"/>
                    <a:pt x="2" y="38"/>
                    <a:pt x="2" y="38"/>
                  </a:cubicBezTo>
                  <a:cubicBezTo>
                    <a:pt x="2" y="39"/>
                    <a:pt x="2" y="39"/>
                    <a:pt x="2" y="39"/>
                  </a:cubicBezTo>
                  <a:cubicBezTo>
                    <a:pt x="2" y="40"/>
                    <a:pt x="2" y="40"/>
                    <a:pt x="2" y="40"/>
                  </a:cubicBezTo>
                  <a:cubicBezTo>
                    <a:pt x="2" y="40"/>
                    <a:pt x="2" y="40"/>
                    <a:pt x="2" y="40"/>
                  </a:cubicBezTo>
                  <a:close/>
                  <a:moveTo>
                    <a:pt x="1" y="37"/>
                  </a:moveTo>
                  <a:cubicBezTo>
                    <a:pt x="1" y="37"/>
                    <a:pt x="1" y="37"/>
                    <a:pt x="1" y="37"/>
                  </a:cubicBezTo>
                  <a:cubicBezTo>
                    <a:pt x="1" y="36"/>
                    <a:pt x="0" y="36"/>
                    <a:pt x="0" y="36"/>
                  </a:cubicBezTo>
                  <a:cubicBezTo>
                    <a:pt x="0" y="35"/>
                    <a:pt x="0" y="35"/>
                    <a:pt x="1" y="35"/>
                  </a:cubicBezTo>
                  <a:cubicBezTo>
                    <a:pt x="1" y="35"/>
                    <a:pt x="1" y="35"/>
                    <a:pt x="1" y="35"/>
                  </a:cubicBezTo>
                  <a:cubicBezTo>
                    <a:pt x="1" y="36"/>
                    <a:pt x="1" y="36"/>
                    <a:pt x="1" y="37"/>
                  </a:cubicBezTo>
                  <a:cubicBezTo>
                    <a:pt x="1" y="37"/>
                    <a:pt x="1" y="37"/>
                    <a:pt x="1" y="37"/>
                  </a:cubicBezTo>
                  <a:cubicBezTo>
                    <a:pt x="1" y="37"/>
                    <a:pt x="1" y="37"/>
                    <a:pt x="1" y="37"/>
                  </a:cubicBezTo>
                  <a:close/>
                  <a:moveTo>
                    <a:pt x="1" y="34"/>
                  </a:moveTo>
                  <a:cubicBezTo>
                    <a:pt x="0" y="34"/>
                    <a:pt x="0" y="34"/>
                    <a:pt x="0" y="34"/>
                  </a:cubicBezTo>
                  <a:cubicBezTo>
                    <a:pt x="0" y="34"/>
                    <a:pt x="0" y="34"/>
                    <a:pt x="0" y="34"/>
                  </a:cubicBezTo>
                  <a:cubicBezTo>
                    <a:pt x="0" y="33"/>
                    <a:pt x="0" y="33"/>
                    <a:pt x="0" y="33"/>
                  </a:cubicBezTo>
                  <a:cubicBezTo>
                    <a:pt x="0" y="32"/>
                    <a:pt x="1" y="32"/>
                    <a:pt x="1" y="32"/>
                  </a:cubicBezTo>
                  <a:cubicBezTo>
                    <a:pt x="1" y="32"/>
                    <a:pt x="1" y="32"/>
                    <a:pt x="1" y="33"/>
                  </a:cubicBezTo>
                  <a:cubicBezTo>
                    <a:pt x="1" y="33"/>
                    <a:pt x="1" y="33"/>
                    <a:pt x="1" y="34"/>
                  </a:cubicBezTo>
                  <a:cubicBezTo>
                    <a:pt x="1" y="34"/>
                    <a:pt x="1" y="34"/>
                    <a:pt x="1" y="34"/>
                  </a:cubicBezTo>
                  <a:cubicBezTo>
                    <a:pt x="1" y="34"/>
                    <a:pt x="1" y="34"/>
                    <a:pt x="1" y="34"/>
                  </a:cubicBezTo>
                  <a:close/>
                  <a:moveTo>
                    <a:pt x="1" y="31"/>
                  </a:moveTo>
                  <a:cubicBezTo>
                    <a:pt x="1" y="31"/>
                    <a:pt x="1" y="31"/>
                    <a:pt x="1" y="31"/>
                  </a:cubicBezTo>
                  <a:cubicBezTo>
                    <a:pt x="1" y="31"/>
                    <a:pt x="1" y="31"/>
                    <a:pt x="1" y="31"/>
                  </a:cubicBezTo>
                  <a:cubicBezTo>
                    <a:pt x="1" y="31"/>
                    <a:pt x="1" y="30"/>
                    <a:pt x="1" y="30"/>
                  </a:cubicBezTo>
                  <a:cubicBezTo>
                    <a:pt x="1" y="30"/>
                    <a:pt x="1" y="30"/>
                    <a:pt x="2" y="30"/>
                  </a:cubicBezTo>
                  <a:cubicBezTo>
                    <a:pt x="2" y="30"/>
                    <a:pt x="2" y="30"/>
                    <a:pt x="2" y="30"/>
                  </a:cubicBezTo>
                  <a:cubicBezTo>
                    <a:pt x="2" y="30"/>
                    <a:pt x="1" y="31"/>
                    <a:pt x="1" y="31"/>
                  </a:cubicBezTo>
                  <a:cubicBezTo>
                    <a:pt x="1" y="31"/>
                    <a:pt x="1" y="31"/>
                    <a:pt x="1" y="31"/>
                  </a:cubicBezTo>
                  <a:close/>
                  <a:moveTo>
                    <a:pt x="2" y="29"/>
                  </a:moveTo>
                  <a:cubicBezTo>
                    <a:pt x="2" y="29"/>
                    <a:pt x="2" y="29"/>
                    <a:pt x="2" y="29"/>
                  </a:cubicBezTo>
                  <a:cubicBezTo>
                    <a:pt x="2" y="29"/>
                    <a:pt x="2" y="29"/>
                    <a:pt x="2" y="28"/>
                  </a:cubicBezTo>
                  <a:cubicBezTo>
                    <a:pt x="2" y="28"/>
                    <a:pt x="3" y="28"/>
                    <a:pt x="3" y="27"/>
                  </a:cubicBezTo>
                  <a:cubicBezTo>
                    <a:pt x="3" y="27"/>
                    <a:pt x="3" y="27"/>
                    <a:pt x="3" y="27"/>
                  </a:cubicBezTo>
                  <a:cubicBezTo>
                    <a:pt x="3" y="27"/>
                    <a:pt x="3" y="27"/>
                    <a:pt x="3" y="28"/>
                  </a:cubicBezTo>
                  <a:cubicBezTo>
                    <a:pt x="3" y="28"/>
                    <a:pt x="3" y="28"/>
                    <a:pt x="2" y="29"/>
                  </a:cubicBezTo>
                  <a:cubicBezTo>
                    <a:pt x="2" y="29"/>
                    <a:pt x="2" y="29"/>
                    <a:pt x="2" y="29"/>
                  </a:cubicBezTo>
                  <a:close/>
                  <a:moveTo>
                    <a:pt x="4" y="27"/>
                  </a:moveTo>
                  <a:cubicBezTo>
                    <a:pt x="4" y="27"/>
                    <a:pt x="4" y="27"/>
                    <a:pt x="4" y="27"/>
                  </a:cubicBezTo>
                  <a:cubicBezTo>
                    <a:pt x="4" y="26"/>
                    <a:pt x="4" y="26"/>
                    <a:pt x="4" y="26"/>
                  </a:cubicBezTo>
                  <a:cubicBezTo>
                    <a:pt x="4" y="26"/>
                    <a:pt x="4" y="25"/>
                    <a:pt x="5" y="25"/>
                  </a:cubicBezTo>
                  <a:cubicBezTo>
                    <a:pt x="5" y="25"/>
                    <a:pt x="5" y="25"/>
                    <a:pt x="5" y="25"/>
                  </a:cubicBezTo>
                  <a:cubicBezTo>
                    <a:pt x="5" y="25"/>
                    <a:pt x="5" y="25"/>
                    <a:pt x="5" y="26"/>
                  </a:cubicBezTo>
                  <a:cubicBezTo>
                    <a:pt x="5" y="26"/>
                    <a:pt x="4" y="26"/>
                    <a:pt x="4" y="27"/>
                  </a:cubicBezTo>
                  <a:cubicBezTo>
                    <a:pt x="4" y="27"/>
                    <a:pt x="4" y="27"/>
                    <a:pt x="4" y="27"/>
                  </a:cubicBezTo>
                  <a:close/>
                  <a:moveTo>
                    <a:pt x="6" y="25"/>
                  </a:moveTo>
                  <a:cubicBezTo>
                    <a:pt x="6" y="25"/>
                    <a:pt x="6" y="25"/>
                    <a:pt x="6" y="25"/>
                  </a:cubicBezTo>
                  <a:cubicBezTo>
                    <a:pt x="6" y="24"/>
                    <a:pt x="6" y="24"/>
                    <a:pt x="6" y="24"/>
                  </a:cubicBezTo>
                  <a:cubicBezTo>
                    <a:pt x="6" y="24"/>
                    <a:pt x="7" y="24"/>
                    <a:pt x="7" y="23"/>
                  </a:cubicBezTo>
                  <a:cubicBezTo>
                    <a:pt x="7" y="23"/>
                    <a:pt x="7" y="23"/>
                    <a:pt x="7" y="23"/>
                  </a:cubicBezTo>
                  <a:cubicBezTo>
                    <a:pt x="7" y="24"/>
                    <a:pt x="7" y="24"/>
                    <a:pt x="7" y="24"/>
                  </a:cubicBezTo>
                  <a:cubicBezTo>
                    <a:pt x="7" y="24"/>
                    <a:pt x="6" y="24"/>
                    <a:pt x="6" y="25"/>
                  </a:cubicBezTo>
                  <a:cubicBezTo>
                    <a:pt x="6" y="25"/>
                    <a:pt x="6" y="25"/>
                    <a:pt x="6" y="25"/>
                  </a:cubicBezTo>
                  <a:close/>
                  <a:moveTo>
                    <a:pt x="8" y="23"/>
                  </a:moveTo>
                  <a:cubicBezTo>
                    <a:pt x="8" y="23"/>
                    <a:pt x="8" y="23"/>
                    <a:pt x="8" y="23"/>
                  </a:cubicBezTo>
                  <a:cubicBezTo>
                    <a:pt x="8" y="23"/>
                    <a:pt x="8" y="23"/>
                    <a:pt x="8" y="22"/>
                  </a:cubicBezTo>
                  <a:cubicBezTo>
                    <a:pt x="8" y="22"/>
                    <a:pt x="8" y="22"/>
                    <a:pt x="8" y="22"/>
                  </a:cubicBezTo>
                  <a:cubicBezTo>
                    <a:pt x="9" y="22"/>
                    <a:pt x="9" y="22"/>
                    <a:pt x="9" y="22"/>
                  </a:cubicBezTo>
                  <a:cubicBezTo>
                    <a:pt x="9" y="22"/>
                    <a:pt x="9" y="22"/>
                    <a:pt x="10" y="22"/>
                  </a:cubicBezTo>
                  <a:cubicBezTo>
                    <a:pt x="10" y="22"/>
                    <a:pt x="10" y="22"/>
                    <a:pt x="9" y="22"/>
                  </a:cubicBezTo>
                  <a:cubicBezTo>
                    <a:pt x="9" y="22"/>
                    <a:pt x="9" y="23"/>
                    <a:pt x="9" y="23"/>
                  </a:cubicBezTo>
                  <a:cubicBezTo>
                    <a:pt x="8" y="23"/>
                    <a:pt x="8" y="23"/>
                    <a:pt x="8" y="23"/>
                  </a:cubicBezTo>
                  <a:cubicBezTo>
                    <a:pt x="8" y="23"/>
                    <a:pt x="8" y="23"/>
                    <a:pt x="8" y="23"/>
                  </a:cubicBezTo>
                  <a:close/>
                  <a:moveTo>
                    <a:pt x="10" y="21"/>
                  </a:moveTo>
                  <a:cubicBezTo>
                    <a:pt x="10" y="21"/>
                    <a:pt x="10" y="21"/>
                    <a:pt x="10" y="21"/>
                  </a:cubicBezTo>
                  <a:cubicBezTo>
                    <a:pt x="10" y="21"/>
                    <a:pt x="10" y="21"/>
                    <a:pt x="10" y="21"/>
                  </a:cubicBezTo>
                  <a:cubicBezTo>
                    <a:pt x="11" y="20"/>
                    <a:pt x="11" y="20"/>
                    <a:pt x="11" y="20"/>
                  </a:cubicBezTo>
                  <a:cubicBezTo>
                    <a:pt x="11" y="20"/>
                    <a:pt x="11" y="20"/>
                    <a:pt x="12" y="20"/>
                  </a:cubicBezTo>
                  <a:cubicBezTo>
                    <a:pt x="12" y="20"/>
                    <a:pt x="12" y="20"/>
                    <a:pt x="12" y="20"/>
                  </a:cubicBezTo>
                  <a:cubicBezTo>
                    <a:pt x="11" y="21"/>
                    <a:pt x="11" y="21"/>
                    <a:pt x="11" y="21"/>
                  </a:cubicBezTo>
                  <a:cubicBezTo>
                    <a:pt x="11" y="21"/>
                    <a:pt x="10" y="21"/>
                    <a:pt x="10" y="21"/>
                  </a:cubicBezTo>
                  <a:close/>
                  <a:moveTo>
                    <a:pt x="12" y="19"/>
                  </a:moveTo>
                  <a:cubicBezTo>
                    <a:pt x="12" y="19"/>
                    <a:pt x="12" y="19"/>
                    <a:pt x="12" y="19"/>
                  </a:cubicBezTo>
                  <a:cubicBezTo>
                    <a:pt x="12" y="19"/>
                    <a:pt x="12" y="19"/>
                    <a:pt x="12" y="19"/>
                  </a:cubicBezTo>
                  <a:cubicBezTo>
                    <a:pt x="12" y="18"/>
                    <a:pt x="13" y="18"/>
                    <a:pt x="13" y="18"/>
                  </a:cubicBezTo>
                  <a:cubicBezTo>
                    <a:pt x="13" y="17"/>
                    <a:pt x="13" y="17"/>
                    <a:pt x="13" y="17"/>
                  </a:cubicBezTo>
                  <a:cubicBezTo>
                    <a:pt x="13" y="18"/>
                    <a:pt x="13" y="18"/>
                    <a:pt x="13" y="18"/>
                  </a:cubicBezTo>
                  <a:cubicBezTo>
                    <a:pt x="13" y="18"/>
                    <a:pt x="13" y="19"/>
                    <a:pt x="12" y="19"/>
                  </a:cubicBezTo>
                  <a:cubicBezTo>
                    <a:pt x="12" y="19"/>
                    <a:pt x="12" y="19"/>
                    <a:pt x="12" y="19"/>
                  </a:cubicBezTo>
                  <a:close/>
                  <a:moveTo>
                    <a:pt x="14" y="17"/>
                  </a:moveTo>
                  <a:cubicBezTo>
                    <a:pt x="14" y="17"/>
                    <a:pt x="14" y="17"/>
                    <a:pt x="14" y="17"/>
                  </a:cubicBezTo>
                  <a:cubicBezTo>
                    <a:pt x="13" y="17"/>
                    <a:pt x="13" y="16"/>
                    <a:pt x="13" y="16"/>
                  </a:cubicBezTo>
                  <a:cubicBezTo>
                    <a:pt x="14" y="16"/>
                    <a:pt x="14" y="15"/>
                    <a:pt x="14" y="15"/>
                  </a:cubicBezTo>
                  <a:cubicBezTo>
                    <a:pt x="14" y="15"/>
                    <a:pt x="14" y="15"/>
                    <a:pt x="14" y="15"/>
                  </a:cubicBezTo>
                  <a:cubicBezTo>
                    <a:pt x="14" y="15"/>
                    <a:pt x="14" y="15"/>
                    <a:pt x="14" y="15"/>
                  </a:cubicBezTo>
                  <a:cubicBezTo>
                    <a:pt x="14" y="16"/>
                    <a:pt x="14" y="16"/>
                    <a:pt x="14" y="17"/>
                  </a:cubicBezTo>
                  <a:cubicBezTo>
                    <a:pt x="14" y="17"/>
                    <a:pt x="14" y="17"/>
                    <a:pt x="14" y="17"/>
                  </a:cubicBezTo>
                  <a:close/>
                  <a:moveTo>
                    <a:pt x="14" y="14"/>
                  </a:moveTo>
                  <a:cubicBezTo>
                    <a:pt x="14" y="14"/>
                    <a:pt x="14" y="14"/>
                    <a:pt x="14" y="14"/>
                  </a:cubicBezTo>
                  <a:cubicBezTo>
                    <a:pt x="14" y="14"/>
                    <a:pt x="14" y="14"/>
                    <a:pt x="14" y="14"/>
                  </a:cubicBezTo>
                  <a:cubicBezTo>
                    <a:pt x="14" y="13"/>
                    <a:pt x="14" y="13"/>
                    <a:pt x="14" y="13"/>
                  </a:cubicBezTo>
                  <a:cubicBezTo>
                    <a:pt x="14" y="13"/>
                    <a:pt x="14" y="13"/>
                    <a:pt x="14" y="12"/>
                  </a:cubicBezTo>
                  <a:cubicBezTo>
                    <a:pt x="14" y="12"/>
                    <a:pt x="14" y="12"/>
                    <a:pt x="14" y="12"/>
                  </a:cubicBezTo>
                  <a:cubicBezTo>
                    <a:pt x="14" y="12"/>
                    <a:pt x="14" y="12"/>
                    <a:pt x="14" y="12"/>
                  </a:cubicBezTo>
                  <a:cubicBezTo>
                    <a:pt x="14" y="12"/>
                    <a:pt x="14" y="13"/>
                    <a:pt x="14" y="13"/>
                  </a:cubicBezTo>
                  <a:cubicBezTo>
                    <a:pt x="14" y="13"/>
                    <a:pt x="14" y="13"/>
                    <a:pt x="14" y="14"/>
                  </a:cubicBezTo>
                  <a:cubicBezTo>
                    <a:pt x="14" y="14"/>
                    <a:pt x="14" y="14"/>
                    <a:pt x="14" y="14"/>
                  </a:cubicBezTo>
                  <a:close/>
                  <a:moveTo>
                    <a:pt x="14" y="11"/>
                  </a:moveTo>
                  <a:cubicBezTo>
                    <a:pt x="14" y="11"/>
                    <a:pt x="14" y="11"/>
                    <a:pt x="14" y="11"/>
                  </a:cubicBezTo>
                  <a:cubicBezTo>
                    <a:pt x="14" y="10"/>
                    <a:pt x="13" y="10"/>
                    <a:pt x="13" y="9"/>
                  </a:cubicBezTo>
                  <a:cubicBezTo>
                    <a:pt x="13" y="9"/>
                    <a:pt x="13" y="9"/>
                    <a:pt x="13" y="9"/>
                  </a:cubicBezTo>
                  <a:cubicBezTo>
                    <a:pt x="14" y="9"/>
                    <a:pt x="14" y="9"/>
                    <a:pt x="14" y="9"/>
                  </a:cubicBezTo>
                  <a:cubicBezTo>
                    <a:pt x="14" y="10"/>
                    <a:pt x="14" y="10"/>
                    <a:pt x="14" y="11"/>
                  </a:cubicBezTo>
                  <a:cubicBezTo>
                    <a:pt x="14" y="11"/>
                    <a:pt x="14" y="11"/>
                    <a:pt x="14" y="11"/>
                  </a:cubicBezTo>
                  <a:cubicBezTo>
                    <a:pt x="14" y="11"/>
                    <a:pt x="14" y="11"/>
                    <a:pt x="14" y="11"/>
                  </a:cubicBezTo>
                  <a:close/>
                  <a:moveTo>
                    <a:pt x="13" y="8"/>
                  </a:moveTo>
                  <a:cubicBezTo>
                    <a:pt x="13" y="8"/>
                    <a:pt x="13" y="8"/>
                    <a:pt x="13" y="8"/>
                  </a:cubicBezTo>
                  <a:cubicBezTo>
                    <a:pt x="12" y="8"/>
                    <a:pt x="12" y="7"/>
                    <a:pt x="12" y="7"/>
                  </a:cubicBezTo>
                  <a:cubicBezTo>
                    <a:pt x="12" y="7"/>
                    <a:pt x="12" y="7"/>
                    <a:pt x="12" y="6"/>
                  </a:cubicBezTo>
                  <a:cubicBezTo>
                    <a:pt x="12" y="6"/>
                    <a:pt x="12" y="6"/>
                    <a:pt x="13" y="7"/>
                  </a:cubicBezTo>
                  <a:cubicBezTo>
                    <a:pt x="13" y="7"/>
                    <a:pt x="13" y="7"/>
                    <a:pt x="13" y="8"/>
                  </a:cubicBezTo>
                  <a:cubicBezTo>
                    <a:pt x="13" y="8"/>
                    <a:pt x="13" y="8"/>
                    <a:pt x="13" y="8"/>
                  </a:cubicBezTo>
                  <a:cubicBezTo>
                    <a:pt x="13" y="8"/>
                    <a:pt x="13" y="8"/>
                    <a:pt x="13" y="8"/>
                  </a:cubicBezTo>
                  <a:close/>
                  <a:moveTo>
                    <a:pt x="12" y="6"/>
                  </a:moveTo>
                  <a:cubicBezTo>
                    <a:pt x="11" y="6"/>
                    <a:pt x="11" y="6"/>
                    <a:pt x="11" y="6"/>
                  </a:cubicBezTo>
                  <a:cubicBezTo>
                    <a:pt x="11" y="5"/>
                    <a:pt x="11" y="5"/>
                    <a:pt x="11" y="5"/>
                  </a:cubicBezTo>
                  <a:cubicBezTo>
                    <a:pt x="10" y="4"/>
                    <a:pt x="10" y="4"/>
                    <a:pt x="11" y="4"/>
                  </a:cubicBezTo>
                  <a:cubicBezTo>
                    <a:pt x="11" y="4"/>
                    <a:pt x="11" y="4"/>
                    <a:pt x="11" y="4"/>
                  </a:cubicBezTo>
                  <a:cubicBezTo>
                    <a:pt x="11" y="5"/>
                    <a:pt x="11" y="5"/>
                    <a:pt x="12" y="5"/>
                  </a:cubicBezTo>
                  <a:cubicBezTo>
                    <a:pt x="12" y="5"/>
                    <a:pt x="12" y="6"/>
                    <a:pt x="12" y="6"/>
                  </a:cubicBezTo>
                  <a:cubicBezTo>
                    <a:pt x="12" y="6"/>
                    <a:pt x="12" y="6"/>
                    <a:pt x="12" y="6"/>
                  </a:cubicBezTo>
                  <a:close/>
                  <a:moveTo>
                    <a:pt x="10" y="4"/>
                  </a:moveTo>
                  <a:cubicBezTo>
                    <a:pt x="10" y="4"/>
                    <a:pt x="10" y="3"/>
                    <a:pt x="10" y="3"/>
                  </a:cubicBezTo>
                  <a:cubicBezTo>
                    <a:pt x="9" y="3"/>
                    <a:pt x="9" y="3"/>
                    <a:pt x="9" y="2"/>
                  </a:cubicBezTo>
                  <a:cubicBezTo>
                    <a:pt x="9" y="2"/>
                    <a:pt x="9" y="2"/>
                    <a:pt x="9" y="2"/>
                  </a:cubicBezTo>
                  <a:cubicBezTo>
                    <a:pt x="9" y="2"/>
                    <a:pt x="9" y="2"/>
                    <a:pt x="9" y="2"/>
                  </a:cubicBezTo>
                  <a:cubicBezTo>
                    <a:pt x="9" y="2"/>
                    <a:pt x="10" y="3"/>
                    <a:pt x="10" y="3"/>
                  </a:cubicBezTo>
                  <a:cubicBezTo>
                    <a:pt x="10" y="3"/>
                    <a:pt x="10" y="3"/>
                    <a:pt x="10" y="3"/>
                  </a:cubicBezTo>
                  <a:cubicBezTo>
                    <a:pt x="10" y="3"/>
                    <a:pt x="10" y="4"/>
                    <a:pt x="10" y="4"/>
                  </a:cubicBezTo>
                  <a:close/>
                  <a:moveTo>
                    <a:pt x="8" y="1"/>
                  </a:moveTo>
                  <a:cubicBezTo>
                    <a:pt x="8" y="1"/>
                    <a:pt x="8" y="1"/>
                    <a:pt x="8" y="1"/>
                  </a:cubicBezTo>
                  <a:cubicBezTo>
                    <a:pt x="7" y="1"/>
                    <a:pt x="7" y="1"/>
                    <a:pt x="7" y="0"/>
                  </a:cubicBezTo>
                  <a:cubicBezTo>
                    <a:pt x="7" y="0"/>
                    <a:pt x="7" y="0"/>
                    <a:pt x="7" y="0"/>
                  </a:cubicBezTo>
                  <a:cubicBezTo>
                    <a:pt x="7" y="0"/>
                    <a:pt x="7" y="0"/>
                    <a:pt x="7" y="0"/>
                  </a:cubicBezTo>
                  <a:cubicBezTo>
                    <a:pt x="7" y="0"/>
                    <a:pt x="8" y="1"/>
                    <a:pt x="8" y="1"/>
                  </a:cubicBezTo>
                  <a:cubicBezTo>
                    <a:pt x="8" y="1"/>
                    <a:pt x="8" y="1"/>
                    <a:pt x="8" y="1"/>
                  </a:cubicBezTo>
                  <a:cubicBezTo>
                    <a:pt x="8" y="1"/>
                    <a:pt x="8" y="1"/>
                    <a:pt x="8" y="1"/>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57" name="Freeform 47"/>
            <p:cNvSpPr/>
            <p:nvPr/>
          </p:nvSpPr>
          <p:spPr bwMode="auto">
            <a:xfrm>
              <a:off x="6394450" y="2576513"/>
              <a:ext cx="3175" cy="4763"/>
            </a:xfrm>
            <a:custGeom>
              <a:avLst/>
              <a:gdLst>
                <a:gd name="T0" fmla="*/ 10080625 w 1"/>
                <a:gd name="T1" fmla="*/ 22686169 h 1"/>
                <a:gd name="T2" fmla="*/ 0 w 1"/>
                <a:gd name="T3" fmla="*/ 22686169 h 1"/>
                <a:gd name="T4" fmla="*/ 0 w 1"/>
                <a:gd name="T5" fmla="*/ 22686169 h 1"/>
                <a:gd name="T6" fmla="*/ 10080625 w 1"/>
                <a:gd name="T7" fmla="*/ 0 h 1"/>
                <a:gd name="T8" fmla="*/ 10080625 w 1"/>
                <a:gd name="T9" fmla="*/ 22686169 h 1"/>
                <a:gd name="T10" fmla="*/ 10080625 w 1"/>
                <a:gd name="T11" fmla="*/ 22686169 h 1"/>
                <a:gd name="T12" fmla="*/ 10080625 w 1"/>
                <a:gd name="T13" fmla="*/ 22686169 h 1"/>
                <a:gd name="T14" fmla="*/ 10080625 w 1"/>
                <a:gd name="T15" fmla="*/ 22686169 h 1"/>
                <a:gd name="T16" fmla="*/ 10080625 w 1"/>
                <a:gd name="T17" fmla="*/ 22686169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1">
                  <a:moveTo>
                    <a:pt x="1" y="1"/>
                  </a:moveTo>
                  <a:cubicBezTo>
                    <a:pt x="0" y="1"/>
                    <a:pt x="0" y="1"/>
                    <a:pt x="0" y="1"/>
                  </a:cubicBezTo>
                  <a:cubicBezTo>
                    <a:pt x="0" y="1"/>
                    <a:pt x="0" y="1"/>
                    <a:pt x="0" y="1"/>
                  </a:cubicBezTo>
                  <a:cubicBezTo>
                    <a:pt x="0" y="1"/>
                    <a:pt x="1" y="1"/>
                    <a:pt x="1" y="0"/>
                  </a:cubicBezTo>
                  <a:cubicBezTo>
                    <a:pt x="1" y="0"/>
                    <a:pt x="1" y="0"/>
                    <a:pt x="1" y="1"/>
                  </a:cubicBezTo>
                  <a:cubicBezTo>
                    <a:pt x="1" y="1"/>
                    <a:pt x="1" y="1"/>
                    <a:pt x="1" y="1"/>
                  </a:cubicBezTo>
                  <a:cubicBezTo>
                    <a:pt x="1" y="1"/>
                    <a:pt x="1" y="1"/>
                    <a:pt x="1" y="1"/>
                  </a:cubicBezTo>
                  <a:cubicBezTo>
                    <a:pt x="1" y="1"/>
                    <a:pt x="1" y="1"/>
                    <a:pt x="1" y="1"/>
                  </a:cubicBezTo>
                  <a:cubicBezTo>
                    <a:pt x="1" y="1"/>
                    <a:pt x="1" y="1"/>
                    <a:pt x="1" y="1"/>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58" name="Freeform 48"/>
            <p:cNvSpPr>
              <a:spLocks noEditPoints="1"/>
            </p:cNvSpPr>
            <p:nvPr/>
          </p:nvSpPr>
          <p:spPr bwMode="auto">
            <a:xfrm>
              <a:off x="6342063" y="2341563"/>
              <a:ext cx="96838" cy="234950"/>
            </a:xfrm>
            <a:custGeom>
              <a:avLst/>
              <a:gdLst>
                <a:gd name="T0" fmla="*/ 235826602 w 26"/>
                <a:gd name="T1" fmla="*/ 862307523 h 63"/>
                <a:gd name="T2" fmla="*/ 221956421 w 26"/>
                <a:gd name="T3" fmla="*/ 876214325 h 63"/>
                <a:gd name="T4" fmla="*/ 277444595 w 26"/>
                <a:gd name="T5" fmla="*/ 848396991 h 63"/>
                <a:gd name="T6" fmla="*/ 263570689 w 26"/>
                <a:gd name="T7" fmla="*/ 862307523 h 63"/>
                <a:gd name="T8" fmla="*/ 305188682 w 26"/>
                <a:gd name="T9" fmla="*/ 820583387 h 63"/>
                <a:gd name="T10" fmla="*/ 291314776 w 26"/>
                <a:gd name="T11" fmla="*/ 834490189 h 63"/>
                <a:gd name="T12" fmla="*/ 332932769 w 26"/>
                <a:gd name="T13" fmla="*/ 792766052 h 63"/>
                <a:gd name="T14" fmla="*/ 319058863 w 26"/>
                <a:gd name="T15" fmla="*/ 806672855 h 63"/>
                <a:gd name="T16" fmla="*/ 346802950 w 26"/>
                <a:gd name="T17" fmla="*/ 751041916 h 63"/>
                <a:gd name="T18" fmla="*/ 346802950 w 26"/>
                <a:gd name="T19" fmla="*/ 778855521 h 63"/>
                <a:gd name="T20" fmla="*/ 360676856 w 26"/>
                <a:gd name="T21" fmla="*/ 723224582 h 63"/>
                <a:gd name="T22" fmla="*/ 360676856 w 26"/>
                <a:gd name="T23" fmla="*/ 737131384 h 63"/>
                <a:gd name="T24" fmla="*/ 360676856 w 26"/>
                <a:gd name="T25" fmla="*/ 681500445 h 63"/>
                <a:gd name="T26" fmla="*/ 360676856 w 26"/>
                <a:gd name="T27" fmla="*/ 667593643 h 63"/>
                <a:gd name="T28" fmla="*/ 346802950 w 26"/>
                <a:gd name="T29" fmla="*/ 639776309 h 63"/>
                <a:gd name="T30" fmla="*/ 332932769 w 26"/>
                <a:gd name="T31" fmla="*/ 625865777 h 63"/>
                <a:gd name="T32" fmla="*/ 332932769 w 26"/>
                <a:gd name="T33" fmla="*/ 611958975 h 63"/>
                <a:gd name="T34" fmla="*/ 319058863 w 26"/>
                <a:gd name="T35" fmla="*/ 598052172 h 63"/>
                <a:gd name="T36" fmla="*/ 305188682 w 26"/>
                <a:gd name="T37" fmla="*/ 584141640 h 63"/>
                <a:gd name="T38" fmla="*/ 291314776 w 26"/>
                <a:gd name="T39" fmla="*/ 570234838 h 63"/>
                <a:gd name="T40" fmla="*/ 277444595 w 26"/>
                <a:gd name="T41" fmla="*/ 556328036 h 63"/>
                <a:gd name="T42" fmla="*/ 263570689 w 26"/>
                <a:gd name="T43" fmla="*/ 556328036 h 63"/>
                <a:gd name="T44" fmla="*/ 249700508 w 26"/>
                <a:gd name="T45" fmla="*/ 528510702 h 63"/>
                <a:gd name="T46" fmla="*/ 221956421 w 26"/>
                <a:gd name="T47" fmla="*/ 528510702 h 63"/>
                <a:gd name="T48" fmla="*/ 208082515 w 26"/>
                <a:gd name="T49" fmla="*/ 514603899 h 63"/>
                <a:gd name="T50" fmla="*/ 194212334 w 26"/>
                <a:gd name="T51" fmla="*/ 500693367 h 63"/>
                <a:gd name="T52" fmla="*/ 180338428 w 26"/>
                <a:gd name="T53" fmla="*/ 486786565 h 63"/>
                <a:gd name="T54" fmla="*/ 166464522 w 26"/>
                <a:gd name="T55" fmla="*/ 486786565 h 63"/>
                <a:gd name="T56" fmla="*/ 152594341 w 26"/>
                <a:gd name="T57" fmla="*/ 458969231 h 63"/>
                <a:gd name="T58" fmla="*/ 138720435 w 26"/>
                <a:gd name="T59" fmla="*/ 458969231 h 63"/>
                <a:gd name="T60" fmla="*/ 124850254 w 26"/>
                <a:gd name="T61" fmla="*/ 431151897 h 63"/>
                <a:gd name="T62" fmla="*/ 110976348 w 26"/>
                <a:gd name="T63" fmla="*/ 431151897 h 63"/>
                <a:gd name="T64" fmla="*/ 97106167 w 26"/>
                <a:gd name="T65" fmla="*/ 403338292 h 63"/>
                <a:gd name="T66" fmla="*/ 83232261 w 26"/>
                <a:gd name="T67" fmla="*/ 403338292 h 63"/>
                <a:gd name="T68" fmla="*/ 69362080 w 26"/>
                <a:gd name="T69" fmla="*/ 375520958 h 63"/>
                <a:gd name="T70" fmla="*/ 55488174 w 26"/>
                <a:gd name="T71" fmla="*/ 375520958 h 63"/>
                <a:gd name="T72" fmla="*/ 55488174 w 26"/>
                <a:gd name="T73" fmla="*/ 347703624 h 63"/>
                <a:gd name="T74" fmla="*/ 41617993 w 26"/>
                <a:gd name="T75" fmla="*/ 333796821 h 63"/>
                <a:gd name="T76" fmla="*/ 27744087 w 26"/>
                <a:gd name="T77" fmla="*/ 305979487 h 63"/>
                <a:gd name="T78" fmla="*/ 27744087 w 26"/>
                <a:gd name="T79" fmla="*/ 305979487 h 63"/>
                <a:gd name="T80" fmla="*/ 13873906 w 26"/>
                <a:gd name="T81" fmla="*/ 278162153 h 63"/>
                <a:gd name="T82" fmla="*/ 13873906 w 26"/>
                <a:gd name="T83" fmla="*/ 264255351 h 63"/>
                <a:gd name="T84" fmla="*/ 13873906 w 26"/>
                <a:gd name="T85" fmla="*/ 236438017 h 63"/>
                <a:gd name="T86" fmla="*/ 0 w 26"/>
                <a:gd name="T87" fmla="*/ 222531214 h 63"/>
                <a:gd name="T88" fmla="*/ 0 w 26"/>
                <a:gd name="T89" fmla="*/ 194713880 h 63"/>
                <a:gd name="T90" fmla="*/ 0 w 26"/>
                <a:gd name="T91" fmla="*/ 180807078 h 63"/>
                <a:gd name="T92" fmla="*/ 0 w 26"/>
                <a:gd name="T93" fmla="*/ 152989744 h 63"/>
                <a:gd name="T94" fmla="*/ 0 w 26"/>
                <a:gd name="T95" fmla="*/ 139082941 h 63"/>
                <a:gd name="T96" fmla="*/ 13873906 w 26"/>
                <a:gd name="T97" fmla="*/ 111265607 h 63"/>
                <a:gd name="T98" fmla="*/ 13873906 w 26"/>
                <a:gd name="T99" fmla="*/ 97358805 h 63"/>
                <a:gd name="T100" fmla="*/ 27744087 w 26"/>
                <a:gd name="T101" fmla="*/ 83448273 h 63"/>
                <a:gd name="T102" fmla="*/ 27744087 w 26"/>
                <a:gd name="T103" fmla="*/ 69541471 h 63"/>
                <a:gd name="T104" fmla="*/ 41617993 w 26"/>
                <a:gd name="T105" fmla="*/ 41724137 h 63"/>
                <a:gd name="T106" fmla="*/ 41617993 w 26"/>
                <a:gd name="T107" fmla="*/ 27817334 h 63"/>
                <a:gd name="T108" fmla="*/ 55488174 w 26"/>
                <a:gd name="T109" fmla="*/ 0 h 6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6" h="63">
                  <a:moveTo>
                    <a:pt x="16" y="63"/>
                  </a:moveTo>
                  <a:cubicBezTo>
                    <a:pt x="16" y="63"/>
                    <a:pt x="16" y="63"/>
                    <a:pt x="16" y="63"/>
                  </a:cubicBezTo>
                  <a:cubicBezTo>
                    <a:pt x="16" y="63"/>
                    <a:pt x="16" y="63"/>
                    <a:pt x="16" y="63"/>
                  </a:cubicBezTo>
                  <a:cubicBezTo>
                    <a:pt x="17" y="63"/>
                    <a:pt x="17" y="62"/>
                    <a:pt x="17" y="62"/>
                  </a:cubicBezTo>
                  <a:cubicBezTo>
                    <a:pt x="18" y="62"/>
                    <a:pt x="18" y="62"/>
                    <a:pt x="18" y="62"/>
                  </a:cubicBezTo>
                  <a:cubicBezTo>
                    <a:pt x="18" y="62"/>
                    <a:pt x="18" y="63"/>
                    <a:pt x="18" y="63"/>
                  </a:cubicBezTo>
                  <a:cubicBezTo>
                    <a:pt x="17" y="63"/>
                    <a:pt x="17" y="63"/>
                    <a:pt x="16" y="63"/>
                  </a:cubicBezTo>
                  <a:cubicBezTo>
                    <a:pt x="16" y="63"/>
                    <a:pt x="16" y="63"/>
                    <a:pt x="16" y="63"/>
                  </a:cubicBezTo>
                  <a:close/>
                  <a:moveTo>
                    <a:pt x="19" y="62"/>
                  </a:moveTo>
                  <a:cubicBezTo>
                    <a:pt x="19" y="62"/>
                    <a:pt x="19" y="62"/>
                    <a:pt x="18" y="62"/>
                  </a:cubicBezTo>
                  <a:cubicBezTo>
                    <a:pt x="18" y="62"/>
                    <a:pt x="18" y="61"/>
                    <a:pt x="19" y="61"/>
                  </a:cubicBezTo>
                  <a:cubicBezTo>
                    <a:pt x="19" y="61"/>
                    <a:pt x="19" y="61"/>
                    <a:pt x="20" y="61"/>
                  </a:cubicBezTo>
                  <a:cubicBezTo>
                    <a:pt x="20" y="60"/>
                    <a:pt x="20" y="61"/>
                    <a:pt x="20" y="61"/>
                  </a:cubicBezTo>
                  <a:cubicBezTo>
                    <a:pt x="20" y="61"/>
                    <a:pt x="20" y="61"/>
                    <a:pt x="20" y="61"/>
                  </a:cubicBezTo>
                  <a:cubicBezTo>
                    <a:pt x="20" y="61"/>
                    <a:pt x="19" y="62"/>
                    <a:pt x="19" y="62"/>
                  </a:cubicBezTo>
                  <a:cubicBezTo>
                    <a:pt x="19" y="62"/>
                    <a:pt x="19" y="62"/>
                    <a:pt x="19" y="62"/>
                  </a:cubicBezTo>
                  <a:close/>
                  <a:moveTo>
                    <a:pt x="21" y="60"/>
                  </a:moveTo>
                  <a:cubicBezTo>
                    <a:pt x="21" y="60"/>
                    <a:pt x="21" y="60"/>
                    <a:pt x="21" y="60"/>
                  </a:cubicBezTo>
                  <a:cubicBezTo>
                    <a:pt x="21" y="60"/>
                    <a:pt x="21" y="60"/>
                    <a:pt x="21" y="60"/>
                  </a:cubicBezTo>
                  <a:cubicBezTo>
                    <a:pt x="21" y="59"/>
                    <a:pt x="21" y="59"/>
                    <a:pt x="22" y="59"/>
                  </a:cubicBezTo>
                  <a:cubicBezTo>
                    <a:pt x="22" y="59"/>
                    <a:pt x="22" y="59"/>
                    <a:pt x="22" y="59"/>
                  </a:cubicBezTo>
                  <a:cubicBezTo>
                    <a:pt x="22" y="59"/>
                    <a:pt x="22" y="59"/>
                    <a:pt x="22" y="59"/>
                  </a:cubicBezTo>
                  <a:cubicBezTo>
                    <a:pt x="22" y="60"/>
                    <a:pt x="21" y="60"/>
                    <a:pt x="21" y="60"/>
                  </a:cubicBezTo>
                  <a:cubicBezTo>
                    <a:pt x="21" y="60"/>
                    <a:pt x="21" y="60"/>
                    <a:pt x="21" y="60"/>
                  </a:cubicBezTo>
                  <a:close/>
                  <a:moveTo>
                    <a:pt x="23" y="58"/>
                  </a:moveTo>
                  <a:cubicBezTo>
                    <a:pt x="23" y="58"/>
                    <a:pt x="23" y="58"/>
                    <a:pt x="23" y="58"/>
                  </a:cubicBezTo>
                  <a:cubicBezTo>
                    <a:pt x="23" y="58"/>
                    <a:pt x="23" y="58"/>
                    <a:pt x="23" y="58"/>
                  </a:cubicBezTo>
                  <a:cubicBezTo>
                    <a:pt x="23" y="57"/>
                    <a:pt x="23" y="57"/>
                    <a:pt x="24" y="57"/>
                  </a:cubicBezTo>
                  <a:cubicBezTo>
                    <a:pt x="24" y="57"/>
                    <a:pt x="24" y="57"/>
                    <a:pt x="24" y="57"/>
                  </a:cubicBezTo>
                  <a:cubicBezTo>
                    <a:pt x="24" y="57"/>
                    <a:pt x="24" y="57"/>
                    <a:pt x="24" y="57"/>
                  </a:cubicBezTo>
                  <a:cubicBezTo>
                    <a:pt x="24" y="57"/>
                    <a:pt x="23" y="58"/>
                    <a:pt x="23" y="58"/>
                  </a:cubicBezTo>
                  <a:cubicBezTo>
                    <a:pt x="23" y="58"/>
                    <a:pt x="23" y="58"/>
                    <a:pt x="23" y="58"/>
                  </a:cubicBezTo>
                  <a:close/>
                  <a:moveTo>
                    <a:pt x="25" y="56"/>
                  </a:moveTo>
                  <a:cubicBezTo>
                    <a:pt x="25" y="56"/>
                    <a:pt x="24" y="56"/>
                    <a:pt x="24" y="56"/>
                  </a:cubicBezTo>
                  <a:cubicBezTo>
                    <a:pt x="24" y="56"/>
                    <a:pt x="24" y="56"/>
                    <a:pt x="24" y="56"/>
                  </a:cubicBezTo>
                  <a:cubicBezTo>
                    <a:pt x="25" y="55"/>
                    <a:pt x="25" y="55"/>
                    <a:pt x="25" y="54"/>
                  </a:cubicBezTo>
                  <a:cubicBezTo>
                    <a:pt x="25" y="54"/>
                    <a:pt x="25" y="54"/>
                    <a:pt x="25" y="54"/>
                  </a:cubicBezTo>
                  <a:cubicBezTo>
                    <a:pt x="26" y="54"/>
                    <a:pt x="26" y="55"/>
                    <a:pt x="25" y="55"/>
                  </a:cubicBezTo>
                  <a:cubicBezTo>
                    <a:pt x="25" y="55"/>
                    <a:pt x="25" y="56"/>
                    <a:pt x="25" y="56"/>
                  </a:cubicBezTo>
                  <a:cubicBezTo>
                    <a:pt x="25" y="56"/>
                    <a:pt x="25" y="56"/>
                    <a:pt x="25" y="56"/>
                  </a:cubicBezTo>
                  <a:close/>
                  <a:moveTo>
                    <a:pt x="26" y="53"/>
                  </a:moveTo>
                  <a:cubicBezTo>
                    <a:pt x="26" y="53"/>
                    <a:pt x="26" y="53"/>
                    <a:pt x="26" y="53"/>
                  </a:cubicBezTo>
                  <a:cubicBezTo>
                    <a:pt x="26" y="53"/>
                    <a:pt x="25" y="53"/>
                    <a:pt x="26" y="53"/>
                  </a:cubicBezTo>
                  <a:cubicBezTo>
                    <a:pt x="26" y="53"/>
                    <a:pt x="26" y="52"/>
                    <a:pt x="26" y="52"/>
                  </a:cubicBezTo>
                  <a:cubicBezTo>
                    <a:pt x="26" y="52"/>
                    <a:pt x="26" y="52"/>
                    <a:pt x="26" y="52"/>
                  </a:cubicBezTo>
                  <a:cubicBezTo>
                    <a:pt x="26" y="52"/>
                    <a:pt x="26" y="52"/>
                    <a:pt x="26" y="52"/>
                  </a:cubicBezTo>
                  <a:cubicBezTo>
                    <a:pt x="26" y="52"/>
                    <a:pt x="26" y="53"/>
                    <a:pt x="26" y="53"/>
                  </a:cubicBezTo>
                  <a:cubicBezTo>
                    <a:pt x="26" y="53"/>
                    <a:pt x="26" y="53"/>
                    <a:pt x="26" y="53"/>
                  </a:cubicBezTo>
                  <a:close/>
                  <a:moveTo>
                    <a:pt x="26" y="51"/>
                  </a:moveTo>
                  <a:cubicBezTo>
                    <a:pt x="26" y="51"/>
                    <a:pt x="26" y="51"/>
                    <a:pt x="26" y="50"/>
                  </a:cubicBezTo>
                  <a:cubicBezTo>
                    <a:pt x="26" y="50"/>
                    <a:pt x="26" y="49"/>
                    <a:pt x="26" y="49"/>
                  </a:cubicBezTo>
                  <a:cubicBezTo>
                    <a:pt x="26" y="49"/>
                    <a:pt x="26" y="49"/>
                    <a:pt x="26" y="49"/>
                  </a:cubicBezTo>
                  <a:cubicBezTo>
                    <a:pt x="26" y="49"/>
                    <a:pt x="26" y="49"/>
                    <a:pt x="26" y="49"/>
                  </a:cubicBezTo>
                  <a:cubicBezTo>
                    <a:pt x="26" y="49"/>
                    <a:pt x="26" y="50"/>
                    <a:pt x="26" y="50"/>
                  </a:cubicBezTo>
                  <a:cubicBezTo>
                    <a:pt x="26" y="51"/>
                    <a:pt x="26" y="51"/>
                    <a:pt x="26" y="51"/>
                  </a:cubicBezTo>
                  <a:close/>
                  <a:moveTo>
                    <a:pt x="26" y="48"/>
                  </a:moveTo>
                  <a:cubicBezTo>
                    <a:pt x="26" y="48"/>
                    <a:pt x="25" y="48"/>
                    <a:pt x="25" y="48"/>
                  </a:cubicBezTo>
                  <a:cubicBezTo>
                    <a:pt x="25" y="47"/>
                    <a:pt x="25" y="47"/>
                    <a:pt x="25" y="46"/>
                  </a:cubicBezTo>
                  <a:cubicBezTo>
                    <a:pt x="25" y="46"/>
                    <a:pt x="25" y="46"/>
                    <a:pt x="25" y="46"/>
                  </a:cubicBezTo>
                  <a:cubicBezTo>
                    <a:pt x="25" y="46"/>
                    <a:pt x="25" y="46"/>
                    <a:pt x="25" y="46"/>
                  </a:cubicBezTo>
                  <a:cubicBezTo>
                    <a:pt x="26" y="47"/>
                    <a:pt x="26" y="47"/>
                    <a:pt x="26" y="47"/>
                  </a:cubicBezTo>
                  <a:cubicBezTo>
                    <a:pt x="26" y="48"/>
                    <a:pt x="26" y="48"/>
                    <a:pt x="26" y="48"/>
                  </a:cubicBezTo>
                  <a:cubicBezTo>
                    <a:pt x="26" y="48"/>
                    <a:pt x="26" y="48"/>
                    <a:pt x="26" y="48"/>
                  </a:cubicBezTo>
                  <a:close/>
                  <a:moveTo>
                    <a:pt x="24" y="45"/>
                  </a:moveTo>
                  <a:cubicBezTo>
                    <a:pt x="24" y="45"/>
                    <a:pt x="24" y="45"/>
                    <a:pt x="24" y="45"/>
                  </a:cubicBezTo>
                  <a:cubicBezTo>
                    <a:pt x="24" y="45"/>
                    <a:pt x="24" y="44"/>
                    <a:pt x="23" y="44"/>
                  </a:cubicBezTo>
                  <a:cubicBezTo>
                    <a:pt x="23" y="44"/>
                    <a:pt x="23" y="44"/>
                    <a:pt x="23" y="44"/>
                  </a:cubicBezTo>
                  <a:cubicBezTo>
                    <a:pt x="24" y="44"/>
                    <a:pt x="24" y="44"/>
                    <a:pt x="24" y="44"/>
                  </a:cubicBezTo>
                  <a:cubicBezTo>
                    <a:pt x="24" y="44"/>
                    <a:pt x="24" y="45"/>
                    <a:pt x="25" y="45"/>
                  </a:cubicBezTo>
                  <a:cubicBezTo>
                    <a:pt x="25" y="45"/>
                    <a:pt x="25" y="45"/>
                    <a:pt x="25" y="45"/>
                  </a:cubicBezTo>
                  <a:cubicBezTo>
                    <a:pt x="25" y="45"/>
                    <a:pt x="24" y="45"/>
                    <a:pt x="24" y="45"/>
                  </a:cubicBezTo>
                  <a:close/>
                  <a:moveTo>
                    <a:pt x="23" y="43"/>
                  </a:moveTo>
                  <a:cubicBezTo>
                    <a:pt x="23" y="43"/>
                    <a:pt x="23" y="43"/>
                    <a:pt x="23" y="43"/>
                  </a:cubicBezTo>
                  <a:cubicBezTo>
                    <a:pt x="22" y="43"/>
                    <a:pt x="22" y="42"/>
                    <a:pt x="22" y="42"/>
                  </a:cubicBezTo>
                  <a:cubicBezTo>
                    <a:pt x="21" y="42"/>
                    <a:pt x="21" y="42"/>
                    <a:pt x="22" y="42"/>
                  </a:cubicBezTo>
                  <a:cubicBezTo>
                    <a:pt x="22" y="42"/>
                    <a:pt x="22" y="42"/>
                    <a:pt x="22" y="42"/>
                  </a:cubicBezTo>
                  <a:cubicBezTo>
                    <a:pt x="22" y="42"/>
                    <a:pt x="23" y="42"/>
                    <a:pt x="23" y="43"/>
                  </a:cubicBezTo>
                  <a:cubicBezTo>
                    <a:pt x="23" y="43"/>
                    <a:pt x="23" y="43"/>
                    <a:pt x="23" y="43"/>
                  </a:cubicBezTo>
                  <a:cubicBezTo>
                    <a:pt x="23" y="43"/>
                    <a:pt x="23" y="43"/>
                    <a:pt x="23" y="43"/>
                  </a:cubicBezTo>
                  <a:close/>
                  <a:moveTo>
                    <a:pt x="21" y="41"/>
                  </a:moveTo>
                  <a:cubicBezTo>
                    <a:pt x="21" y="41"/>
                    <a:pt x="21" y="41"/>
                    <a:pt x="21" y="41"/>
                  </a:cubicBezTo>
                  <a:cubicBezTo>
                    <a:pt x="20" y="41"/>
                    <a:pt x="20" y="41"/>
                    <a:pt x="19" y="40"/>
                  </a:cubicBezTo>
                  <a:cubicBezTo>
                    <a:pt x="19" y="40"/>
                    <a:pt x="19" y="40"/>
                    <a:pt x="19" y="40"/>
                  </a:cubicBezTo>
                  <a:cubicBezTo>
                    <a:pt x="19" y="40"/>
                    <a:pt x="20" y="40"/>
                    <a:pt x="20" y="40"/>
                  </a:cubicBezTo>
                  <a:cubicBezTo>
                    <a:pt x="20" y="40"/>
                    <a:pt x="21" y="40"/>
                    <a:pt x="21" y="41"/>
                  </a:cubicBezTo>
                  <a:cubicBezTo>
                    <a:pt x="21" y="41"/>
                    <a:pt x="21" y="41"/>
                    <a:pt x="21" y="41"/>
                  </a:cubicBezTo>
                  <a:cubicBezTo>
                    <a:pt x="21" y="41"/>
                    <a:pt x="21" y="41"/>
                    <a:pt x="21" y="41"/>
                  </a:cubicBezTo>
                  <a:close/>
                  <a:moveTo>
                    <a:pt x="19" y="40"/>
                  </a:moveTo>
                  <a:cubicBezTo>
                    <a:pt x="18" y="40"/>
                    <a:pt x="18" y="39"/>
                    <a:pt x="18" y="39"/>
                  </a:cubicBezTo>
                  <a:cubicBezTo>
                    <a:pt x="18" y="39"/>
                    <a:pt x="18" y="39"/>
                    <a:pt x="17" y="39"/>
                  </a:cubicBezTo>
                  <a:cubicBezTo>
                    <a:pt x="17" y="39"/>
                    <a:pt x="17" y="38"/>
                    <a:pt x="17" y="38"/>
                  </a:cubicBezTo>
                  <a:cubicBezTo>
                    <a:pt x="17" y="38"/>
                    <a:pt x="17" y="38"/>
                    <a:pt x="18" y="38"/>
                  </a:cubicBezTo>
                  <a:cubicBezTo>
                    <a:pt x="18" y="38"/>
                    <a:pt x="18" y="39"/>
                    <a:pt x="19" y="39"/>
                  </a:cubicBezTo>
                  <a:cubicBezTo>
                    <a:pt x="19" y="39"/>
                    <a:pt x="19" y="39"/>
                    <a:pt x="19" y="39"/>
                  </a:cubicBezTo>
                  <a:cubicBezTo>
                    <a:pt x="19" y="39"/>
                    <a:pt x="19" y="40"/>
                    <a:pt x="19" y="40"/>
                  </a:cubicBezTo>
                  <a:close/>
                  <a:moveTo>
                    <a:pt x="16" y="38"/>
                  </a:moveTo>
                  <a:cubicBezTo>
                    <a:pt x="16" y="38"/>
                    <a:pt x="16" y="38"/>
                    <a:pt x="16" y="38"/>
                  </a:cubicBezTo>
                  <a:cubicBezTo>
                    <a:pt x="16" y="38"/>
                    <a:pt x="15" y="37"/>
                    <a:pt x="15" y="37"/>
                  </a:cubicBezTo>
                  <a:cubicBezTo>
                    <a:pt x="15" y="37"/>
                    <a:pt x="15" y="37"/>
                    <a:pt x="15" y="37"/>
                  </a:cubicBezTo>
                  <a:cubicBezTo>
                    <a:pt x="15" y="37"/>
                    <a:pt x="15" y="37"/>
                    <a:pt x="15" y="37"/>
                  </a:cubicBezTo>
                  <a:cubicBezTo>
                    <a:pt x="16" y="37"/>
                    <a:pt x="16" y="37"/>
                    <a:pt x="16" y="37"/>
                  </a:cubicBezTo>
                  <a:cubicBezTo>
                    <a:pt x="17" y="38"/>
                    <a:pt x="17" y="38"/>
                    <a:pt x="16" y="38"/>
                  </a:cubicBezTo>
                  <a:cubicBezTo>
                    <a:pt x="16" y="38"/>
                    <a:pt x="16" y="38"/>
                    <a:pt x="16" y="38"/>
                  </a:cubicBezTo>
                  <a:close/>
                  <a:moveTo>
                    <a:pt x="14" y="36"/>
                  </a:moveTo>
                  <a:cubicBezTo>
                    <a:pt x="14" y="36"/>
                    <a:pt x="14" y="36"/>
                    <a:pt x="14" y="36"/>
                  </a:cubicBezTo>
                  <a:cubicBezTo>
                    <a:pt x="13" y="36"/>
                    <a:pt x="13" y="36"/>
                    <a:pt x="13" y="36"/>
                  </a:cubicBezTo>
                  <a:cubicBezTo>
                    <a:pt x="13" y="35"/>
                    <a:pt x="13" y="35"/>
                    <a:pt x="13" y="35"/>
                  </a:cubicBezTo>
                  <a:cubicBezTo>
                    <a:pt x="13" y="35"/>
                    <a:pt x="13" y="35"/>
                    <a:pt x="13" y="35"/>
                  </a:cubicBezTo>
                  <a:cubicBezTo>
                    <a:pt x="13" y="35"/>
                    <a:pt x="14" y="36"/>
                    <a:pt x="14" y="36"/>
                  </a:cubicBezTo>
                  <a:cubicBezTo>
                    <a:pt x="14" y="36"/>
                    <a:pt x="14" y="36"/>
                    <a:pt x="14" y="36"/>
                  </a:cubicBezTo>
                  <a:cubicBezTo>
                    <a:pt x="14" y="36"/>
                    <a:pt x="14" y="36"/>
                    <a:pt x="14" y="36"/>
                  </a:cubicBezTo>
                  <a:close/>
                  <a:moveTo>
                    <a:pt x="12" y="35"/>
                  </a:moveTo>
                  <a:cubicBezTo>
                    <a:pt x="12" y="35"/>
                    <a:pt x="12" y="35"/>
                    <a:pt x="12" y="35"/>
                  </a:cubicBezTo>
                  <a:cubicBezTo>
                    <a:pt x="11" y="34"/>
                    <a:pt x="11" y="34"/>
                    <a:pt x="11" y="34"/>
                  </a:cubicBezTo>
                  <a:cubicBezTo>
                    <a:pt x="10" y="34"/>
                    <a:pt x="10" y="34"/>
                    <a:pt x="10" y="33"/>
                  </a:cubicBezTo>
                  <a:cubicBezTo>
                    <a:pt x="11" y="33"/>
                    <a:pt x="11" y="33"/>
                    <a:pt x="11" y="33"/>
                  </a:cubicBezTo>
                  <a:cubicBezTo>
                    <a:pt x="11" y="34"/>
                    <a:pt x="12" y="34"/>
                    <a:pt x="12" y="34"/>
                  </a:cubicBezTo>
                  <a:cubicBezTo>
                    <a:pt x="12" y="34"/>
                    <a:pt x="12" y="35"/>
                    <a:pt x="12" y="35"/>
                  </a:cubicBezTo>
                  <a:cubicBezTo>
                    <a:pt x="12" y="35"/>
                    <a:pt x="12" y="35"/>
                    <a:pt x="12" y="35"/>
                  </a:cubicBezTo>
                  <a:close/>
                  <a:moveTo>
                    <a:pt x="10" y="33"/>
                  </a:moveTo>
                  <a:cubicBezTo>
                    <a:pt x="10" y="33"/>
                    <a:pt x="10" y="33"/>
                    <a:pt x="9" y="33"/>
                  </a:cubicBezTo>
                  <a:cubicBezTo>
                    <a:pt x="9" y="33"/>
                    <a:pt x="9" y="32"/>
                    <a:pt x="8" y="32"/>
                  </a:cubicBezTo>
                  <a:cubicBezTo>
                    <a:pt x="8" y="32"/>
                    <a:pt x="8" y="32"/>
                    <a:pt x="8" y="31"/>
                  </a:cubicBezTo>
                  <a:cubicBezTo>
                    <a:pt x="9" y="31"/>
                    <a:pt x="9" y="31"/>
                    <a:pt x="9" y="31"/>
                  </a:cubicBezTo>
                  <a:cubicBezTo>
                    <a:pt x="9" y="32"/>
                    <a:pt x="10" y="32"/>
                    <a:pt x="10" y="32"/>
                  </a:cubicBezTo>
                  <a:cubicBezTo>
                    <a:pt x="10" y="33"/>
                    <a:pt x="10" y="33"/>
                    <a:pt x="10" y="33"/>
                  </a:cubicBezTo>
                  <a:cubicBezTo>
                    <a:pt x="10" y="33"/>
                    <a:pt x="10" y="33"/>
                    <a:pt x="10" y="33"/>
                  </a:cubicBezTo>
                  <a:close/>
                  <a:moveTo>
                    <a:pt x="8" y="31"/>
                  </a:moveTo>
                  <a:cubicBezTo>
                    <a:pt x="8" y="31"/>
                    <a:pt x="8" y="31"/>
                    <a:pt x="8" y="31"/>
                  </a:cubicBezTo>
                  <a:cubicBezTo>
                    <a:pt x="7" y="31"/>
                    <a:pt x="7" y="30"/>
                    <a:pt x="7" y="30"/>
                  </a:cubicBezTo>
                  <a:cubicBezTo>
                    <a:pt x="6" y="30"/>
                    <a:pt x="6" y="30"/>
                    <a:pt x="7" y="29"/>
                  </a:cubicBezTo>
                  <a:cubicBezTo>
                    <a:pt x="7" y="29"/>
                    <a:pt x="7" y="29"/>
                    <a:pt x="7" y="29"/>
                  </a:cubicBezTo>
                  <a:cubicBezTo>
                    <a:pt x="7" y="30"/>
                    <a:pt x="8" y="30"/>
                    <a:pt x="8" y="30"/>
                  </a:cubicBezTo>
                  <a:cubicBezTo>
                    <a:pt x="8" y="31"/>
                    <a:pt x="8" y="31"/>
                    <a:pt x="8" y="31"/>
                  </a:cubicBezTo>
                  <a:cubicBezTo>
                    <a:pt x="8" y="31"/>
                    <a:pt x="8" y="31"/>
                    <a:pt x="8" y="31"/>
                  </a:cubicBezTo>
                  <a:close/>
                  <a:moveTo>
                    <a:pt x="6" y="29"/>
                  </a:moveTo>
                  <a:cubicBezTo>
                    <a:pt x="6" y="29"/>
                    <a:pt x="6" y="29"/>
                    <a:pt x="6" y="29"/>
                  </a:cubicBezTo>
                  <a:cubicBezTo>
                    <a:pt x="5" y="28"/>
                    <a:pt x="5" y="28"/>
                    <a:pt x="5" y="28"/>
                  </a:cubicBezTo>
                  <a:cubicBezTo>
                    <a:pt x="5" y="27"/>
                    <a:pt x="5" y="27"/>
                    <a:pt x="5" y="27"/>
                  </a:cubicBezTo>
                  <a:cubicBezTo>
                    <a:pt x="5" y="27"/>
                    <a:pt x="5" y="27"/>
                    <a:pt x="5" y="27"/>
                  </a:cubicBezTo>
                  <a:cubicBezTo>
                    <a:pt x="6" y="28"/>
                    <a:pt x="6" y="28"/>
                    <a:pt x="6" y="28"/>
                  </a:cubicBezTo>
                  <a:cubicBezTo>
                    <a:pt x="6" y="29"/>
                    <a:pt x="6" y="29"/>
                    <a:pt x="6" y="29"/>
                  </a:cubicBezTo>
                  <a:cubicBezTo>
                    <a:pt x="6" y="29"/>
                    <a:pt x="6" y="29"/>
                    <a:pt x="6" y="29"/>
                  </a:cubicBezTo>
                  <a:close/>
                  <a:moveTo>
                    <a:pt x="4" y="27"/>
                  </a:moveTo>
                  <a:cubicBezTo>
                    <a:pt x="4" y="27"/>
                    <a:pt x="4" y="27"/>
                    <a:pt x="4" y="26"/>
                  </a:cubicBezTo>
                  <a:cubicBezTo>
                    <a:pt x="4" y="26"/>
                    <a:pt x="4" y="26"/>
                    <a:pt x="3" y="25"/>
                  </a:cubicBezTo>
                  <a:cubicBezTo>
                    <a:pt x="3" y="25"/>
                    <a:pt x="3" y="25"/>
                    <a:pt x="3" y="25"/>
                  </a:cubicBezTo>
                  <a:cubicBezTo>
                    <a:pt x="3" y="25"/>
                    <a:pt x="4" y="25"/>
                    <a:pt x="4" y="25"/>
                  </a:cubicBezTo>
                  <a:cubicBezTo>
                    <a:pt x="4" y="25"/>
                    <a:pt x="4" y="26"/>
                    <a:pt x="4" y="26"/>
                  </a:cubicBezTo>
                  <a:cubicBezTo>
                    <a:pt x="5" y="26"/>
                    <a:pt x="5" y="26"/>
                    <a:pt x="4" y="27"/>
                  </a:cubicBezTo>
                  <a:cubicBezTo>
                    <a:pt x="4" y="27"/>
                    <a:pt x="4" y="27"/>
                    <a:pt x="4" y="27"/>
                  </a:cubicBezTo>
                  <a:close/>
                  <a:moveTo>
                    <a:pt x="3" y="24"/>
                  </a:moveTo>
                  <a:cubicBezTo>
                    <a:pt x="3" y="24"/>
                    <a:pt x="3" y="24"/>
                    <a:pt x="3" y="24"/>
                  </a:cubicBezTo>
                  <a:cubicBezTo>
                    <a:pt x="2" y="24"/>
                    <a:pt x="2" y="23"/>
                    <a:pt x="2" y="23"/>
                  </a:cubicBezTo>
                  <a:cubicBezTo>
                    <a:pt x="2" y="23"/>
                    <a:pt x="2" y="22"/>
                    <a:pt x="2" y="22"/>
                  </a:cubicBezTo>
                  <a:cubicBezTo>
                    <a:pt x="2" y="22"/>
                    <a:pt x="2" y="22"/>
                    <a:pt x="2" y="22"/>
                  </a:cubicBezTo>
                  <a:cubicBezTo>
                    <a:pt x="3" y="23"/>
                    <a:pt x="3" y="23"/>
                    <a:pt x="3" y="24"/>
                  </a:cubicBezTo>
                  <a:cubicBezTo>
                    <a:pt x="3" y="24"/>
                    <a:pt x="3" y="24"/>
                    <a:pt x="3" y="24"/>
                  </a:cubicBezTo>
                  <a:cubicBezTo>
                    <a:pt x="3" y="24"/>
                    <a:pt x="3" y="24"/>
                    <a:pt x="3" y="24"/>
                  </a:cubicBezTo>
                  <a:close/>
                  <a:moveTo>
                    <a:pt x="2" y="22"/>
                  </a:moveTo>
                  <a:cubicBezTo>
                    <a:pt x="2" y="22"/>
                    <a:pt x="1" y="21"/>
                    <a:pt x="1" y="21"/>
                  </a:cubicBezTo>
                  <a:cubicBezTo>
                    <a:pt x="1" y="21"/>
                    <a:pt x="1" y="20"/>
                    <a:pt x="1" y="20"/>
                  </a:cubicBezTo>
                  <a:cubicBezTo>
                    <a:pt x="1" y="20"/>
                    <a:pt x="1" y="20"/>
                    <a:pt x="1" y="20"/>
                  </a:cubicBezTo>
                  <a:cubicBezTo>
                    <a:pt x="1" y="20"/>
                    <a:pt x="1" y="20"/>
                    <a:pt x="1" y="20"/>
                  </a:cubicBezTo>
                  <a:cubicBezTo>
                    <a:pt x="2" y="20"/>
                    <a:pt x="2" y="21"/>
                    <a:pt x="2" y="21"/>
                  </a:cubicBezTo>
                  <a:cubicBezTo>
                    <a:pt x="2" y="21"/>
                    <a:pt x="2" y="21"/>
                    <a:pt x="2" y="22"/>
                  </a:cubicBezTo>
                  <a:cubicBezTo>
                    <a:pt x="2" y="22"/>
                    <a:pt x="2" y="22"/>
                    <a:pt x="2" y="22"/>
                  </a:cubicBezTo>
                  <a:close/>
                  <a:moveTo>
                    <a:pt x="1" y="19"/>
                  </a:moveTo>
                  <a:cubicBezTo>
                    <a:pt x="1" y="19"/>
                    <a:pt x="1" y="19"/>
                    <a:pt x="1" y="19"/>
                  </a:cubicBezTo>
                  <a:cubicBezTo>
                    <a:pt x="0" y="18"/>
                    <a:pt x="0" y="18"/>
                    <a:pt x="0" y="17"/>
                  </a:cubicBezTo>
                  <a:cubicBezTo>
                    <a:pt x="0" y="17"/>
                    <a:pt x="0" y="17"/>
                    <a:pt x="0" y="17"/>
                  </a:cubicBezTo>
                  <a:cubicBezTo>
                    <a:pt x="1" y="17"/>
                    <a:pt x="1" y="17"/>
                    <a:pt x="1" y="17"/>
                  </a:cubicBezTo>
                  <a:cubicBezTo>
                    <a:pt x="1" y="18"/>
                    <a:pt x="1" y="18"/>
                    <a:pt x="1" y="18"/>
                  </a:cubicBezTo>
                  <a:cubicBezTo>
                    <a:pt x="1" y="19"/>
                    <a:pt x="1" y="19"/>
                    <a:pt x="1" y="19"/>
                  </a:cubicBezTo>
                  <a:cubicBezTo>
                    <a:pt x="1" y="19"/>
                    <a:pt x="1" y="19"/>
                    <a:pt x="1" y="19"/>
                  </a:cubicBezTo>
                  <a:close/>
                  <a:moveTo>
                    <a:pt x="0" y="16"/>
                  </a:moveTo>
                  <a:cubicBezTo>
                    <a:pt x="0" y="16"/>
                    <a:pt x="0" y="16"/>
                    <a:pt x="0" y="16"/>
                  </a:cubicBezTo>
                  <a:cubicBezTo>
                    <a:pt x="0" y="15"/>
                    <a:pt x="0" y="15"/>
                    <a:pt x="0" y="14"/>
                  </a:cubicBezTo>
                  <a:cubicBezTo>
                    <a:pt x="0" y="14"/>
                    <a:pt x="0" y="14"/>
                    <a:pt x="0" y="14"/>
                  </a:cubicBezTo>
                  <a:cubicBezTo>
                    <a:pt x="0" y="14"/>
                    <a:pt x="0" y="14"/>
                    <a:pt x="0" y="14"/>
                  </a:cubicBezTo>
                  <a:cubicBezTo>
                    <a:pt x="1" y="15"/>
                    <a:pt x="1" y="15"/>
                    <a:pt x="1" y="16"/>
                  </a:cubicBezTo>
                  <a:cubicBezTo>
                    <a:pt x="1" y="16"/>
                    <a:pt x="1" y="16"/>
                    <a:pt x="0" y="16"/>
                  </a:cubicBezTo>
                  <a:cubicBezTo>
                    <a:pt x="0" y="16"/>
                    <a:pt x="0" y="16"/>
                    <a:pt x="0" y="16"/>
                  </a:cubicBezTo>
                  <a:close/>
                  <a:moveTo>
                    <a:pt x="0" y="13"/>
                  </a:moveTo>
                  <a:cubicBezTo>
                    <a:pt x="0" y="13"/>
                    <a:pt x="0" y="13"/>
                    <a:pt x="0" y="13"/>
                  </a:cubicBezTo>
                  <a:cubicBezTo>
                    <a:pt x="0" y="13"/>
                    <a:pt x="0" y="13"/>
                    <a:pt x="0" y="13"/>
                  </a:cubicBezTo>
                  <a:cubicBezTo>
                    <a:pt x="0" y="12"/>
                    <a:pt x="0" y="12"/>
                    <a:pt x="0" y="11"/>
                  </a:cubicBezTo>
                  <a:cubicBezTo>
                    <a:pt x="0" y="11"/>
                    <a:pt x="0" y="11"/>
                    <a:pt x="0" y="11"/>
                  </a:cubicBezTo>
                  <a:cubicBezTo>
                    <a:pt x="0" y="11"/>
                    <a:pt x="1" y="11"/>
                    <a:pt x="1" y="11"/>
                  </a:cubicBezTo>
                  <a:cubicBezTo>
                    <a:pt x="0" y="12"/>
                    <a:pt x="0" y="12"/>
                    <a:pt x="0" y="13"/>
                  </a:cubicBezTo>
                  <a:cubicBezTo>
                    <a:pt x="0" y="13"/>
                    <a:pt x="0" y="13"/>
                    <a:pt x="0" y="13"/>
                  </a:cubicBezTo>
                  <a:close/>
                  <a:moveTo>
                    <a:pt x="0" y="10"/>
                  </a:moveTo>
                  <a:cubicBezTo>
                    <a:pt x="0" y="10"/>
                    <a:pt x="0" y="10"/>
                    <a:pt x="0" y="10"/>
                  </a:cubicBezTo>
                  <a:cubicBezTo>
                    <a:pt x="0" y="10"/>
                    <a:pt x="0" y="10"/>
                    <a:pt x="0" y="10"/>
                  </a:cubicBezTo>
                  <a:cubicBezTo>
                    <a:pt x="0" y="9"/>
                    <a:pt x="0" y="9"/>
                    <a:pt x="0" y="9"/>
                  </a:cubicBezTo>
                  <a:cubicBezTo>
                    <a:pt x="0" y="8"/>
                    <a:pt x="1" y="8"/>
                    <a:pt x="1" y="8"/>
                  </a:cubicBezTo>
                  <a:cubicBezTo>
                    <a:pt x="1" y="8"/>
                    <a:pt x="1" y="8"/>
                    <a:pt x="1" y="9"/>
                  </a:cubicBezTo>
                  <a:cubicBezTo>
                    <a:pt x="1" y="9"/>
                    <a:pt x="1" y="10"/>
                    <a:pt x="1" y="10"/>
                  </a:cubicBezTo>
                  <a:cubicBezTo>
                    <a:pt x="1" y="10"/>
                    <a:pt x="1" y="10"/>
                    <a:pt x="0" y="10"/>
                  </a:cubicBezTo>
                  <a:close/>
                  <a:moveTo>
                    <a:pt x="1" y="7"/>
                  </a:moveTo>
                  <a:cubicBezTo>
                    <a:pt x="1" y="7"/>
                    <a:pt x="1" y="7"/>
                    <a:pt x="1" y="7"/>
                  </a:cubicBezTo>
                  <a:cubicBezTo>
                    <a:pt x="1" y="7"/>
                    <a:pt x="1" y="7"/>
                    <a:pt x="1" y="7"/>
                  </a:cubicBezTo>
                  <a:cubicBezTo>
                    <a:pt x="1" y="7"/>
                    <a:pt x="1" y="6"/>
                    <a:pt x="1" y="6"/>
                  </a:cubicBezTo>
                  <a:cubicBezTo>
                    <a:pt x="1" y="6"/>
                    <a:pt x="1" y="5"/>
                    <a:pt x="2" y="6"/>
                  </a:cubicBezTo>
                  <a:cubicBezTo>
                    <a:pt x="2" y="6"/>
                    <a:pt x="2" y="6"/>
                    <a:pt x="2" y="6"/>
                  </a:cubicBezTo>
                  <a:cubicBezTo>
                    <a:pt x="2" y="6"/>
                    <a:pt x="1" y="7"/>
                    <a:pt x="1" y="7"/>
                  </a:cubicBezTo>
                  <a:cubicBezTo>
                    <a:pt x="1" y="7"/>
                    <a:pt x="1" y="7"/>
                    <a:pt x="1" y="7"/>
                  </a:cubicBezTo>
                  <a:close/>
                  <a:moveTo>
                    <a:pt x="2" y="5"/>
                  </a:moveTo>
                  <a:cubicBezTo>
                    <a:pt x="2" y="5"/>
                    <a:pt x="2" y="5"/>
                    <a:pt x="2" y="5"/>
                  </a:cubicBezTo>
                  <a:cubicBezTo>
                    <a:pt x="2" y="5"/>
                    <a:pt x="2" y="5"/>
                    <a:pt x="2" y="4"/>
                  </a:cubicBezTo>
                  <a:cubicBezTo>
                    <a:pt x="2" y="4"/>
                    <a:pt x="2" y="3"/>
                    <a:pt x="2" y="3"/>
                  </a:cubicBezTo>
                  <a:cubicBezTo>
                    <a:pt x="2" y="3"/>
                    <a:pt x="2" y="3"/>
                    <a:pt x="3" y="3"/>
                  </a:cubicBezTo>
                  <a:cubicBezTo>
                    <a:pt x="3" y="3"/>
                    <a:pt x="3" y="3"/>
                    <a:pt x="3" y="3"/>
                  </a:cubicBezTo>
                  <a:cubicBezTo>
                    <a:pt x="3" y="4"/>
                    <a:pt x="2" y="4"/>
                    <a:pt x="2" y="5"/>
                  </a:cubicBezTo>
                  <a:cubicBezTo>
                    <a:pt x="2" y="5"/>
                    <a:pt x="2" y="5"/>
                    <a:pt x="2" y="5"/>
                  </a:cubicBezTo>
                  <a:close/>
                  <a:moveTo>
                    <a:pt x="3" y="2"/>
                  </a:moveTo>
                  <a:cubicBezTo>
                    <a:pt x="3" y="2"/>
                    <a:pt x="3" y="2"/>
                    <a:pt x="3" y="2"/>
                  </a:cubicBezTo>
                  <a:cubicBezTo>
                    <a:pt x="3" y="2"/>
                    <a:pt x="3" y="2"/>
                    <a:pt x="3" y="2"/>
                  </a:cubicBezTo>
                  <a:cubicBezTo>
                    <a:pt x="3" y="1"/>
                    <a:pt x="3" y="1"/>
                    <a:pt x="4" y="1"/>
                  </a:cubicBezTo>
                  <a:cubicBezTo>
                    <a:pt x="4" y="0"/>
                    <a:pt x="4" y="0"/>
                    <a:pt x="4" y="0"/>
                  </a:cubicBezTo>
                  <a:cubicBezTo>
                    <a:pt x="4" y="0"/>
                    <a:pt x="4" y="1"/>
                    <a:pt x="4" y="1"/>
                  </a:cubicBezTo>
                  <a:cubicBezTo>
                    <a:pt x="4" y="1"/>
                    <a:pt x="4" y="2"/>
                    <a:pt x="3" y="2"/>
                  </a:cubicBezTo>
                  <a:cubicBezTo>
                    <a:pt x="3" y="2"/>
                    <a:pt x="3" y="2"/>
                    <a:pt x="3" y="2"/>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59" name="Freeform 49"/>
            <p:cNvSpPr/>
            <p:nvPr/>
          </p:nvSpPr>
          <p:spPr bwMode="auto">
            <a:xfrm>
              <a:off x="6424613" y="2476500"/>
              <a:ext cx="3175" cy="3175"/>
            </a:xfrm>
            <a:custGeom>
              <a:avLst/>
              <a:gdLst>
                <a:gd name="T0" fmla="*/ 10080625 w 1"/>
                <a:gd name="T1" fmla="*/ 10080625 h 1"/>
                <a:gd name="T2" fmla="*/ 10080625 w 1"/>
                <a:gd name="T3" fmla="*/ 10080625 h 1"/>
                <a:gd name="T4" fmla="*/ 0 w 1"/>
                <a:gd name="T5" fmla="*/ 10080625 h 1"/>
                <a:gd name="T6" fmla="*/ 0 w 1"/>
                <a:gd name="T7" fmla="*/ 10080625 h 1"/>
                <a:gd name="T8" fmla="*/ 10080625 w 1"/>
                <a:gd name="T9" fmla="*/ 0 h 1"/>
                <a:gd name="T10" fmla="*/ 10080625 w 1"/>
                <a:gd name="T11" fmla="*/ 10080625 h 1"/>
                <a:gd name="T12" fmla="*/ 10080625 w 1"/>
                <a:gd name="T13" fmla="*/ 10080625 h 1"/>
                <a:gd name="T14" fmla="*/ 10080625 w 1"/>
                <a:gd name="T15" fmla="*/ 10080625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1" y="1"/>
                  </a:moveTo>
                  <a:cubicBezTo>
                    <a:pt x="1" y="1"/>
                    <a:pt x="1" y="1"/>
                    <a:pt x="1" y="1"/>
                  </a:cubicBezTo>
                  <a:cubicBezTo>
                    <a:pt x="1" y="1"/>
                    <a:pt x="1" y="1"/>
                    <a:pt x="0" y="1"/>
                  </a:cubicBezTo>
                  <a:cubicBezTo>
                    <a:pt x="0" y="1"/>
                    <a:pt x="0" y="1"/>
                    <a:pt x="0" y="1"/>
                  </a:cubicBezTo>
                  <a:cubicBezTo>
                    <a:pt x="0" y="0"/>
                    <a:pt x="0" y="0"/>
                    <a:pt x="1" y="0"/>
                  </a:cubicBezTo>
                  <a:cubicBezTo>
                    <a:pt x="1" y="1"/>
                    <a:pt x="1" y="1"/>
                    <a:pt x="1" y="1"/>
                  </a:cubicBezTo>
                  <a:cubicBezTo>
                    <a:pt x="1" y="1"/>
                    <a:pt x="1" y="1"/>
                    <a:pt x="1" y="1"/>
                  </a:cubicBezTo>
                  <a:cubicBezTo>
                    <a:pt x="1" y="1"/>
                    <a:pt x="1" y="1"/>
                    <a:pt x="1" y="1"/>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60" name="Freeform 50"/>
            <p:cNvSpPr>
              <a:spLocks noEditPoints="1"/>
            </p:cNvSpPr>
            <p:nvPr/>
          </p:nvSpPr>
          <p:spPr bwMode="auto">
            <a:xfrm>
              <a:off x="6353175" y="2371725"/>
              <a:ext cx="71438" cy="104775"/>
            </a:xfrm>
            <a:custGeom>
              <a:avLst/>
              <a:gdLst>
                <a:gd name="T0" fmla="*/ 254462156 w 19"/>
                <a:gd name="T1" fmla="*/ 392064308 h 28"/>
                <a:gd name="T2" fmla="*/ 240324952 w 19"/>
                <a:gd name="T3" fmla="*/ 378061878 h 28"/>
                <a:gd name="T4" fmla="*/ 254462156 w 19"/>
                <a:gd name="T5" fmla="*/ 392064308 h 28"/>
                <a:gd name="T6" fmla="*/ 254462156 w 19"/>
                <a:gd name="T7" fmla="*/ 392064308 h 28"/>
                <a:gd name="T8" fmla="*/ 226187748 w 19"/>
                <a:gd name="T9" fmla="*/ 378061878 h 28"/>
                <a:gd name="T10" fmla="*/ 212050543 w 19"/>
                <a:gd name="T11" fmla="*/ 364059447 h 28"/>
                <a:gd name="T12" fmla="*/ 226187748 w 19"/>
                <a:gd name="T13" fmla="*/ 364059447 h 28"/>
                <a:gd name="T14" fmla="*/ 226187748 w 19"/>
                <a:gd name="T15" fmla="*/ 378061878 h 28"/>
                <a:gd name="T16" fmla="*/ 183779895 w 19"/>
                <a:gd name="T17" fmla="*/ 350057017 h 28"/>
                <a:gd name="T18" fmla="*/ 169642691 w 19"/>
                <a:gd name="T19" fmla="*/ 336054587 h 28"/>
                <a:gd name="T20" fmla="*/ 197917099 w 19"/>
                <a:gd name="T21" fmla="*/ 350057017 h 28"/>
                <a:gd name="T22" fmla="*/ 197917099 w 19"/>
                <a:gd name="T23" fmla="*/ 350057017 h 28"/>
                <a:gd name="T24" fmla="*/ 155505486 w 19"/>
                <a:gd name="T25" fmla="*/ 322052156 h 28"/>
                <a:gd name="T26" fmla="*/ 141368282 w 19"/>
                <a:gd name="T27" fmla="*/ 308049726 h 28"/>
                <a:gd name="T28" fmla="*/ 169642691 w 19"/>
                <a:gd name="T29" fmla="*/ 322052156 h 28"/>
                <a:gd name="T30" fmla="*/ 155505486 w 19"/>
                <a:gd name="T31" fmla="*/ 336054587 h 28"/>
                <a:gd name="T32" fmla="*/ 127231078 w 19"/>
                <a:gd name="T33" fmla="*/ 308049726 h 28"/>
                <a:gd name="T34" fmla="*/ 113093874 w 19"/>
                <a:gd name="T35" fmla="*/ 280044865 h 28"/>
                <a:gd name="T36" fmla="*/ 127231078 w 19"/>
                <a:gd name="T37" fmla="*/ 294047296 h 28"/>
                <a:gd name="T38" fmla="*/ 127231078 w 19"/>
                <a:gd name="T39" fmla="*/ 308049726 h 28"/>
                <a:gd name="T40" fmla="*/ 98956670 w 19"/>
                <a:gd name="T41" fmla="*/ 280044865 h 28"/>
                <a:gd name="T42" fmla="*/ 84819465 w 19"/>
                <a:gd name="T43" fmla="*/ 252040004 h 28"/>
                <a:gd name="T44" fmla="*/ 98956670 w 19"/>
                <a:gd name="T45" fmla="*/ 266042435 h 28"/>
                <a:gd name="T46" fmla="*/ 98956670 w 19"/>
                <a:gd name="T47" fmla="*/ 280044865 h 28"/>
                <a:gd name="T48" fmla="*/ 70682261 w 19"/>
                <a:gd name="T49" fmla="*/ 252040004 h 28"/>
                <a:gd name="T50" fmla="*/ 56548817 w 19"/>
                <a:gd name="T51" fmla="*/ 224035144 h 28"/>
                <a:gd name="T52" fmla="*/ 70682261 w 19"/>
                <a:gd name="T53" fmla="*/ 238037574 h 28"/>
                <a:gd name="T54" fmla="*/ 70682261 w 19"/>
                <a:gd name="T55" fmla="*/ 252040004 h 28"/>
                <a:gd name="T56" fmla="*/ 42411613 w 19"/>
                <a:gd name="T57" fmla="*/ 210032713 h 28"/>
                <a:gd name="T58" fmla="*/ 42411613 w 19"/>
                <a:gd name="T59" fmla="*/ 196034025 h 28"/>
                <a:gd name="T60" fmla="*/ 56548817 w 19"/>
                <a:gd name="T61" fmla="*/ 210032713 h 28"/>
                <a:gd name="T62" fmla="*/ 56548817 w 19"/>
                <a:gd name="T63" fmla="*/ 210032713 h 28"/>
                <a:gd name="T64" fmla="*/ 28274408 w 19"/>
                <a:gd name="T65" fmla="*/ 182031595 h 28"/>
                <a:gd name="T66" fmla="*/ 14137204 w 19"/>
                <a:gd name="T67" fmla="*/ 154026734 h 28"/>
                <a:gd name="T68" fmla="*/ 28274408 w 19"/>
                <a:gd name="T69" fmla="*/ 168029164 h 28"/>
                <a:gd name="T70" fmla="*/ 28274408 w 19"/>
                <a:gd name="T71" fmla="*/ 182031595 h 28"/>
                <a:gd name="T72" fmla="*/ 14137204 w 19"/>
                <a:gd name="T73" fmla="*/ 140024304 h 28"/>
                <a:gd name="T74" fmla="*/ 0 w 19"/>
                <a:gd name="T75" fmla="*/ 112019443 h 28"/>
                <a:gd name="T76" fmla="*/ 14137204 w 19"/>
                <a:gd name="T77" fmla="*/ 140024304 h 28"/>
                <a:gd name="T78" fmla="*/ 14137204 w 19"/>
                <a:gd name="T79" fmla="*/ 140024304 h 28"/>
                <a:gd name="T80" fmla="*/ 0 w 19"/>
                <a:gd name="T81" fmla="*/ 98017013 h 28"/>
                <a:gd name="T82" fmla="*/ 0 w 19"/>
                <a:gd name="T83" fmla="*/ 84014582 h 28"/>
                <a:gd name="T84" fmla="*/ 14137204 w 19"/>
                <a:gd name="T85" fmla="*/ 84014582 h 28"/>
                <a:gd name="T86" fmla="*/ 14137204 w 19"/>
                <a:gd name="T87" fmla="*/ 98017013 h 28"/>
                <a:gd name="T88" fmla="*/ 0 w 19"/>
                <a:gd name="T89" fmla="*/ 70012152 h 28"/>
                <a:gd name="T90" fmla="*/ 0 w 19"/>
                <a:gd name="T91" fmla="*/ 56009721 h 28"/>
                <a:gd name="T92" fmla="*/ 14137204 w 19"/>
                <a:gd name="T93" fmla="*/ 42007291 h 28"/>
                <a:gd name="T94" fmla="*/ 14137204 w 19"/>
                <a:gd name="T95" fmla="*/ 56009721 h 28"/>
                <a:gd name="T96" fmla="*/ 14137204 w 19"/>
                <a:gd name="T97" fmla="*/ 28004861 h 28"/>
                <a:gd name="T98" fmla="*/ 14137204 w 19"/>
                <a:gd name="T99" fmla="*/ 14002430 h 28"/>
                <a:gd name="T100" fmla="*/ 28274408 w 19"/>
                <a:gd name="T101" fmla="*/ 0 h 28"/>
                <a:gd name="T102" fmla="*/ 14137204 w 19"/>
                <a:gd name="T103" fmla="*/ 28004861 h 2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9" h="28">
                  <a:moveTo>
                    <a:pt x="18" y="28"/>
                  </a:moveTo>
                  <a:cubicBezTo>
                    <a:pt x="18" y="28"/>
                    <a:pt x="18" y="28"/>
                    <a:pt x="18" y="28"/>
                  </a:cubicBezTo>
                  <a:cubicBezTo>
                    <a:pt x="18" y="28"/>
                    <a:pt x="17" y="28"/>
                    <a:pt x="17" y="28"/>
                  </a:cubicBezTo>
                  <a:cubicBezTo>
                    <a:pt x="17" y="27"/>
                    <a:pt x="17" y="27"/>
                    <a:pt x="17" y="27"/>
                  </a:cubicBezTo>
                  <a:cubicBezTo>
                    <a:pt x="17" y="27"/>
                    <a:pt x="17" y="27"/>
                    <a:pt x="17" y="27"/>
                  </a:cubicBezTo>
                  <a:cubicBezTo>
                    <a:pt x="18" y="27"/>
                    <a:pt x="18" y="28"/>
                    <a:pt x="18" y="28"/>
                  </a:cubicBezTo>
                  <a:cubicBezTo>
                    <a:pt x="19" y="28"/>
                    <a:pt x="19" y="28"/>
                    <a:pt x="19" y="28"/>
                  </a:cubicBezTo>
                  <a:cubicBezTo>
                    <a:pt x="18" y="28"/>
                    <a:pt x="18" y="28"/>
                    <a:pt x="18" y="28"/>
                  </a:cubicBezTo>
                  <a:close/>
                  <a:moveTo>
                    <a:pt x="16" y="27"/>
                  </a:moveTo>
                  <a:cubicBezTo>
                    <a:pt x="16" y="27"/>
                    <a:pt x="16" y="27"/>
                    <a:pt x="16" y="27"/>
                  </a:cubicBezTo>
                  <a:cubicBezTo>
                    <a:pt x="15" y="27"/>
                    <a:pt x="15" y="26"/>
                    <a:pt x="15" y="26"/>
                  </a:cubicBezTo>
                  <a:cubicBezTo>
                    <a:pt x="14" y="26"/>
                    <a:pt x="14" y="26"/>
                    <a:pt x="15" y="26"/>
                  </a:cubicBezTo>
                  <a:cubicBezTo>
                    <a:pt x="15" y="25"/>
                    <a:pt x="15" y="25"/>
                    <a:pt x="15" y="25"/>
                  </a:cubicBezTo>
                  <a:cubicBezTo>
                    <a:pt x="15" y="26"/>
                    <a:pt x="16" y="26"/>
                    <a:pt x="16" y="26"/>
                  </a:cubicBezTo>
                  <a:cubicBezTo>
                    <a:pt x="16" y="26"/>
                    <a:pt x="16" y="27"/>
                    <a:pt x="16" y="27"/>
                  </a:cubicBezTo>
                  <a:cubicBezTo>
                    <a:pt x="16" y="27"/>
                    <a:pt x="16" y="27"/>
                    <a:pt x="16" y="27"/>
                  </a:cubicBezTo>
                  <a:close/>
                  <a:moveTo>
                    <a:pt x="14" y="25"/>
                  </a:moveTo>
                  <a:cubicBezTo>
                    <a:pt x="14" y="25"/>
                    <a:pt x="14" y="25"/>
                    <a:pt x="13" y="25"/>
                  </a:cubicBezTo>
                  <a:cubicBezTo>
                    <a:pt x="13" y="25"/>
                    <a:pt x="13" y="25"/>
                    <a:pt x="12" y="24"/>
                  </a:cubicBezTo>
                  <a:cubicBezTo>
                    <a:pt x="12" y="24"/>
                    <a:pt x="12" y="24"/>
                    <a:pt x="12" y="24"/>
                  </a:cubicBezTo>
                  <a:cubicBezTo>
                    <a:pt x="12" y="24"/>
                    <a:pt x="13" y="24"/>
                    <a:pt x="13" y="24"/>
                  </a:cubicBezTo>
                  <a:cubicBezTo>
                    <a:pt x="13" y="24"/>
                    <a:pt x="13" y="24"/>
                    <a:pt x="14" y="25"/>
                  </a:cubicBezTo>
                  <a:cubicBezTo>
                    <a:pt x="14" y="25"/>
                    <a:pt x="14" y="25"/>
                    <a:pt x="14" y="25"/>
                  </a:cubicBezTo>
                  <a:cubicBezTo>
                    <a:pt x="14" y="25"/>
                    <a:pt x="14" y="25"/>
                    <a:pt x="14" y="25"/>
                  </a:cubicBezTo>
                  <a:close/>
                  <a:moveTo>
                    <a:pt x="11" y="24"/>
                  </a:moveTo>
                  <a:cubicBezTo>
                    <a:pt x="11" y="24"/>
                    <a:pt x="11" y="23"/>
                    <a:pt x="11" y="23"/>
                  </a:cubicBezTo>
                  <a:cubicBezTo>
                    <a:pt x="11" y="23"/>
                    <a:pt x="10" y="23"/>
                    <a:pt x="10" y="23"/>
                  </a:cubicBezTo>
                  <a:cubicBezTo>
                    <a:pt x="10" y="22"/>
                    <a:pt x="10" y="22"/>
                    <a:pt x="10" y="22"/>
                  </a:cubicBezTo>
                  <a:cubicBezTo>
                    <a:pt x="10" y="22"/>
                    <a:pt x="10" y="22"/>
                    <a:pt x="10" y="22"/>
                  </a:cubicBezTo>
                  <a:cubicBezTo>
                    <a:pt x="11" y="22"/>
                    <a:pt x="11" y="23"/>
                    <a:pt x="12" y="23"/>
                  </a:cubicBezTo>
                  <a:cubicBezTo>
                    <a:pt x="12" y="23"/>
                    <a:pt x="12" y="23"/>
                    <a:pt x="12" y="23"/>
                  </a:cubicBezTo>
                  <a:cubicBezTo>
                    <a:pt x="12" y="23"/>
                    <a:pt x="11" y="24"/>
                    <a:pt x="11" y="24"/>
                  </a:cubicBezTo>
                  <a:close/>
                  <a:moveTo>
                    <a:pt x="9" y="22"/>
                  </a:moveTo>
                  <a:cubicBezTo>
                    <a:pt x="9" y="22"/>
                    <a:pt x="9" y="22"/>
                    <a:pt x="9" y="22"/>
                  </a:cubicBezTo>
                  <a:cubicBezTo>
                    <a:pt x="9" y="21"/>
                    <a:pt x="8" y="21"/>
                    <a:pt x="8" y="21"/>
                  </a:cubicBezTo>
                  <a:cubicBezTo>
                    <a:pt x="8" y="21"/>
                    <a:pt x="8" y="20"/>
                    <a:pt x="8" y="20"/>
                  </a:cubicBezTo>
                  <a:cubicBezTo>
                    <a:pt x="8" y="20"/>
                    <a:pt x="8" y="20"/>
                    <a:pt x="8" y="20"/>
                  </a:cubicBezTo>
                  <a:cubicBezTo>
                    <a:pt x="9" y="21"/>
                    <a:pt x="9" y="21"/>
                    <a:pt x="9" y="21"/>
                  </a:cubicBezTo>
                  <a:cubicBezTo>
                    <a:pt x="10" y="21"/>
                    <a:pt x="10" y="21"/>
                    <a:pt x="9" y="22"/>
                  </a:cubicBezTo>
                  <a:cubicBezTo>
                    <a:pt x="9" y="22"/>
                    <a:pt x="9" y="22"/>
                    <a:pt x="9" y="22"/>
                  </a:cubicBezTo>
                  <a:close/>
                  <a:moveTo>
                    <a:pt x="7" y="20"/>
                  </a:moveTo>
                  <a:cubicBezTo>
                    <a:pt x="7" y="20"/>
                    <a:pt x="7" y="20"/>
                    <a:pt x="7" y="20"/>
                  </a:cubicBezTo>
                  <a:cubicBezTo>
                    <a:pt x="7" y="19"/>
                    <a:pt x="6" y="19"/>
                    <a:pt x="6" y="19"/>
                  </a:cubicBezTo>
                  <a:cubicBezTo>
                    <a:pt x="6" y="19"/>
                    <a:pt x="6" y="18"/>
                    <a:pt x="6" y="18"/>
                  </a:cubicBezTo>
                  <a:cubicBezTo>
                    <a:pt x="6" y="18"/>
                    <a:pt x="6" y="18"/>
                    <a:pt x="6" y="18"/>
                  </a:cubicBezTo>
                  <a:cubicBezTo>
                    <a:pt x="7" y="19"/>
                    <a:pt x="7" y="19"/>
                    <a:pt x="7" y="19"/>
                  </a:cubicBezTo>
                  <a:cubicBezTo>
                    <a:pt x="7" y="19"/>
                    <a:pt x="7" y="20"/>
                    <a:pt x="7" y="20"/>
                  </a:cubicBezTo>
                  <a:cubicBezTo>
                    <a:pt x="7" y="20"/>
                    <a:pt x="7" y="20"/>
                    <a:pt x="7" y="20"/>
                  </a:cubicBezTo>
                  <a:close/>
                  <a:moveTo>
                    <a:pt x="5" y="18"/>
                  </a:moveTo>
                  <a:cubicBezTo>
                    <a:pt x="5" y="18"/>
                    <a:pt x="5" y="18"/>
                    <a:pt x="5" y="18"/>
                  </a:cubicBezTo>
                  <a:cubicBezTo>
                    <a:pt x="5" y="17"/>
                    <a:pt x="4" y="17"/>
                    <a:pt x="4" y="16"/>
                  </a:cubicBezTo>
                  <a:cubicBezTo>
                    <a:pt x="4" y="16"/>
                    <a:pt x="4" y="16"/>
                    <a:pt x="4" y="16"/>
                  </a:cubicBezTo>
                  <a:cubicBezTo>
                    <a:pt x="4" y="16"/>
                    <a:pt x="4" y="16"/>
                    <a:pt x="5" y="16"/>
                  </a:cubicBezTo>
                  <a:cubicBezTo>
                    <a:pt x="5" y="16"/>
                    <a:pt x="5" y="17"/>
                    <a:pt x="5" y="17"/>
                  </a:cubicBezTo>
                  <a:cubicBezTo>
                    <a:pt x="6" y="17"/>
                    <a:pt x="6" y="17"/>
                    <a:pt x="5" y="18"/>
                  </a:cubicBezTo>
                  <a:cubicBezTo>
                    <a:pt x="5" y="18"/>
                    <a:pt x="5" y="18"/>
                    <a:pt x="5" y="18"/>
                  </a:cubicBezTo>
                  <a:close/>
                  <a:moveTo>
                    <a:pt x="4" y="15"/>
                  </a:moveTo>
                  <a:cubicBezTo>
                    <a:pt x="3" y="15"/>
                    <a:pt x="3" y="15"/>
                    <a:pt x="3" y="15"/>
                  </a:cubicBezTo>
                  <a:cubicBezTo>
                    <a:pt x="3" y="15"/>
                    <a:pt x="3" y="14"/>
                    <a:pt x="3" y="14"/>
                  </a:cubicBezTo>
                  <a:cubicBezTo>
                    <a:pt x="2" y="14"/>
                    <a:pt x="2" y="14"/>
                    <a:pt x="3" y="14"/>
                  </a:cubicBezTo>
                  <a:cubicBezTo>
                    <a:pt x="3" y="14"/>
                    <a:pt x="3" y="14"/>
                    <a:pt x="3" y="14"/>
                  </a:cubicBezTo>
                  <a:cubicBezTo>
                    <a:pt x="3" y="14"/>
                    <a:pt x="3" y="15"/>
                    <a:pt x="4" y="15"/>
                  </a:cubicBezTo>
                  <a:cubicBezTo>
                    <a:pt x="4" y="15"/>
                    <a:pt x="4" y="15"/>
                    <a:pt x="4" y="15"/>
                  </a:cubicBezTo>
                  <a:cubicBezTo>
                    <a:pt x="4" y="15"/>
                    <a:pt x="4" y="15"/>
                    <a:pt x="4" y="15"/>
                  </a:cubicBezTo>
                  <a:close/>
                  <a:moveTo>
                    <a:pt x="2" y="13"/>
                  </a:moveTo>
                  <a:cubicBezTo>
                    <a:pt x="2" y="13"/>
                    <a:pt x="2" y="13"/>
                    <a:pt x="2" y="13"/>
                  </a:cubicBezTo>
                  <a:cubicBezTo>
                    <a:pt x="2" y="12"/>
                    <a:pt x="1" y="12"/>
                    <a:pt x="1" y="11"/>
                  </a:cubicBezTo>
                  <a:cubicBezTo>
                    <a:pt x="1" y="11"/>
                    <a:pt x="1" y="11"/>
                    <a:pt x="1" y="11"/>
                  </a:cubicBezTo>
                  <a:cubicBezTo>
                    <a:pt x="1" y="11"/>
                    <a:pt x="2" y="11"/>
                    <a:pt x="2" y="11"/>
                  </a:cubicBezTo>
                  <a:cubicBezTo>
                    <a:pt x="2" y="12"/>
                    <a:pt x="2" y="12"/>
                    <a:pt x="2" y="12"/>
                  </a:cubicBezTo>
                  <a:cubicBezTo>
                    <a:pt x="2" y="13"/>
                    <a:pt x="2" y="13"/>
                    <a:pt x="2" y="13"/>
                  </a:cubicBezTo>
                  <a:cubicBezTo>
                    <a:pt x="2" y="13"/>
                    <a:pt x="2" y="13"/>
                    <a:pt x="2" y="13"/>
                  </a:cubicBezTo>
                  <a:close/>
                  <a:moveTo>
                    <a:pt x="1" y="10"/>
                  </a:moveTo>
                  <a:cubicBezTo>
                    <a:pt x="1" y="10"/>
                    <a:pt x="1" y="10"/>
                    <a:pt x="1" y="10"/>
                  </a:cubicBezTo>
                  <a:cubicBezTo>
                    <a:pt x="1" y="10"/>
                    <a:pt x="0" y="9"/>
                    <a:pt x="0" y="9"/>
                  </a:cubicBezTo>
                  <a:cubicBezTo>
                    <a:pt x="0" y="8"/>
                    <a:pt x="0" y="8"/>
                    <a:pt x="0" y="8"/>
                  </a:cubicBezTo>
                  <a:cubicBezTo>
                    <a:pt x="1" y="8"/>
                    <a:pt x="1" y="8"/>
                    <a:pt x="1" y="9"/>
                  </a:cubicBezTo>
                  <a:cubicBezTo>
                    <a:pt x="1" y="9"/>
                    <a:pt x="1" y="9"/>
                    <a:pt x="1" y="10"/>
                  </a:cubicBezTo>
                  <a:cubicBezTo>
                    <a:pt x="1" y="10"/>
                    <a:pt x="1" y="10"/>
                    <a:pt x="1" y="10"/>
                  </a:cubicBezTo>
                  <a:cubicBezTo>
                    <a:pt x="1" y="10"/>
                    <a:pt x="1" y="10"/>
                    <a:pt x="1" y="10"/>
                  </a:cubicBezTo>
                  <a:close/>
                  <a:moveTo>
                    <a:pt x="0" y="7"/>
                  </a:moveTo>
                  <a:cubicBezTo>
                    <a:pt x="0" y="7"/>
                    <a:pt x="0" y="7"/>
                    <a:pt x="0" y="7"/>
                  </a:cubicBezTo>
                  <a:cubicBezTo>
                    <a:pt x="0" y="7"/>
                    <a:pt x="0" y="6"/>
                    <a:pt x="0" y="6"/>
                  </a:cubicBezTo>
                  <a:cubicBezTo>
                    <a:pt x="0" y="6"/>
                    <a:pt x="0" y="6"/>
                    <a:pt x="0" y="6"/>
                  </a:cubicBezTo>
                  <a:cubicBezTo>
                    <a:pt x="0" y="6"/>
                    <a:pt x="0" y="5"/>
                    <a:pt x="0" y="5"/>
                  </a:cubicBezTo>
                  <a:cubicBezTo>
                    <a:pt x="0" y="5"/>
                    <a:pt x="1" y="6"/>
                    <a:pt x="1" y="6"/>
                  </a:cubicBezTo>
                  <a:cubicBezTo>
                    <a:pt x="1" y="6"/>
                    <a:pt x="1" y="6"/>
                    <a:pt x="1" y="6"/>
                  </a:cubicBezTo>
                  <a:cubicBezTo>
                    <a:pt x="1" y="6"/>
                    <a:pt x="1" y="7"/>
                    <a:pt x="1" y="7"/>
                  </a:cubicBezTo>
                  <a:cubicBezTo>
                    <a:pt x="1" y="7"/>
                    <a:pt x="0" y="7"/>
                    <a:pt x="0" y="7"/>
                  </a:cubicBezTo>
                  <a:close/>
                  <a:moveTo>
                    <a:pt x="0" y="5"/>
                  </a:moveTo>
                  <a:cubicBezTo>
                    <a:pt x="0" y="5"/>
                    <a:pt x="0" y="5"/>
                    <a:pt x="0" y="5"/>
                  </a:cubicBezTo>
                  <a:cubicBezTo>
                    <a:pt x="0" y="4"/>
                    <a:pt x="0" y="4"/>
                    <a:pt x="0" y="4"/>
                  </a:cubicBezTo>
                  <a:cubicBezTo>
                    <a:pt x="0" y="4"/>
                    <a:pt x="0" y="3"/>
                    <a:pt x="0" y="3"/>
                  </a:cubicBezTo>
                  <a:cubicBezTo>
                    <a:pt x="0" y="3"/>
                    <a:pt x="1" y="2"/>
                    <a:pt x="1" y="3"/>
                  </a:cubicBezTo>
                  <a:cubicBezTo>
                    <a:pt x="1" y="3"/>
                    <a:pt x="1" y="3"/>
                    <a:pt x="1" y="3"/>
                  </a:cubicBezTo>
                  <a:cubicBezTo>
                    <a:pt x="1" y="3"/>
                    <a:pt x="1" y="4"/>
                    <a:pt x="1" y="4"/>
                  </a:cubicBezTo>
                  <a:cubicBezTo>
                    <a:pt x="1" y="4"/>
                    <a:pt x="0" y="5"/>
                    <a:pt x="0" y="5"/>
                  </a:cubicBezTo>
                  <a:close/>
                  <a:moveTo>
                    <a:pt x="1" y="2"/>
                  </a:moveTo>
                  <a:cubicBezTo>
                    <a:pt x="1" y="2"/>
                    <a:pt x="1" y="2"/>
                    <a:pt x="1" y="2"/>
                  </a:cubicBezTo>
                  <a:cubicBezTo>
                    <a:pt x="1" y="2"/>
                    <a:pt x="1" y="1"/>
                    <a:pt x="1" y="1"/>
                  </a:cubicBezTo>
                  <a:cubicBezTo>
                    <a:pt x="1" y="1"/>
                    <a:pt x="1" y="0"/>
                    <a:pt x="1" y="0"/>
                  </a:cubicBezTo>
                  <a:cubicBezTo>
                    <a:pt x="2" y="0"/>
                    <a:pt x="2" y="0"/>
                    <a:pt x="2" y="0"/>
                  </a:cubicBezTo>
                  <a:cubicBezTo>
                    <a:pt x="2" y="0"/>
                    <a:pt x="2" y="0"/>
                    <a:pt x="2" y="0"/>
                  </a:cubicBezTo>
                  <a:cubicBezTo>
                    <a:pt x="2" y="1"/>
                    <a:pt x="2" y="1"/>
                    <a:pt x="1" y="2"/>
                  </a:cubicBezTo>
                  <a:cubicBezTo>
                    <a:pt x="1" y="2"/>
                    <a:pt x="1" y="2"/>
                    <a:pt x="1" y="2"/>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61" name="Freeform 51"/>
            <p:cNvSpPr/>
            <p:nvPr/>
          </p:nvSpPr>
          <p:spPr bwMode="auto">
            <a:xfrm>
              <a:off x="6359525" y="2363788"/>
              <a:ext cx="4763" cy="3175"/>
            </a:xfrm>
            <a:custGeom>
              <a:avLst/>
              <a:gdLst>
                <a:gd name="T0" fmla="*/ 0 w 1"/>
                <a:gd name="T1" fmla="*/ 10080625 h 1"/>
                <a:gd name="T2" fmla="*/ 0 w 1"/>
                <a:gd name="T3" fmla="*/ 10080625 h 1"/>
                <a:gd name="T4" fmla="*/ 0 w 1"/>
                <a:gd name="T5" fmla="*/ 10080625 h 1"/>
                <a:gd name="T6" fmla="*/ 22686169 w 1"/>
                <a:gd name="T7" fmla="*/ 0 h 1"/>
                <a:gd name="T8" fmla="*/ 22686169 w 1"/>
                <a:gd name="T9" fmla="*/ 0 h 1"/>
                <a:gd name="T10" fmla="*/ 22686169 w 1"/>
                <a:gd name="T11" fmla="*/ 0 h 1"/>
                <a:gd name="T12" fmla="*/ 22686169 w 1"/>
                <a:gd name="T13" fmla="*/ 10080625 h 1"/>
                <a:gd name="T14" fmla="*/ 0 w 1"/>
                <a:gd name="T15" fmla="*/ 10080625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1"/>
                  </a:moveTo>
                  <a:cubicBezTo>
                    <a:pt x="0" y="1"/>
                    <a:pt x="0" y="1"/>
                    <a:pt x="0" y="1"/>
                  </a:cubicBezTo>
                  <a:cubicBezTo>
                    <a:pt x="0" y="1"/>
                    <a:pt x="0" y="1"/>
                    <a:pt x="0" y="1"/>
                  </a:cubicBezTo>
                  <a:cubicBezTo>
                    <a:pt x="0" y="1"/>
                    <a:pt x="0" y="0"/>
                    <a:pt x="1" y="0"/>
                  </a:cubicBezTo>
                  <a:cubicBezTo>
                    <a:pt x="1" y="0"/>
                    <a:pt x="1" y="0"/>
                    <a:pt x="1" y="0"/>
                  </a:cubicBezTo>
                  <a:cubicBezTo>
                    <a:pt x="1" y="0"/>
                    <a:pt x="1" y="0"/>
                    <a:pt x="1" y="0"/>
                  </a:cubicBezTo>
                  <a:cubicBezTo>
                    <a:pt x="1" y="1"/>
                    <a:pt x="1" y="1"/>
                    <a:pt x="1" y="1"/>
                  </a:cubicBezTo>
                  <a:cubicBezTo>
                    <a:pt x="1" y="1"/>
                    <a:pt x="0" y="1"/>
                    <a:pt x="0" y="1"/>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6658" name="Freeform 52"/>
          <p:cNvSpPr/>
          <p:nvPr/>
        </p:nvSpPr>
        <p:spPr bwMode="auto">
          <a:xfrm>
            <a:off x="7608888" y="2919413"/>
            <a:ext cx="285750" cy="266700"/>
          </a:xfrm>
          <a:custGeom>
            <a:avLst/>
            <a:gdLst>
              <a:gd name="T0" fmla="*/ 395823908 w 76"/>
              <a:gd name="T1" fmla="*/ 84660346 h 71"/>
              <a:gd name="T2" fmla="*/ 452372329 w 76"/>
              <a:gd name="T3" fmla="*/ 56438979 h 71"/>
              <a:gd name="T4" fmla="*/ 480646539 w 76"/>
              <a:gd name="T5" fmla="*/ 126990520 h 71"/>
              <a:gd name="T6" fmla="*/ 452372329 w 76"/>
              <a:gd name="T7" fmla="*/ 141099325 h 71"/>
              <a:gd name="T8" fmla="*/ 551328306 w 76"/>
              <a:gd name="T9" fmla="*/ 197542061 h 71"/>
              <a:gd name="T10" fmla="*/ 607872967 w 76"/>
              <a:gd name="T11" fmla="*/ 169320693 h 71"/>
              <a:gd name="T12" fmla="*/ 636147178 w 76"/>
              <a:gd name="T13" fmla="*/ 225759672 h 71"/>
              <a:gd name="T14" fmla="*/ 622010072 w 76"/>
              <a:gd name="T15" fmla="*/ 239872234 h 71"/>
              <a:gd name="T16" fmla="*/ 735103155 w 76"/>
              <a:gd name="T17" fmla="*/ 324532580 h 71"/>
              <a:gd name="T18" fmla="*/ 933015109 w 76"/>
              <a:gd name="T19" fmla="*/ 239872234 h 71"/>
              <a:gd name="T20" fmla="*/ 1060245296 w 76"/>
              <a:gd name="T21" fmla="*/ 239872234 h 71"/>
              <a:gd name="T22" fmla="*/ 1060245296 w 76"/>
              <a:gd name="T23" fmla="*/ 239872234 h 71"/>
              <a:gd name="T24" fmla="*/ 1060245296 w 76"/>
              <a:gd name="T25" fmla="*/ 239872234 h 71"/>
              <a:gd name="T26" fmla="*/ 1060245296 w 76"/>
              <a:gd name="T27" fmla="*/ 239872234 h 71"/>
              <a:gd name="T28" fmla="*/ 1060245296 w 76"/>
              <a:gd name="T29" fmla="*/ 239872234 h 71"/>
              <a:gd name="T30" fmla="*/ 989563530 w 76"/>
              <a:gd name="T31" fmla="*/ 352750192 h 71"/>
              <a:gd name="T32" fmla="*/ 791651576 w 76"/>
              <a:gd name="T33" fmla="*/ 437410538 h 71"/>
              <a:gd name="T34" fmla="*/ 791651576 w 76"/>
              <a:gd name="T35" fmla="*/ 564404814 h 71"/>
              <a:gd name="T36" fmla="*/ 819922026 w 76"/>
              <a:gd name="T37" fmla="*/ 564404814 h 71"/>
              <a:gd name="T38" fmla="*/ 848196237 w 76"/>
              <a:gd name="T39" fmla="*/ 620843793 h 71"/>
              <a:gd name="T40" fmla="*/ 791651576 w 76"/>
              <a:gd name="T41" fmla="*/ 649065161 h 71"/>
              <a:gd name="T42" fmla="*/ 791651576 w 76"/>
              <a:gd name="T43" fmla="*/ 747834313 h 71"/>
              <a:gd name="T44" fmla="*/ 819922026 w 76"/>
              <a:gd name="T45" fmla="*/ 733725507 h 71"/>
              <a:gd name="T46" fmla="*/ 848196237 w 76"/>
              <a:gd name="T47" fmla="*/ 790164486 h 71"/>
              <a:gd name="T48" fmla="*/ 791651576 w 76"/>
              <a:gd name="T49" fmla="*/ 818385854 h 71"/>
              <a:gd name="T50" fmla="*/ 777514470 w 76"/>
              <a:gd name="T51" fmla="*/ 973593985 h 71"/>
              <a:gd name="T52" fmla="*/ 720966049 w 76"/>
              <a:gd name="T53" fmla="*/ 1001815352 h 71"/>
              <a:gd name="T54" fmla="*/ 664421388 w 76"/>
              <a:gd name="T55" fmla="*/ 663173966 h 71"/>
              <a:gd name="T56" fmla="*/ 593735862 w 76"/>
              <a:gd name="T57" fmla="*/ 522074641 h 71"/>
              <a:gd name="T58" fmla="*/ 551328306 w 76"/>
              <a:gd name="T59" fmla="*/ 536183446 h 71"/>
              <a:gd name="T60" fmla="*/ 268597480 w 76"/>
              <a:gd name="T61" fmla="*/ 634952599 h 71"/>
              <a:gd name="T62" fmla="*/ 240323270 w 76"/>
              <a:gd name="T63" fmla="*/ 832494659 h 71"/>
              <a:gd name="T64" fmla="*/ 197911954 w 76"/>
              <a:gd name="T65" fmla="*/ 860716027 h 71"/>
              <a:gd name="T66" fmla="*/ 155504398 w 76"/>
              <a:gd name="T67" fmla="*/ 663173966 h 71"/>
              <a:gd name="T68" fmla="*/ 70681766 w 76"/>
              <a:gd name="T69" fmla="*/ 691395334 h 71"/>
              <a:gd name="T70" fmla="*/ 70681766 w 76"/>
              <a:gd name="T71" fmla="*/ 677282772 h 71"/>
              <a:gd name="T72" fmla="*/ 155504398 w 76"/>
              <a:gd name="T73" fmla="*/ 649065161 h 71"/>
              <a:gd name="T74" fmla="*/ 0 w 76"/>
              <a:gd name="T75" fmla="*/ 493853273 h 71"/>
              <a:gd name="T76" fmla="*/ 42411316 w 76"/>
              <a:gd name="T77" fmla="*/ 479740711 h 71"/>
              <a:gd name="T78" fmla="*/ 240323270 w 76"/>
              <a:gd name="T79" fmla="*/ 578513620 h 71"/>
              <a:gd name="T80" fmla="*/ 494779885 w 76"/>
              <a:gd name="T81" fmla="*/ 423301732 h 71"/>
              <a:gd name="T82" fmla="*/ 537191201 w 76"/>
              <a:gd name="T83" fmla="*/ 409192927 h 71"/>
              <a:gd name="T84" fmla="*/ 452372329 w 76"/>
              <a:gd name="T85" fmla="*/ 268089845 h 71"/>
              <a:gd name="T86" fmla="*/ 212049059 w 76"/>
              <a:gd name="T87" fmla="*/ 28221368 h 71"/>
              <a:gd name="T88" fmla="*/ 268597480 w 76"/>
              <a:gd name="T89" fmla="*/ 0 h 71"/>
              <a:gd name="T90" fmla="*/ 395823908 w 76"/>
              <a:gd name="T91" fmla="*/ 84660346 h 7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76" h="71">
                <a:moveTo>
                  <a:pt x="28" y="6"/>
                </a:moveTo>
                <a:cubicBezTo>
                  <a:pt x="32" y="4"/>
                  <a:pt x="32" y="4"/>
                  <a:pt x="32" y="4"/>
                </a:cubicBezTo>
                <a:cubicBezTo>
                  <a:pt x="34" y="9"/>
                  <a:pt x="34" y="9"/>
                  <a:pt x="34" y="9"/>
                </a:cubicBezTo>
                <a:cubicBezTo>
                  <a:pt x="32" y="10"/>
                  <a:pt x="32" y="10"/>
                  <a:pt x="32" y="10"/>
                </a:cubicBezTo>
                <a:cubicBezTo>
                  <a:pt x="39" y="14"/>
                  <a:pt x="39" y="14"/>
                  <a:pt x="39" y="14"/>
                </a:cubicBezTo>
                <a:cubicBezTo>
                  <a:pt x="43" y="12"/>
                  <a:pt x="43" y="12"/>
                  <a:pt x="43" y="12"/>
                </a:cubicBezTo>
                <a:cubicBezTo>
                  <a:pt x="45" y="16"/>
                  <a:pt x="45" y="16"/>
                  <a:pt x="45" y="16"/>
                </a:cubicBezTo>
                <a:cubicBezTo>
                  <a:pt x="44" y="17"/>
                  <a:pt x="44" y="17"/>
                  <a:pt x="44" y="17"/>
                </a:cubicBezTo>
                <a:cubicBezTo>
                  <a:pt x="52" y="23"/>
                  <a:pt x="52" y="23"/>
                  <a:pt x="52" y="23"/>
                </a:cubicBezTo>
                <a:cubicBezTo>
                  <a:pt x="66" y="17"/>
                  <a:pt x="66" y="17"/>
                  <a:pt x="66" y="17"/>
                </a:cubicBezTo>
                <a:cubicBezTo>
                  <a:pt x="72" y="14"/>
                  <a:pt x="74" y="16"/>
                  <a:pt x="75" y="17"/>
                </a:cubicBezTo>
                <a:cubicBezTo>
                  <a:pt x="75" y="17"/>
                  <a:pt x="75" y="17"/>
                  <a:pt x="75" y="17"/>
                </a:cubicBezTo>
                <a:cubicBezTo>
                  <a:pt x="75" y="17"/>
                  <a:pt x="75" y="17"/>
                  <a:pt x="75" y="17"/>
                </a:cubicBezTo>
                <a:cubicBezTo>
                  <a:pt x="75" y="17"/>
                  <a:pt x="75" y="17"/>
                  <a:pt x="75" y="17"/>
                </a:cubicBezTo>
                <a:cubicBezTo>
                  <a:pt x="75" y="17"/>
                  <a:pt x="75" y="17"/>
                  <a:pt x="75" y="17"/>
                </a:cubicBezTo>
                <a:cubicBezTo>
                  <a:pt x="76" y="18"/>
                  <a:pt x="76" y="22"/>
                  <a:pt x="70" y="25"/>
                </a:cubicBezTo>
                <a:cubicBezTo>
                  <a:pt x="56" y="31"/>
                  <a:pt x="56" y="31"/>
                  <a:pt x="56" y="31"/>
                </a:cubicBezTo>
                <a:cubicBezTo>
                  <a:pt x="56" y="40"/>
                  <a:pt x="56" y="40"/>
                  <a:pt x="56" y="40"/>
                </a:cubicBezTo>
                <a:cubicBezTo>
                  <a:pt x="58" y="40"/>
                  <a:pt x="58" y="40"/>
                  <a:pt x="58" y="40"/>
                </a:cubicBezTo>
                <a:cubicBezTo>
                  <a:pt x="60" y="44"/>
                  <a:pt x="60" y="44"/>
                  <a:pt x="60" y="44"/>
                </a:cubicBezTo>
                <a:cubicBezTo>
                  <a:pt x="56" y="46"/>
                  <a:pt x="56" y="46"/>
                  <a:pt x="56" y="46"/>
                </a:cubicBezTo>
                <a:cubicBezTo>
                  <a:pt x="56" y="53"/>
                  <a:pt x="56" y="53"/>
                  <a:pt x="56" y="53"/>
                </a:cubicBezTo>
                <a:cubicBezTo>
                  <a:pt x="58" y="52"/>
                  <a:pt x="58" y="52"/>
                  <a:pt x="58" y="52"/>
                </a:cubicBezTo>
                <a:cubicBezTo>
                  <a:pt x="60" y="56"/>
                  <a:pt x="60" y="56"/>
                  <a:pt x="60" y="56"/>
                </a:cubicBezTo>
                <a:cubicBezTo>
                  <a:pt x="56" y="58"/>
                  <a:pt x="56" y="58"/>
                  <a:pt x="56" y="58"/>
                </a:cubicBezTo>
                <a:cubicBezTo>
                  <a:pt x="55" y="69"/>
                  <a:pt x="55" y="69"/>
                  <a:pt x="55" y="69"/>
                </a:cubicBezTo>
                <a:cubicBezTo>
                  <a:pt x="51" y="71"/>
                  <a:pt x="51" y="71"/>
                  <a:pt x="51" y="71"/>
                </a:cubicBezTo>
                <a:cubicBezTo>
                  <a:pt x="47" y="47"/>
                  <a:pt x="47" y="47"/>
                  <a:pt x="47" y="47"/>
                </a:cubicBezTo>
                <a:cubicBezTo>
                  <a:pt x="42" y="37"/>
                  <a:pt x="42" y="37"/>
                  <a:pt x="42" y="37"/>
                </a:cubicBezTo>
                <a:cubicBezTo>
                  <a:pt x="40" y="38"/>
                  <a:pt x="39" y="38"/>
                  <a:pt x="39" y="38"/>
                </a:cubicBezTo>
                <a:cubicBezTo>
                  <a:pt x="19" y="45"/>
                  <a:pt x="19" y="45"/>
                  <a:pt x="19" y="45"/>
                </a:cubicBezTo>
                <a:cubicBezTo>
                  <a:pt x="17" y="59"/>
                  <a:pt x="17" y="59"/>
                  <a:pt x="17" y="59"/>
                </a:cubicBezTo>
                <a:cubicBezTo>
                  <a:pt x="14" y="61"/>
                  <a:pt x="14" y="61"/>
                  <a:pt x="14" y="61"/>
                </a:cubicBezTo>
                <a:cubicBezTo>
                  <a:pt x="11" y="47"/>
                  <a:pt x="11" y="47"/>
                  <a:pt x="11" y="47"/>
                </a:cubicBezTo>
                <a:cubicBezTo>
                  <a:pt x="5" y="49"/>
                  <a:pt x="5" y="49"/>
                  <a:pt x="5" y="49"/>
                </a:cubicBezTo>
                <a:cubicBezTo>
                  <a:pt x="5" y="48"/>
                  <a:pt x="5" y="48"/>
                  <a:pt x="5" y="48"/>
                </a:cubicBezTo>
                <a:cubicBezTo>
                  <a:pt x="11" y="46"/>
                  <a:pt x="11" y="46"/>
                  <a:pt x="11" y="46"/>
                </a:cubicBezTo>
                <a:cubicBezTo>
                  <a:pt x="0" y="35"/>
                  <a:pt x="0" y="35"/>
                  <a:pt x="0" y="35"/>
                </a:cubicBezTo>
                <a:cubicBezTo>
                  <a:pt x="3" y="34"/>
                  <a:pt x="3" y="34"/>
                  <a:pt x="3" y="34"/>
                </a:cubicBezTo>
                <a:cubicBezTo>
                  <a:pt x="17" y="41"/>
                  <a:pt x="17" y="41"/>
                  <a:pt x="17" y="41"/>
                </a:cubicBezTo>
                <a:cubicBezTo>
                  <a:pt x="35" y="30"/>
                  <a:pt x="35" y="30"/>
                  <a:pt x="35" y="30"/>
                </a:cubicBezTo>
                <a:cubicBezTo>
                  <a:pt x="35" y="30"/>
                  <a:pt x="36" y="30"/>
                  <a:pt x="38" y="29"/>
                </a:cubicBezTo>
                <a:cubicBezTo>
                  <a:pt x="32" y="19"/>
                  <a:pt x="32" y="19"/>
                  <a:pt x="32" y="19"/>
                </a:cubicBezTo>
                <a:cubicBezTo>
                  <a:pt x="15" y="2"/>
                  <a:pt x="15" y="2"/>
                  <a:pt x="15" y="2"/>
                </a:cubicBezTo>
                <a:cubicBezTo>
                  <a:pt x="19" y="0"/>
                  <a:pt x="19" y="0"/>
                  <a:pt x="19" y="0"/>
                </a:cubicBezTo>
                <a:lnTo>
                  <a:pt x="28" y="6"/>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9" name="Oval 53"/>
          <p:cNvSpPr>
            <a:spLocks noChangeArrowheads="1"/>
          </p:cNvSpPr>
          <p:nvPr/>
        </p:nvSpPr>
        <p:spPr bwMode="auto">
          <a:xfrm>
            <a:off x="374650" y="3560763"/>
            <a:ext cx="404813" cy="404812"/>
          </a:xfrm>
          <a:prstGeom prst="ellipse">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60" name="Oval 54"/>
          <p:cNvSpPr>
            <a:spLocks noChangeArrowheads="1"/>
          </p:cNvSpPr>
          <p:nvPr/>
        </p:nvSpPr>
        <p:spPr bwMode="auto">
          <a:xfrm>
            <a:off x="1819275" y="3560763"/>
            <a:ext cx="404813" cy="404812"/>
          </a:xfrm>
          <a:prstGeom prst="ellipse">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61" name="Oval 55"/>
          <p:cNvSpPr>
            <a:spLocks noChangeArrowheads="1"/>
          </p:cNvSpPr>
          <p:nvPr/>
        </p:nvSpPr>
        <p:spPr bwMode="auto">
          <a:xfrm>
            <a:off x="3232150" y="3560763"/>
            <a:ext cx="404813" cy="404812"/>
          </a:xfrm>
          <a:prstGeom prst="ellipse">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62" name="Oval 56"/>
          <p:cNvSpPr>
            <a:spLocks noChangeArrowheads="1"/>
          </p:cNvSpPr>
          <p:nvPr/>
        </p:nvSpPr>
        <p:spPr bwMode="auto">
          <a:xfrm>
            <a:off x="4679950" y="3560763"/>
            <a:ext cx="404813" cy="404812"/>
          </a:xfrm>
          <a:prstGeom prst="ellipse">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63" name="Oval 57"/>
          <p:cNvSpPr>
            <a:spLocks noChangeArrowheads="1"/>
          </p:cNvSpPr>
          <p:nvPr/>
        </p:nvSpPr>
        <p:spPr bwMode="auto">
          <a:xfrm>
            <a:off x="6100763" y="3560763"/>
            <a:ext cx="406400" cy="404812"/>
          </a:xfrm>
          <a:prstGeom prst="ellipse">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64" name="Oval 58"/>
          <p:cNvSpPr>
            <a:spLocks noChangeArrowheads="1"/>
          </p:cNvSpPr>
          <p:nvPr/>
        </p:nvSpPr>
        <p:spPr bwMode="auto">
          <a:xfrm>
            <a:off x="7548563" y="3560763"/>
            <a:ext cx="404812" cy="404812"/>
          </a:xfrm>
          <a:prstGeom prst="ellipse">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26665" name="Freeform 59"/>
          <p:cNvSpPr>
            <a:spLocks noEditPoints="1"/>
          </p:cNvSpPr>
          <p:nvPr/>
        </p:nvSpPr>
        <p:spPr bwMode="auto">
          <a:xfrm>
            <a:off x="3314700" y="3648075"/>
            <a:ext cx="244475" cy="206375"/>
          </a:xfrm>
          <a:custGeom>
            <a:avLst/>
            <a:gdLst>
              <a:gd name="T0" fmla="*/ 565850552 w 65"/>
              <a:gd name="T1" fmla="*/ 14078527 h 55"/>
              <a:gd name="T2" fmla="*/ 551704852 w 65"/>
              <a:gd name="T3" fmla="*/ 0 h 55"/>
              <a:gd name="T4" fmla="*/ 551704852 w 65"/>
              <a:gd name="T5" fmla="*/ 0 h 55"/>
              <a:gd name="T6" fmla="*/ 537559152 w 65"/>
              <a:gd name="T7" fmla="*/ 0 h 55"/>
              <a:gd name="T8" fmla="*/ 537559152 w 65"/>
              <a:gd name="T9" fmla="*/ 0 h 55"/>
              <a:gd name="T10" fmla="*/ 410240333 w 65"/>
              <a:gd name="T11" fmla="*/ 0 h 55"/>
              <a:gd name="T12" fmla="*/ 0 w 65"/>
              <a:gd name="T13" fmla="*/ 605421700 h 55"/>
              <a:gd name="T14" fmla="*/ 0 w 65"/>
              <a:gd name="T15" fmla="*/ 619500227 h 55"/>
              <a:gd name="T16" fmla="*/ 0 w 65"/>
              <a:gd name="T17" fmla="*/ 619500227 h 55"/>
              <a:gd name="T18" fmla="*/ 0 w 65"/>
              <a:gd name="T19" fmla="*/ 619500227 h 55"/>
              <a:gd name="T20" fmla="*/ 0 w 65"/>
              <a:gd name="T21" fmla="*/ 633578755 h 55"/>
              <a:gd name="T22" fmla="*/ 0 w 65"/>
              <a:gd name="T23" fmla="*/ 633578755 h 55"/>
              <a:gd name="T24" fmla="*/ 0 w 65"/>
              <a:gd name="T25" fmla="*/ 633578755 h 55"/>
              <a:gd name="T26" fmla="*/ 113169358 w 65"/>
              <a:gd name="T27" fmla="*/ 774375284 h 55"/>
              <a:gd name="T28" fmla="*/ 848775827 w 65"/>
              <a:gd name="T29" fmla="*/ 774375284 h 55"/>
              <a:gd name="T30" fmla="*/ 848775827 w 65"/>
              <a:gd name="T31" fmla="*/ 774375284 h 55"/>
              <a:gd name="T32" fmla="*/ 848775827 w 65"/>
              <a:gd name="T33" fmla="*/ 774375284 h 55"/>
              <a:gd name="T34" fmla="*/ 848775827 w 65"/>
              <a:gd name="T35" fmla="*/ 760296757 h 55"/>
              <a:gd name="T36" fmla="*/ 848775827 w 65"/>
              <a:gd name="T37" fmla="*/ 760296757 h 55"/>
              <a:gd name="T38" fmla="*/ 905362387 w 65"/>
              <a:gd name="T39" fmla="*/ 647661034 h 55"/>
              <a:gd name="T40" fmla="*/ 509267753 w 65"/>
              <a:gd name="T41" fmla="*/ 42239334 h 55"/>
              <a:gd name="T42" fmla="*/ 212193017 w 65"/>
              <a:gd name="T43" fmla="*/ 478703698 h 55"/>
              <a:gd name="T44" fmla="*/ 226338716 w 65"/>
              <a:gd name="T45" fmla="*/ 506864505 h 55"/>
              <a:gd name="T46" fmla="*/ 240488177 w 65"/>
              <a:gd name="T47" fmla="*/ 506864505 h 55"/>
              <a:gd name="T48" fmla="*/ 551704852 w 65"/>
              <a:gd name="T49" fmla="*/ 605421700 h 55"/>
              <a:gd name="T50" fmla="*/ 424389794 w 65"/>
              <a:gd name="T51" fmla="*/ 42239334 h 55"/>
              <a:gd name="T52" fmla="*/ 495118292 w 65"/>
              <a:gd name="T53" fmla="*/ 478703698 h 55"/>
              <a:gd name="T54" fmla="*/ 452681193 w 65"/>
              <a:gd name="T55" fmla="*/ 408307309 h 55"/>
              <a:gd name="T56" fmla="*/ 594141951 w 65"/>
              <a:gd name="T57" fmla="*/ 647661034 h 55"/>
              <a:gd name="T58" fmla="*/ 608291412 w 65"/>
              <a:gd name="T59" fmla="*/ 633578755 h 55"/>
              <a:gd name="T60" fmla="*/ 608291412 w 65"/>
              <a:gd name="T61" fmla="*/ 619500227 h 55"/>
              <a:gd name="T62" fmla="*/ 608291412 w 65"/>
              <a:gd name="T63" fmla="*/ 619500227 h 55"/>
              <a:gd name="T64" fmla="*/ 608291412 w 65"/>
              <a:gd name="T65" fmla="*/ 605421700 h 55"/>
              <a:gd name="T66" fmla="*/ 608291412 w 65"/>
              <a:gd name="T67" fmla="*/ 605421700 h 55"/>
              <a:gd name="T68" fmla="*/ 551704852 w 65"/>
              <a:gd name="T69" fmla="*/ 267510780 h 55"/>
              <a:gd name="T70" fmla="*/ 127315058 w 65"/>
              <a:gd name="T71" fmla="*/ 732135950 h 55"/>
              <a:gd name="T72" fmla="*/ 806338728 w 65"/>
              <a:gd name="T73" fmla="*/ 661739561 h 55"/>
              <a:gd name="T74" fmla="*/ 551704852 w 65"/>
              <a:gd name="T75" fmla="*/ 211192918 h 55"/>
              <a:gd name="T76" fmla="*/ 551704852 w 65"/>
              <a:gd name="T77" fmla="*/ 211192918 h 55"/>
              <a:gd name="T78" fmla="*/ 537559152 w 65"/>
              <a:gd name="T79" fmla="*/ 211192918 h 55"/>
              <a:gd name="T80" fmla="*/ 537559152 w 65"/>
              <a:gd name="T81" fmla="*/ 211192918 h 55"/>
              <a:gd name="T82" fmla="*/ 537559152 w 65"/>
              <a:gd name="T83" fmla="*/ 211192918 h 55"/>
              <a:gd name="T84" fmla="*/ 381948934 w 65"/>
              <a:gd name="T85" fmla="*/ 478703698 h 55"/>
              <a:gd name="T86" fmla="*/ 537559152 w 65"/>
              <a:gd name="T87" fmla="*/ 56317861 h 55"/>
              <a:gd name="T88" fmla="*/ 834630128 w 65"/>
              <a:gd name="T89" fmla="*/ 718057423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5" h="55">
                <a:moveTo>
                  <a:pt x="64" y="46"/>
                </a:moveTo>
                <a:cubicBezTo>
                  <a:pt x="40" y="1"/>
                  <a:pt x="40" y="1"/>
                  <a:pt x="40" y="1"/>
                </a:cubicBezTo>
                <a:cubicBezTo>
                  <a:pt x="40" y="1"/>
                  <a:pt x="40" y="1"/>
                  <a:pt x="40" y="1"/>
                </a:cubicBezTo>
                <a:cubicBezTo>
                  <a:pt x="39" y="0"/>
                  <a:pt x="39" y="0"/>
                  <a:pt x="39" y="0"/>
                </a:cubicBezTo>
                <a:cubicBezTo>
                  <a:pt x="39" y="0"/>
                  <a:pt x="39" y="0"/>
                  <a:pt x="39" y="0"/>
                </a:cubicBezTo>
                <a:cubicBezTo>
                  <a:pt x="39" y="0"/>
                  <a:pt x="39" y="0"/>
                  <a:pt x="39" y="0"/>
                </a:cubicBezTo>
                <a:cubicBezTo>
                  <a:pt x="39" y="0"/>
                  <a:pt x="39" y="0"/>
                  <a:pt x="39" y="0"/>
                </a:cubicBezTo>
                <a:cubicBezTo>
                  <a:pt x="39" y="0"/>
                  <a:pt x="39" y="0"/>
                  <a:pt x="38" y="0"/>
                </a:cubicBezTo>
                <a:cubicBezTo>
                  <a:pt x="38" y="0"/>
                  <a:pt x="38" y="0"/>
                  <a:pt x="38" y="0"/>
                </a:cubicBezTo>
                <a:cubicBezTo>
                  <a:pt x="38" y="0"/>
                  <a:pt x="38" y="0"/>
                  <a:pt x="38" y="0"/>
                </a:cubicBezTo>
                <a:cubicBezTo>
                  <a:pt x="38" y="0"/>
                  <a:pt x="38" y="0"/>
                  <a:pt x="38" y="0"/>
                </a:cubicBezTo>
                <a:cubicBezTo>
                  <a:pt x="29" y="0"/>
                  <a:pt x="29" y="0"/>
                  <a:pt x="29" y="0"/>
                </a:cubicBezTo>
                <a:cubicBezTo>
                  <a:pt x="29" y="0"/>
                  <a:pt x="29" y="0"/>
                  <a:pt x="28" y="0"/>
                </a:cubicBezTo>
                <a:cubicBezTo>
                  <a:pt x="0" y="43"/>
                  <a:pt x="0" y="43"/>
                  <a:pt x="0" y="43"/>
                </a:cubicBezTo>
                <a:cubicBezTo>
                  <a:pt x="0" y="43"/>
                  <a:pt x="0" y="43"/>
                  <a:pt x="0" y="43"/>
                </a:cubicBezTo>
                <a:cubicBezTo>
                  <a:pt x="0" y="43"/>
                  <a:pt x="0" y="43"/>
                  <a:pt x="0" y="44"/>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4"/>
                </a:cubicBezTo>
                <a:cubicBezTo>
                  <a:pt x="0" y="44"/>
                  <a:pt x="0" y="44"/>
                  <a:pt x="0" y="45"/>
                </a:cubicBezTo>
                <a:cubicBezTo>
                  <a:pt x="0" y="45"/>
                  <a:pt x="0" y="45"/>
                  <a:pt x="0" y="45"/>
                </a:cubicBezTo>
                <a:cubicBezTo>
                  <a:pt x="0" y="45"/>
                  <a:pt x="0" y="45"/>
                  <a:pt x="0" y="45"/>
                </a:cubicBezTo>
                <a:cubicBezTo>
                  <a:pt x="0" y="45"/>
                  <a:pt x="0" y="45"/>
                  <a:pt x="0" y="45"/>
                </a:cubicBezTo>
                <a:cubicBezTo>
                  <a:pt x="0" y="45"/>
                  <a:pt x="0" y="45"/>
                  <a:pt x="0" y="45"/>
                </a:cubicBezTo>
                <a:cubicBezTo>
                  <a:pt x="7" y="54"/>
                  <a:pt x="7" y="54"/>
                  <a:pt x="7" y="54"/>
                </a:cubicBezTo>
                <a:cubicBezTo>
                  <a:pt x="8" y="55"/>
                  <a:pt x="8" y="55"/>
                  <a:pt x="8" y="55"/>
                </a:cubicBezTo>
                <a:cubicBezTo>
                  <a:pt x="59" y="55"/>
                  <a:pt x="59" y="55"/>
                  <a:pt x="59" y="55"/>
                </a:cubicBezTo>
                <a:cubicBezTo>
                  <a:pt x="59" y="55"/>
                  <a:pt x="59" y="55"/>
                  <a:pt x="60" y="55"/>
                </a:cubicBezTo>
                <a:cubicBezTo>
                  <a:pt x="60" y="55"/>
                  <a:pt x="60" y="55"/>
                  <a:pt x="60" y="55"/>
                </a:cubicBezTo>
                <a:cubicBezTo>
                  <a:pt x="60" y="55"/>
                  <a:pt x="60" y="55"/>
                  <a:pt x="60" y="55"/>
                </a:cubicBezTo>
                <a:cubicBezTo>
                  <a:pt x="60" y="55"/>
                  <a:pt x="60" y="55"/>
                  <a:pt x="60" y="55"/>
                </a:cubicBezTo>
                <a:cubicBezTo>
                  <a:pt x="60" y="55"/>
                  <a:pt x="60" y="55"/>
                  <a:pt x="60" y="55"/>
                </a:cubicBezTo>
                <a:cubicBezTo>
                  <a:pt x="60" y="55"/>
                  <a:pt x="60" y="55"/>
                  <a:pt x="60" y="55"/>
                </a:cubicBezTo>
                <a:cubicBezTo>
                  <a:pt x="60" y="54"/>
                  <a:pt x="60" y="54"/>
                  <a:pt x="60" y="54"/>
                </a:cubicBezTo>
                <a:cubicBezTo>
                  <a:pt x="60" y="54"/>
                  <a:pt x="60" y="54"/>
                  <a:pt x="60" y="54"/>
                </a:cubicBezTo>
                <a:cubicBezTo>
                  <a:pt x="60" y="54"/>
                  <a:pt x="60" y="54"/>
                  <a:pt x="60" y="54"/>
                </a:cubicBezTo>
                <a:cubicBezTo>
                  <a:pt x="64" y="47"/>
                  <a:pt x="64" y="47"/>
                  <a:pt x="64" y="47"/>
                </a:cubicBezTo>
                <a:cubicBezTo>
                  <a:pt x="65" y="47"/>
                  <a:pt x="65" y="46"/>
                  <a:pt x="64" y="46"/>
                </a:cubicBezTo>
                <a:close/>
                <a:moveTo>
                  <a:pt x="30" y="3"/>
                </a:moveTo>
                <a:cubicBezTo>
                  <a:pt x="36" y="3"/>
                  <a:pt x="36" y="3"/>
                  <a:pt x="36" y="3"/>
                </a:cubicBezTo>
                <a:cubicBezTo>
                  <a:pt x="16" y="34"/>
                  <a:pt x="16" y="34"/>
                  <a:pt x="16" y="34"/>
                </a:cubicBezTo>
                <a:cubicBezTo>
                  <a:pt x="16" y="34"/>
                  <a:pt x="15" y="34"/>
                  <a:pt x="15" y="34"/>
                </a:cubicBezTo>
                <a:cubicBezTo>
                  <a:pt x="15" y="35"/>
                  <a:pt x="15" y="35"/>
                  <a:pt x="15" y="35"/>
                </a:cubicBezTo>
                <a:cubicBezTo>
                  <a:pt x="15" y="35"/>
                  <a:pt x="15" y="35"/>
                  <a:pt x="16" y="36"/>
                </a:cubicBezTo>
                <a:cubicBezTo>
                  <a:pt x="16" y="36"/>
                  <a:pt x="16" y="36"/>
                  <a:pt x="16" y="36"/>
                </a:cubicBezTo>
                <a:cubicBezTo>
                  <a:pt x="16" y="36"/>
                  <a:pt x="16" y="36"/>
                  <a:pt x="17" y="36"/>
                </a:cubicBezTo>
                <a:cubicBezTo>
                  <a:pt x="36" y="36"/>
                  <a:pt x="36" y="36"/>
                  <a:pt x="36" y="36"/>
                </a:cubicBezTo>
                <a:cubicBezTo>
                  <a:pt x="39" y="43"/>
                  <a:pt x="39" y="43"/>
                  <a:pt x="39" y="43"/>
                </a:cubicBezTo>
                <a:cubicBezTo>
                  <a:pt x="4" y="43"/>
                  <a:pt x="4" y="43"/>
                  <a:pt x="4" y="43"/>
                </a:cubicBezTo>
                <a:lnTo>
                  <a:pt x="30" y="3"/>
                </a:lnTo>
                <a:close/>
                <a:moveTo>
                  <a:pt x="32" y="29"/>
                </a:moveTo>
                <a:cubicBezTo>
                  <a:pt x="35" y="34"/>
                  <a:pt x="35" y="34"/>
                  <a:pt x="35" y="34"/>
                </a:cubicBezTo>
                <a:cubicBezTo>
                  <a:pt x="30" y="34"/>
                  <a:pt x="30" y="34"/>
                  <a:pt x="30" y="34"/>
                </a:cubicBezTo>
                <a:lnTo>
                  <a:pt x="32" y="29"/>
                </a:lnTo>
                <a:close/>
                <a:moveTo>
                  <a:pt x="4" y="46"/>
                </a:moveTo>
                <a:cubicBezTo>
                  <a:pt x="42" y="46"/>
                  <a:pt x="42" y="46"/>
                  <a:pt x="42" y="46"/>
                </a:cubicBezTo>
                <a:cubicBezTo>
                  <a:pt x="42" y="46"/>
                  <a:pt x="42" y="45"/>
                  <a:pt x="43" y="45"/>
                </a:cubicBezTo>
                <a:cubicBezTo>
                  <a:pt x="43" y="45"/>
                  <a:pt x="43" y="45"/>
                  <a:pt x="43" y="45"/>
                </a:cubicBezTo>
                <a:cubicBezTo>
                  <a:pt x="43" y="45"/>
                  <a:pt x="43" y="44"/>
                  <a:pt x="43" y="44"/>
                </a:cubicBezTo>
                <a:cubicBezTo>
                  <a:pt x="43" y="44"/>
                  <a:pt x="43" y="44"/>
                  <a:pt x="43" y="44"/>
                </a:cubicBezTo>
                <a:cubicBezTo>
                  <a:pt x="43" y="44"/>
                  <a:pt x="43" y="44"/>
                  <a:pt x="43" y="44"/>
                </a:cubicBezTo>
                <a:cubicBezTo>
                  <a:pt x="43" y="44"/>
                  <a:pt x="43" y="44"/>
                  <a:pt x="43" y="44"/>
                </a:cubicBezTo>
                <a:cubicBezTo>
                  <a:pt x="43" y="44"/>
                  <a:pt x="43" y="44"/>
                  <a:pt x="43" y="43"/>
                </a:cubicBezTo>
                <a:cubicBezTo>
                  <a:pt x="43" y="43"/>
                  <a:pt x="43" y="43"/>
                  <a:pt x="43" y="43"/>
                </a:cubicBezTo>
                <a:cubicBezTo>
                  <a:pt x="43" y="43"/>
                  <a:pt x="43" y="43"/>
                  <a:pt x="43" y="43"/>
                </a:cubicBezTo>
                <a:cubicBezTo>
                  <a:pt x="43" y="43"/>
                  <a:pt x="43" y="43"/>
                  <a:pt x="43" y="43"/>
                </a:cubicBezTo>
                <a:cubicBezTo>
                  <a:pt x="34" y="27"/>
                  <a:pt x="34" y="27"/>
                  <a:pt x="34" y="27"/>
                </a:cubicBezTo>
                <a:cubicBezTo>
                  <a:pt x="39" y="19"/>
                  <a:pt x="39" y="19"/>
                  <a:pt x="39" y="19"/>
                </a:cubicBezTo>
                <a:cubicBezTo>
                  <a:pt x="57" y="52"/>
                  <a:pt x="57" y="52"/>
                  <a:pt x="57" y="52"/>
                </a:cubicBezTo>
                <a:cubicBezTo>
                  <a:pt x="9" y="52"/>
                  <a:pt x="9" y="52"/>
                  <a:pt x="9" y="52"/>
                </a:cubicBezTo>
                <a:lnTo>
                  <a:pt x="4" y="46"/>
                </a:lnTo>
                <a:close/>
                <a:moveTo>
                  <a:pt x="57" y="47"/>
                </a:moveTo>
                <a:cubicBezTo>
                  <a:pt x="40" y="16"/>
                  <a:pt x="40" y="16"/>
                  <a:pt x="40" y="16"/>
                </a:cubicBezTo>
                <a:cubicBezTo>
                  <a:pt x="40" y="15"/>
                  <a:pt x="39" y="15"/>
                  <a:pt x="39" y="15"/>
                </a:cubicBezTo>
                <a:cubicBezTo>
                  <a:pt x="39" y="15"/>
                  <a:pt x="39" y="15"/>
                  <a:pt x="39" y="15"/>
                </a:cubicBezTo>
                <a:cubicBezTo>
                  <a:pt x="39" y="15"/>
                  <a:pt x="39" y="15"/>
                  <a:pt x="39" y="15"/>
                </a:cubicBezTo>
                <a:cubicBezTo>
                  <a:pt x="39" y="15"/>
                  <a:pt x="39" y="15"/>
                  <a:pt x="39" y="15"/>
                </a:cubicBezTo>
                <a:cubicBezTo>
                  <a:pt x="38" y="15"/>
                  <a:pt x="38" y="15"/>
                  <a:pt x="38" y="15"/>
                </a:cubicBezTo>
                <a:cubicBezTo>
                  <a:pt x="38" y="15"/>
                  <a:pt x="38" y="15"/>
                  <a:pt x="38" y="15"/>
                </a:cubicBezTo>
                <a:cubicBezTo>
                  <a:pt x="38" y="15"/>
                  <a:pt x="38" y="15"/>
                  <a:pt x="38" y="15"/>
                </a:cubicBezTo>
                <a:cubicBezTo>
                  <a:pt x="38" y="15"/>
                  <a:pt x="38" y="15"/>
                  <a:pt x="38" y="15"/>
                </a:cubicBezTo>
                <a:cubicBezTo>
                  <a:pt x="38" y="15"/>
                  <a:pt x="38" y="15"/>
                  <a:pt x="38" y="15"/>
                </a:cubicBezTo>
                <a:cubicBezTo>
                  <a:pt x="38" y="15"/>
                  <a:pt x="38" y="16"/>
                  <a:pt x="38" y="16"/>
                </a:cubicBezTo>
                <a:cubicBezTo>
                  <a:pt x="27" y="34"/>
                  <a:pt x="27" y="34"/>
                  <a:pt x="27" y="34"/>
                </a:cubicBezTo>
                <a:cubicBezTo>
                  <a:pt x="19" y="34"/>
                  <a:pt x="19" y="34"/>
                  <a:pt x="19" y="34"/>
                </a:cubicBezTo>
                <a:cubicBezTo>
                  <a:pt x="38" y="4"/>
                  <a:pt x="38" y="4"/>
                  <a:pt x="38" y="4"/>
                </a:cubicBezTo>
                <a:cubicBezTo>
                  <a:pt x="62" y="46"/>
                  <a:pt x="62" y="46"/>
                  <a:pt x="62" y="46"/>
                </a:cubicBezTo>
                <a:cubicBezTo>
                  <a:pt x="59" y="51"/>
                  <a:pt x="59" y="51"/>
                  <a:pt x="59" y="51"/>
                </a:cubicBezTo>
                <a:lnTo>
                  <a:pt x="57" y="47"/>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26666" name="组合 65"/>
          <p:cNvGrpSpPr/>
          <p:nvPr/>
        </p:nvGrpSpPr>
        <p:grpSpPr bwMode="auto">
          <a:xfrm>
            <a:off x="1901825" y="3651250"/>
            <a:ext cx="239713" cy="225425"/>
            <a:chOff x="1901825" y="3079750"/>
            <a:chExt cx="239713" cy="225425"/>
          </a:xfrm>
        </p:grpSpPr>
        <p:sp>
          <p:nvSpPr>
            <p:cNvPr id="26745" name="Freeform 60"/>
            <p:cNvSpPr/>
            <p:nvPr/>
          </p:nvSpPr>
          <p:spPr bwMode="auto">
            <a:xfrm>
              <a:off x="1971675" y="3270250"/>
              <a:ext cx="101600" cy="34925"/>
            </a:xfrm>
            <a:custGeom>
              <a:avLst/>
              <a:gdLst>
                <a:gd name="T0" fmla="*/ 382317037 w 27"/>
                <a:gd name="T1" fmla="*/ 135528403 h 9"/>
                <a:gd name="T2" fmla="*/ 339836948 w 27"/>
                <a:gd name="T3" fmla="*/ 120467967 h 9"/>
                <a:gd name="T4" fmla="*/ 311516889 w 27"/>
                <a:gd name="T5" fmla="*/ 60233983 h 9"/>
                <a:gd name="T6" fmla="*/ 311516889 w 27"/>
                <a:gd name="T7" fmla="*/ 0 h 9"/>
                <a:gd name="T8" fmla="*/ 56640119 w 27"/>
                <a:gd name="T9" fmla="*/ 0 h 9"/>
                <a:gd name="T10" fmla="*/ 56640119 w 27"/>
                <a:gd name="T11" fmla="*/ 60233983 h 9"/>
                <a:gd name="T12" fmla="*/ 28320059 w 27"/>
                <a:gd name="T13" fmla="*/ 120467967 h 9"/>
                <a:gd name="T14" fmla="*/ 0 w 27"/>
                <a:gd name="T15" fmla="*/ 135528403 h 9"/>
                <a:gd name="T16" fmla="*/ 0 w 27"/>
                <a:gd name="T17" fmla="*/ 135528403 h 9"/>
                <a:gd name="T18" fmla="*/ 28320059 w 27"/>
                <a:gd name="T19" fmla="*/ 135528403 h 9"/>
                <a:gd name="T20" fmla="*/ 184080385 w 27"/>
                <a:gd name="T21" fmla="*/ 135528403 h 9"/>
                <a:gd name="T22" fmla="*/ 184080385 w 27"/>
                <a:gd name="T23" fmla="*/ 135528403 h 9"/>
                <a:gd name="T24" fmla="*/ 339836948 w 27"/>
                <a:gd name="T25" fmla="*/ 135528403 h 9"/>
                <a:gd name="T26" fmla="*/ 382317037 w 27"/>
                <a:gd name="T27" fmla="*/ 135528403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7" h="9">
                  <a:moveTo>
                    <a:pt x="27" y="9"/>
                  </a:moveTo>
                  <a:cubicBezTo>
                    <a:pt x="27" y="9"/>
                    <a:pt x="25" y="9"/>
                    <a:pt x="24" y="8"/>
                  </a:cubicBezTo>
                  <a:cubicBezTo>
                    <a:pt x="23" y="8"/>
                    <a:pt x="23" y="6"/>
                    <a:pt x="22" y="4"/>
                  </a:cubicBezTo>
                  <a:cubicBezTo>
                    <a:pt x="22" y="3"/>
                    <a:pt x="22" y="1"/>
                    <a:pt x="22" y="0"/>
                  </a:cubicBezTo>
                  <a:cubicBezTo>
                    <a:pt x="4" y="0"/>
                    <a:pt x="4" y="0"/>
                    <a:pt x="4" y="0"/>
                  </a:cubicBezTo>
                  <a:cubicBezTo>
                    <a:pt x="4" y="1"/>
                    <a:pt x="4" y="3"/>
                    <a:pt x="4" y="4"/>
                  </a:cubicBezTo>
                  <a:cubicBezTo>
                    <a:pt x="4" y="6"/>
                    <a:pt x="4" y="8"/>
                    <a:pt x="2" y="8"/>
                  </a:cubicBezTo>
                  <a:cubicBezTo>
                    <a:pt x="1" y="9"/>
                    <a:pt x="0" y="9"/>
                    <a:pt x="0" y="9"/>
                  </a:cubicBezTo>
                  <a:cubicBezTo>
                    <a:pt x="0" y="9"/>
                    <a:pt x="0" y="9"/>
                    <a:pt x="0" y="9"/>
                  </a:cubicBezTo>
                  <a:cubicBezTo>
                    <a:pt x="0" y="9"/>
                    <a:pt x="1" y="9"/>
                    <a:pt x="2" y="9"/>
                  </a:cubicBezTo>
                  <a:cubicBezTo>
                    <a:pt x="13" y="9"/>
                    <a:pt x="13" y="9"/>
                    <a:pt x="13" y="9"/>
                  </a:cubicBezTo>
                  <a:cubicBezTo>
                    <a:pt x="13" y="9"/>
                    <a:pt x="13" y="9"/>
                    <a:pt x="13" y="9"/>
                  </a:cubicBezTo>
                  <a:cubicBezTo>
                    <a:pt x="24" y="9"/>
                    <a:pt x="24" y="9"/>
                    <a:pt x="24" y="9"/>
                  </a:cubicBezTo>
                  <a:cubicBezTo>
                    <a:pt x="25" y="9"/>
                    <a:pt x="27" y="9"/>
                    <a:pt x="27" y="9"/>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46" name="Freeform 61"/>
            <p:cNvSpPr>
              <a:spLocks noEditPoints="1"/>
            </p:cNvSpPr>
            <p:nvPr/>
          </p:nvSpPr>
          <p:spPr bwMode="auto">
            <a:xfrm>
              <a:off x="1901825" y="3079750"/>
              <a:ext cx="239713" cy="190500"/>
            </a:xfrm>
            <a:custGeom>
              <a:avLst/>
              <a:gdLst>
                <a:gd name="T0" fmla="*/ 869791129 w 64"/>
                <a:gd name="T1" fmla="*/ 0 h 51"/>
                <a:gd name="T2" fmla="*/ 42088359 w 64"/>
                <a:gd name="T3" fmla="*/ 0 h 51"/>
                <a:gd name="T4" fmla="*/ 0 w 64"/>
                <a:gd name="T5" fmla="*/ 41857706 h 51"/>
                <a:gd name="T6" fmla="*/ 0 w 64"/>
                <a:gd name="T7" fmla="*/ 669715824 h 51"/>
                <a:gd name="T8" fmla="*/ 42088359 w 64"/>
                <a:gd name="T9" fmla="*/ 711573529 h 51"/>
                <a:gd name="T10" fmla="*/ 322664935 w 64"/>
                <a:gd name="T11" fmla="*/ 711573529 h 51"/>
                <a:gd name="T12" fmla="*/ 322664935 w 64"/>
                <a:gd name="T13" fmla="*/ 711573529 h 51"/>
                <a:gd name="T14" fmla="*/ 575183852 w 64"/>
                <a:gd name="T15" fmla="*/ 711573529 h 51"/>
                <a:gd name="T16" fmla="*/ 575183852 w 64"/>
                <a:gd name="T17" fmla="*/ 711573529 h 51"/>
                <a:gd name="T18" fmla="*/ 869791129 w 64"/>
                <a:gd name="T19" fmla="*/ 711573529 h 51"/>
                <a:gd name="T20" fmla="*/ 897848787 w 64"/>
                <a:gd name="T21" fmla="*/ 669715824 h 51"/>
                <a:gd name="T22" fmla="*/ 897848787 w 64"/>
                <a:gd name="T23" fmla="*/ 41857706 h 51"/>
                <a:gd name="T24" fmla="*/ 869791129 w 64"/>
                <a:gd name="T25" fmla="*/ 0 h 51"/>
                <a:gd name="T26" fmla="*/ 448926266 w 64"/>
                <a:gd name="T27" fmla="*/ 655764500 h 51"/>
                <a:gd name="T28" fmla="*/ 434895565 w 64"/>
                <a:gd name="T29" fmla="*/ 641813176 h 51"/>
                <a:gd name="T30" fmla="*/ 448926266 w 64"/>
                <a:gd name="T31" fmla="*/ 627858118 h 51"/>
                <a:gd name="T32" fmla="*/ 462953222 w 64"/>
                <a:gd name="T33" fmla="*/ 641813176 h 51"/>
                <a:gd name="T34" fmla="*/ 448926266 w 64"/>
                <a:gd name="T35" fmla="*/ 655764500 h 51"/>
                <a:gd name="T36" fmla="*/ 855760428 w 64"/>
                <a:gd name="T37" fmla="*/ 572049088 h 51"/>
                <a:gd name="T38" fmla="*/ 42088359 w 64"/>
                <a:gd name="T39" fmla="*/ 572049088 h 51"/>
                <a:gd name="T40" fmla="*/ 42088359 w 64"/>
                <a:gd name="T41" fmla="*/ 55809029 h 51"/>
                <a:gd name="T42" fmla="*/ 855760428 w 64"/>
                <a:gd name="T43" fmla="*/ 55809029 h 51"/>
                <a:gd name="T44" fmla="*/ 855760428 w 64"/>
                <a:gd name="T45" fmla="*/ 572049088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4" h="51">
                  <a:moveTo>
                    <a:pt x="62" y="0"/>
                  </a:moveTo>
                  <a:cubicBezTo>
                    <a:pt x="3" y="0"/>
                    <a:pt x="3" y="0"/>
                    <a:pt x="3" y="0"/>
                  </a:cubicBezTo>
                  <a:cubicBezTo>
                    <a:pt x="1" y="0"/>
                    <a:pt x="0" y="2"/>
                    <a:pt x="0" y="3"/>
                  </a:cubicBezTo>
                  <a:cubicBezTo>
                    <a:pt x="0" y="48"/>
                    <a:pt x="0" y="48"/>
                    <a:pt x="0" y="48"/>
                  </a:cubicBezTo>
                  <a:cubicBezTo>
                    <a:pt x="0" y="49"/>
                    <a:pt x="1" y="51"/>
                    <a:pt x="3" y="51"/>
                  </a:cubicBezTo>
                  <a:cubicBezTo>
                    <a:pt x="23" y="51"/>
                    <a:pt x="23" y="51"/>
                    <a:pt x="23" y="51"/>
                  </a:cubicBezTo>
                  <a:cubicBezTo>
                    <a:pt x="23" y="51"/>
                    <a:pt x="23" y="51"/>
                    <a:pt x="23" y="51"/>
                  </a:cubicBezTo>
                  <a:cubicBezTo>
                    <a:pt x="41" y="51"/>
                    <a:pt x="41" y="51"/>
                    <a:pt x="41" y="51"/>
                  </a:cubicBezTo>
                  <a:cubicBezTo>
                    <a:pt x="41" y="51"/>
                    <a:pt x="41" y="51"/>
                    <a:pt x="41" y="51"/>
                  </a:cubicBezTo>
                  <a:cubicBezTo>
                    <a:pt x="62" y="51"/>
                    <a:pt x="62" y="51"/>
                    <a:pt x="62" y="51"/>
                  </a:cubicBezTo>
                  <a:cubicBezTo>
                    <a:pt x="63" y="51"/>
                    <a:pt x="64" y="49"/>
                    <a:pt x="64" y="48"/>
                  </a:cubicBezTo>
                  <a:cubicBezTo>
                    <a:pt x="64" y="3"/>
                    <a:pt x="64" y="3"/>
                    <a:pt x="64" y="3"/>
                  </a:cubicBezTo>
                  <a:cubicBezTo>
                    <a:pt x="64" y="2"/>
                    <a:pt x="63" y="0"/>
                    <a:pt x="62" y="0"/>
                  </a:cubicBezTo>
                  <a:close/>
                  <a:moveTo>
                    <a:pt x="32" y="47"/>
                  </a:moveTo>
                  <a:cubicBezTo>
                    <a:pt x="32" y="47"/>
                    <a:pt x="31" y="47"/>
                    <a:pt x="31" y="46"/>
                  </a:cubicBezTo>
                  <a:cubicBezTo>
                    <a:pt x="31" y="46"/>
                    <a:pt x="32" y="45"/>
                    <a:pt x="32" y="45"/>
                  </a:cubicBezTo>
                  <a:cubicBezTo>
                    <a:pt x="33" y="45"/>
                    <a:pt x="33" y="46"/>
                    <a:pt x="33" y="46"/>
                  </a:cubicBezTo>
                  <a:cubicBezTo>
                    <a:pt x="33" y="47"/>
                    <a:pt x="33" y="47"/>
                    <a:pt x="32" y="47"/>
                  </a:cubicBezTo>
                  <a:close/>
                  <a:moveTo>
                    <a:pt x="61" y="41"/>
                  </a:moveTo>
                  <a:cubicBezTo>
                    <a:pt x="3" y="41"/>
                    <a:pt x="3" y="41"/>
                    <a:pt x="3" y="41"/>
                  </a:cubicBezTo>
                  <a:cubicBezTo>
                    <a:pt x="3" y="4"/>
                    <a:pt x="3" y="4"/>
                    <a:pt x="3" y="4"/>
                  </a:cubicBezTo>
                  <a:cubicBezTo>
                    <a:pt x="61" y="4"/>
                    <a:pt x="61" y="4"/>
                    <a:pt x="61" y="4"/>
                  </a:cubicBezTo>
                  <a:lnTo>
                    <a:pt x="61" y="41"/>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47" name="Oval 62"/>
            <p:cNvSpPr>
              <a:spLocks noChangeArrowheads="1"/>
            </p:cNvSpPr>
            <p:nvPr/>
          </p:nvSpPr>
          <p:spPr bwMode="auto">
            <a:xfrm>
              <a:off x="2054225" y="3132138"/>
              <a:ext cx="23813" cy="22225"/>
            </a:xfrm>
            <a:prstGeom prst="ellipse">
              <a:avLst/>
            </a:pr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6748" name="Oval 63"/>
            <p:cNvSpPr>
              <a:spLocks noChangeArrowheads="1"/>
            </p:cNvSpPr>
            <p:nvPr/>
          </p:nvSpPr>
          <p:spPr bwMode="auto">
            <a:xfrm>
              <a:off x="1968500" y="3132138"/>
              <a:ext cx="22225" cy="22225"/>
            </a:xfrm>
            <a:prstGeom prst="ellipse">
              <a:avLst/>
            </a:pr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6749" name="Freeform 64"/>
            <p:cNvSpPr/>
            <p:nvPr/>
          </p:nvSpPr>
          <p:spPr bwMode="auto">
            <a:xfrm>
              <a:off x="2051050" y="3154363"/>
              <a:ext cx="41275" cy="49213"/>
            </a:xfrm>
            <a:custGeom>
              <a:avLst/>
              <a:gdLst>
                <a:gd name="T0" fmla="*/ 126714250 w 11"/>
                <a:gd name="T1" fmla="*/ 28660894 h 13"/>
                <a:gd name="T2" fmla="*/ 84478668 w 11"/>
                <a:gd name="T3" fmla="*/ 0 h 13"/>
                <a:gd name="T4" fmla="*/ 84478668 w 11"/>
                <a:gd name="T5" fmla="*/ 0 h 13"/>
                <a:gd name="T6" fmla="*/ 56317861 w 11"/>
                <a:gd name="T7" fmla="*/ 0 h 13"/>
                <a:gd name="T8" fmla="*/ 28160807 w 11"/>
                <a:gd name="T9" fmla="*/ 0 h 13"/>
                <a:gd name="T10" fmla="*/ 14078527 w 11"/>
                <a:gd name="T11" fmla="*/ 0 h 13"/>
                <a:gd name="T12" fmla="*/ 0 w 11"/>
                <a:gd name="T13" fmla="*/ 0 h 13"/>
                <a:gd name="T14" fmla="*/ 0 w 11"/>
                <a:gd name="T15" fmla="*/ 28660894 h 13"/>
                <a:gd name="T16" fmla="*/ 42239334 w 11"/>
                <a:gd name="T17" fmla="*/ 186301490 h 13"/>
                <a:gd name="T18" fmla="*/ 42239334 w 11"/>
                <a:gd name="T19" fmla="*/ 186301490 h 13"/>
                <a:gd name="T20" fmla="*/ 112635723 w 11"/>
                <a:gd name="T21" fmla="*/ 186301490 h 13"/>
                <a:gd name="T22" fmla="*/ 154875057 w 11"/>
                <a:gd name="T23" fmla="*/ 157640596 h 13"/>
                <a:gd name="T24" fmla="*/ 126714250 w 11"/>
                <a:gd name="T25" fmla="*/ 28660894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 h="13">
                  <a:moveTo>
                    <a:pt x="9" y="2"/>
                  </a:moveTo>
                  <a:cubicBezTo>
                    <a:pt x="9" y="1"/>
                    <a:pt x="8" y="0"/>
                    <a:pt x="6" y="0"/>
                  </a:cubicBezTo>
                  <a:cubicBezTo>
                    <a:pt x="6" y="0"/>
                    <a:pt x="6" y="0"/>
                    <a:pt x="6" y="0"/>
                  </a:cubicBezTo>
                  <a:cubicBezTo>
                    <a:pt x="6" y="0"/>
                    <a:pt x="5" y="0"/>
                    <a:pt x="4" y="0"/>
                  </a:cubicBezTo>
                  <a:cubicBezTo>
                    <a:pt x="3" y="0"/>
                    <a:pt x="2" y="0"/>
                    <a:pt x="2" y="0"/>
                  </a:cubicBezTo>
                  <a:cubicBezTo>
                    <a:pt x="1" y="0"/>
                    <a:pt x="1" y="0"/>
                    <a:pt x="1" y="0"/>
                  </a:cubicBezTo>
                  <a:cubicBezTo>
                    <a:pt x="1" y="0"/>
                    <a:pt x="0" y="0"/>
                    <a:pt x="0" y="0"/>
                  </a:cubicBezTo>
                  <a:cubicBezTo>
                    <a:pt x="0" y="1"/>
                    <a:pt x="0" y="1"/>
                    <a:pt x="0" y="2"/>
                  </a:cubicBezTo>
                  <a:cubicBezTo>
                    <a:pt x="3" y="13"/>
                    <a:pt x="3" y="13"/>
                    <a:pt x="3" y="13"/>
                  </a:cubicBezTo>
                  <a:cubicBezTo>
                    <a:pt x="3" y="13"/>
                    <a:pt x="3" y="13"/>
                    <a:pt x="3" y="13"/>
                  </a:cubicBezTo>
                  <a:cubicBezTo>
                    <a:pt x="8" y="13"/>
                    <a:pt x="8" y="13"/>
                    <a:pt x="8" y="13"/>
                  </a:cubicBezTo>
                  <a:cubicBezTo>
                    <a:pt x="10" y="13"/>
                    <a:pt x="11" y="12"/>
                    <a:pt x="11" y="11"/>
                  </a:cubicBezTo>
                  <a:lnTo>
                    <a:pt x="9" y="2"/>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50" name="Freeform 65"/>
            <p:cNvSpPr/>
            <p:nvPr/>
          </p:nvSpPr>
          <p:spPr bwMode="auto">
            <a:xfrm>
              <a:off x="1949450" y="3154363"/>
              <a:ext cx="46038" cy="49213"/>
            </a:xfrm>
            <a:custGeom>
              <a:avLst/>
              <a:gdLst>
                <a:gd name="T0" fmla="*/ 176624787 w 12"/>
                <a:gd name="T1" fmla="*/ 0 h 13"/>
                <a:gd name="T2" fmla="*/ 147187323 w 12"/>
                <a:gd name="T3" fmla="*/ 0 h 13"/>
                <a:gd name="T4" fmla="*/ 147187323 w 12"/>
                <a:gd name="T5" fmla="*/ 0 h 13"/>
                <a:gd name="T6" fmla="*/ 117749858 w 12"/>
                <a:gd name="T7" fmla="*/ 0 h 13"/>
                <a:gd name="T8" fmla="*/ 73595580 w 12"/>
                <a:gd name="T9" fmla="*/ 0 h 13"/>
                <a:gd name="T10" fmla="*/ 73595580 w 12"/>
                <a:gd name="T11" fmla="*/ 0 h 13"/>
                <a:gd name="T12" fmla="*/ 29437465 w 12"/>
                <a:gd name="T13" fmla="*/ 28660894 h 13"/>
                <a:gd name="T14" fmla="*/ 0 w 12"/>
                <a:gd name="T15" fmla="*/ 157640596 h 13"/>
                <a:gd name="T16" fmla="*/ 44158115 w 12"/>
                <a:gd name="T17" fmla="*/ 186301490 h 13"/>
                <a:gd name="T18" fmla="*/ 132470509 w 12"/>
                <a:gd name="T19" fmla="*/ 186301490 h 13"/>
                <a:gd name="T20" fmla="*/ 132470509 w 12"/>
                <a:gd name="T21" fmla="*/ 186301490 h 13"/>
                <a:gd name="T22" fmla="*/ 161907973 w 12"/>
                <a:gd name="T23" fmla="*/ 28660894 h 13"/>
                <a:gd name="T24" fmla="*/ 176624787 w 12"/>
                <a:gd name="T25" fmla="*/ 0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 h="13">
                  <a:moveTo>
                    <a:pt x="12" y="0"/>
                  </a:moveTo>
                  <a:cubicBezTo>
                    <a:pt x="11" y="0"/>
                    <a:pt x="11" y="0"/>
                    <a:pt x="10" y="0"/>
                  </a:cubicBezTo>
                  <a:cubicBezTo>
                    <a:pt x="10" y="0"/>
                    <a:pt x="10" y="0"/>
                    <a:pt x="10" y="0"/>
                  </a:cubicBezTo>
                  <a:cubicBezTo>
                    <a:pt x="9" y="0"/>
                    <a:pt x="8" y="0"/>
                    <a:pt x="8" y="0"/>
                  </a:cubicBezTo>
                  <a:cubicBezTo>
                    <a:pt x="7" y="0"/>
                    <a:pt x="6" y="0"/>
                    <a:pt x="5" y="0"/>
                  </a:cubicBezTo>
                  <a:cubicBezTo>
                    <a:pt x="5" y="0"/>
                    <a:pt x="5" y="0"/>
                    <a:pt x="5" y="0"/>
                  </a:cubicBezTo>
                  <a:cubicBezTo>
                    <a:pt x="4" y="0"/>
                    <a:pt x="2" y="1"/>
                    <a:pt x="2" y="2"/>
                  </a:cubicBezTo>
                  <a:cubicBezTo>
                    <a:pt x="0" y="11"/>
                    <a:pt x="0" y="11"/>
                    <a:pt x="0" y="11"/>
                  </a:cubicBezTo>
                  <a:cubicBezTo>
                    <a:pt x="0" y="12"/>
                    <a:pt x="2" y="13"/>
                    <a:pt x="3" y="13"/>
                  </a:cubicBezTo>
                  <a:cubicBezTo>
                    <a:pt x="9" y="13"/>
                    <a:pt x="9" y="13"/>
                    <a:pt x="9" y="13"/>
                  </a:cubicBezTo>
                  <a:cubicBezTo>
                    <a:pt x="9" y="13"/>
                    <a:pt x="9" y="13"/>
                    <a:pt x="9" y="13"/>
                  </a:cubicBezTo>
                  <a:cubicBezTo>
                    <a:pt x="11" y="2"/>
                    <a:pt x="11" y="2"/>
                    <a:pt x="11" y="2"/>
                  </a:cubicBezTo>
                  <a:cubicBezTo>
                    <a:pt x="11" y="1"/>
                    <a:pt x="12" y="1"/>
                    <a:pt x="12" y="0"/>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51" name="Freeform 66"/>
            <p:cNvSpPr/>
            <p:nvPr/>
          </p:nvSpPr>
          <p:spPr bwMode="auto">
            <a:xfrm>
              <a:off x="1984375" y="3146425"/>
              <a:ext cx="74613" cy="71438"/>
            </a:xfrm>
            <a:custGeom>
              <a:avLst/>
              <a:gdLst>
                <a:gd name="T0" fmla="*/ 236601554 w 20"/>
                <a:gd name="T1" fmla="*/ 56548817 h 19"/>
                <a:gd name="T2" fmla="*/ 194848119 w 20"/>
                <a:gd name="T3" fmla="*/ 0 h 19"/>
                <a:gd name="T4" fmla="*/ 180929064 w 20"/>
                <a:gd name="T5" fmla="*/ 0 h 19"/>
                <a:gd name="T6" fmla="*/ 139179360 w 20"/>
                <a:gd name="T7" fmla="*/ 14137204 h 19"/>
                <a:gd name="T8" fmla="*/ 97425925 w 20"/>
                <a:gd name="T9" fmla="*/ 0 h 19"/>
                <a:gd name="T10" fmla="*/ 97425925 w 20"/>
                <a:gd name="T11" fmla="*/ 0 h 19"/>
                <a:gd name="T12" fmla="*/ 41753435 w 20"/>
                <a:gd name="T13" fmla="*/ 56548817 h 19"/>
                <a:gd name="T14" fmla="*/ 0 w 20"/>
                <a:gd name="T15" fmla="*/ 212050543 h 19"/>
                <a:gd name="T16" fmla="*/ 55672490 w 20"/>
                <a:gd name="T17" fmla="*/ 268599360 h 19"/>
                <a:gd name="T18" fmla="*/ 222682499 w 20"/>
                <a:gd name="T19" fmla="*/ 268599360 h 19"/>
                <a:gd name="T20" fmla="*/ 278354988 w 20"/>
                <a:gd name="T21" fmla="*/ 212050543 h 19"/>
                <a:gd name="T22" fmla="*/ 236601554 w 20"/>
                <a:gd name="T23" fmla="*/ 5654881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0" h="19">
                  <a:moveTo>
                    <a:pt x="17" y="4"/>
                  </a:moveTo>
                  <a:cubicBezTo>
                    <a:pt x="17" y="2"/>
                    <a:pt x="16" y="0"/>
                    <a:pt x="14" y="0"/>
                  </a:cubicBezTo>
                  <a:cubicBezTo>
                    <a:pt x="13" y="0"/>
                    <a:pt x="13" y="0"/>
                    <a:pt x="13" y="0"/>
                  </a:cubicBezTo>
                  <a:cubicBezTo>
                    <a:pt x="13" y="1"/>
                    <a:pt x="11" y="1"/>
                    <a:pt x="10" y="1"/>
                  </a:cubicBezTo>
                  <a:cubicBezTo>
                    <a:pt x="9" y="1"/>
                    <a:pt x="8" y="1"/>
                    <a:pt x="7" y="0"/>
                  </a:cubicBezTo>
                  <a:cubicBezTo>
                    <a:pt x="7" y="0"/>
                    <a:pt x="7" y="0"/>
                    <a:pt x="7" y="0"/>
                  </a:cubicBezTo>
                  <a:cubicBezTo>
                    <a:pt x="5" y="0"/>
                    <a:pt x="3" y="2"/>
                    <a:pt x="3" y="4"/>
                  </a:cubicBezTo>
                  <a:cubicBezTo>
                    <a:pt x="0" y="15"/>
                    <a:pt x="0" y="15"/>
                    <a:pt x="0" y="15"/>
                  </a:cubicBezTo>
                  <a:cubicBezTo>
                    <a:pt x="0" y="17"/>
                    <a:pt x="2" y="19"/>
                    <a:pt x="4" y="19"/>
                  </a:cubicBezTo>
                  <a:cubicBezTo>
                    <a:pt x="16" y="19"/>
                    <a:pt x="16" y="19"/>
                    <a:pt x="16" y="19"/>
                  </a:cubicBezTo>
                  <a:cubicBezTo>
                    <a:pt x="18" y="19"/>
                    <a:pt x="20" y="17"/>
                    <a:pt x="20" y="15"/>
                  </a:cubicBezTo>
                  <a:lnTo>
                    <a:pt x="17" y="4"/>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52" name="Oval 67"/>
            <p:cNvSpPr>
              <a:spLocks noChangeArrowheads="1"/>
            </p:cNvSpPr>
            <p:nvPr/>
          </p:nvSpPr>
          <p:spPr bwMode="auto">
            <a:xfrm>
              <a:off x="2006600" y="3117850"/>
              <a:ext cx="30163" cy="33338"/>
            </a:xfrm>
            <a:prstGeom prst="ellipse">
              <a:avLst/>
            </a:pr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grpSp>
      <p:grpSp>
        <p:nvGrpSpPr>
          <p:cNvPr id="26667" name="组合 74"/>
          <p:cNvGrpSpPr/>
          <p:nvPr/>
        </p:nvGrpSpPr>
        <p:grpSpPr bwMode="auto">
          <a:xfrm>
            <a:off x="4806950" y="3640138"/>
            <a:ext cx="150813" cy="250825"/>
            <a:chOff x="4806950" y="3068638"/>
            <a:chExt cx="150813" cy="250825"/>
          </a:xfrm>
        </p:grpSpPr>
        <p:sp>
          <p:nvSpPr>
            <p:cNvPr id="26738" name="Freeform 68"/>
            <p:cNvSpPr>
              <a:spLocks noEditPoints="1"/>
            </p:cNvSpPr>
            <p:nvPr/>
          </p:nvSpPr>
          <p:spPr bwMode="auto">
            <a:xfrm>
              <a:off x="4806950" y="3068638"/>
              <a:ext cx="150813" cy="250825"/>
            </a:xfrm>
            <a:custGeom>
              <a:avLst/>
              <a:gdLst>
                <a:gd name="T0" fmla="*/ 483321732 w 40"/>
                <a:gd name="T1" fmla="*/ 0 h 67"/>
                <a:gd name="T2" fmla="*/ 412243565 w 40"/>
                <a:gd name="T3" fmla="*/ 0 h 67"/>
                <a:gd name="T4" fmla="*/ 383815315 w 40"/>
                <a:gd name="T5" fmla="*/ 0 h 67"/>
                <a:gd name="T6" fmla="*/ 341169169 w 40"/>
                <a:gd name="T7" fmla="*/ 0 h 67"/>
                <a:gd name="T8" fmla="*/ 71078167 w 40"/>
                <a:gd name="T9" fmla="*/ 0 h 67"/>
                <a:gd name="T10" fmla="*/ 42646146 w 40"/>
                <a:gd name="T11" fmla="*/ 0 h 67"/>
                <a:gd name="T12" fmla="*/ 42646146 w 40"/>
                <a:gd name="T13" fmla="*/ 0 h 67"/>
                <a:gd name="T14" fmla="*/ 0 w 40"/>
                <a:gd name="T15" fmla="*/ 70073766 h 67"/>
                <a:gd name="T16" fmla="*/ 14214125 w 40"/>
                <a:gd name="T17" fmla="*/ 896957687 h 67"/>
                <a:gd name="T18" fmla="*/ 28432021 w 40"/>
                <a:gd name="T19" fmla="*/ 924986445 h 67"/>
                <a:gd name="T20" fmla="*/ 28432021 w 40"/>
                <a:gd name="T21" fmla="*/ 924986445 h 67"/>
                <a:gd name="T22" fmla="*/ 28432021 w 40"/>
                <a:gd name="T23" fmla="*/ 924986445 h 67"/>
                <a:gd name="T24" fmla="*/ 28432021 w 40"/>
                <a:gd name="T25" fmla="*/ 924986445 h 67"/>
                <a:gd name="T26" fmla="*/ 28432021 w 40"/>
                <a:gd name="T27" fmla="*/ 924986445 h 67"/>
                <a:gd name="T28" fmla="*/ 28432021 w 40"/>
                <a:gd name="T29" fmla="*/ 924986445 h 67"/>
                <a:gd name="T30" fmla="*/ 28432021 w 40"/>
                <a:gd name="T31" fmla="*/ 924986445 h 67"/>
                <a:gd name="T32" fmla="*/ 28432021 w 40"/>
                <a:gd name="T33" fmla="*/ 924986445 h 67"/>
                <a:gd name="T34" fmla="*/ 28432021 w 40"/>
                <a:gd name="T35" fmla="*/ 924986445 h 67"/>
                <a:gd name="T36" fmla="*/ 28432021 w 40"/>
                <a:gd name="T37" fmla="*/ 924986445 h 67"/>
                <a:gd name="T38" fmla="*/ 28432021 w 40"/>
                <a:gd name="T39" fmla="*/ 924986445 h 67"/>
                <a:gd name="T40" fmla="*/ 28432021 w 40"/>
                <a:gd name="T41" fmla="*/ 924986445 h 67"/>
                <a:gd name="T42" fmla="*/ 42646146 w 40"/>
                <a:gd name="T43" fmla="*/ 924986445 h 67"/>
                <a:gd name="T44" fmla="*/ 42646146 w 40"/>
                <a:gd name="T45" fmla="*/ 939002696 h 67"/>
                <a:gd name="T46" fmla="*/ 42646146 w 40"/>
                <a:gd name="T47" fmla="*/ 939002696 h 67"/>
                <a:gd name="T48" fmla="*/ 42646146 w 40"/>
                <a:gd name="T49" fmla="*/ 939002696 h 67"/>
                <a:gd name="T50" fmla="*/ 42646146 w 40"/>
                <a:gd name="T51" fmla="*/ 939002696 h 67"/>
                <a:gd name="T52" fmla="*/ 42646146 w 40"/>
                <a:gd name="T53" fmla="*/ 939002696 h 67"/>
                <a:gd name="T54" fmla="*/ 56860271 w 40"/>
                <a:gd name="T55" fmla="*/ 939002696 h 67"/>
                <a:gd name="T56" fmla="*/ 56860271 w 40"/>
                <a:gd name="T57" fmla="*/ 939002696 h 67"/>
                <a:gd name="T58" fmla="*/ 71078167 w 40"/>
                <a:gd name="T59" fmla="*/ 939002696 h 67"/>
                <a:gd name="T60" fmla="*/ 71078167 w 40"/>
                <a:gd name="T61" fmla="*/ 939002696 h 67"/>
                <a:gd name="T62" fmla="*/ 71078167 w 40"/>
                <a:gd name="T63" fmla="*/ 939002696 h 67"/>
                <a:gd name="T64" fmla="*/ 497535857 w 40"/>
                <a:gd name="T65" fmla="*/ 939002696 h 67"/>
                <a:gd name="T66" fmla="*/ 568614024 w 40"/>
                <a:gd name="T67" fmla="*/ 70073766 h 67"/>
                <a:gd name="T68" fmla="*/ 284308897 w 40"/>
                <a:gd name="T69" fmla="*/ 896957687 h 67"/>
                <a:gd name="T70" fmla="*/ 284308897 w 40"/>
                <a:gd name="T71" fmla="*/ 854912679 h 67"/>
                <a:gd name="T72" fmla="*/ 284308897 w 40"/>
                <a:gd name="T73" fmla="*/ 896957687 h 67"/>
                <a:gd name="T74" fmla="*/ 42646146 w 40"/>
                <a:gd name="T75" fmla="*/ 784838912 h 67"/>
                <a:gd name="T76" fmla="*/ 525967878 w 40"/>
                <a:gd name="T77" fmla="*/ 98106268 h 6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0" h="67">
                  <a:moveTo>
                    <a:pt x="35" y="0"/>
                  </a:moveTo>
                  <a:cubicBezTo>
                    <a:pt x="34" y="0"/>
                    <a:pt x="34" y="0"/>
                    <a:pt x="34" y="0"/>
                  </a:cubicBezTo>
                  <a:cubicBezTo>
                    <a:pt x="34" y="0"/>
                    <a:pt x="33" y="0"/>
                    <a:pt x="33" y="0"/>
                  </a:cubicBezTo>
                  <a:cubicBezTo>
                    <a:pt x="29" y="0"/>
                    <a:pt x="29" y="0"/>
                    <a:pt x="29" y="0"/>
                  </a:cubicBezTo>
                  <a:cubicBezTo>
                    <a:pt x="29" y="0"/>
                    <a:pt x="28" y="0"/>
                    <a:pt x="28" y="0"/>
                  </a:cubicBezTo>
                  <a:cubicBezTo>
                    <a:pt x="27" y="0"/>
                    <a:pt x="27" y="0"/>
                    <a:pt x="27" y="0"/>
                  </a:cubicBezTo>
                  <a:cubicBezTo>
                    <a:pt x="27" y="0"/>
                    <a:pt x="27" y="0"/>
                    <a:pt x="27" y="0"/>
                  </a:cubicBezTo>
                  <a:cubicBezTo>
                    <a:pt x="24" y="0"/>
                    <a:pt x="24" y="0"/>
                    <a:pt x="24" y="0"/>
                  </a:cubicBezTo>
                  <a:cubicBezTo>
                    <a:pt x="24" y="0"/>
                    <a:pt x="24" y="0"/>
                    <a:pt x="24" y="0"/>
                  </a:cubicBezTo>
                  <a:cubicBezTo>
                    <a:pt x="5" y="0"/>
                    <a:pt x="5" y="0"/>
                    <a:pt x="5" y="0"/>
                  </a:cubicBezTo>
                  <a:cubicBezTo>
                    <a:pt x="4" y="0"/>
                    <a:pt x="4" y="0"/>
                    <a:pt x="3" y="0"/>
                  </a:cubicBezTo>
                  <a:cubicBezTo>
                    <a:pt x="3" y="0"/>
                    <a:pt x="3" y="0"/>
                    <a:pt x="3" y="0"/>
                  </a:cubicBezTo>
                  <a:cubicBezTo>
                    <a:pt x="3" y="0"/>
                    <a:pt x="3" y="0"/>
                    <a:pt x="3" y="0"/>
                  </a:cubicBezTo>
                  <a:cubicBezTo>
                    <a:pt x="3" y="0"/>
                    <a:pt x="3" y="0"/>
                    <a:pt x="3" y="0"/>
                  </a:cubicBezTo>
                  <a:cubicBezTo>
                    <a:pt x="2" y="1"/>
                    <a:pt x="2" y="1"/>
                    <a:pt x="1" y="2"/>
                  </a:cubicBezTo>
                  <a:cubicBezTo>
                    <a:pt x="1" y="3"/>
                    <a:pt x="0" y="4"/>
                    <a:pt x="0" y="5"/>
                  </a:cubicBezTo>
                  <a:cubicBezTo>
                    <a:pt x="0" y="62"/>
                    <a:pt x="0" y="62"/>
                    <a:pt x="0" y="62"/>
                  </a:cubicBezTo>
                  <a:cubicBezTo>
                    <a:pt x="0" y="63"/>
                    <a:pt x="0" y="63"/>
                    <a:pt x="1" y="64"/>
                  </a:cubicBezTo>
                  <a:cubicBezTo>
                    <a:pt x="1" y="65"/>
                    <a:pt x="1" y="65"/>
                    <a:pt x="1" y="66"/>
                  </a:cubicBezTo>
                  <a:cubicBezTo>
                    <a:pt x="1" y="66"/>
                    <a:pt x="1"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2" y="66"/>
                    <a:pt x="2" y="66"/>
                    <a:pt x="2" y="66"/>
                  </a:cubicBezTo>
                  <a:cubicBezTo>
                    <a:pt x="3" y="66"/>
                    <a:pt x="3" y="66"/>
                    <a:pt x="3" y="66"/>
                  </a:cubicBezTo>
                  <a:cubicBezTo>
                    <a:pt x="3" y="66"/>
                    <a:pt x="3" y="66"/>
                    <a:pt x="3" y="66"/>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4" y="67"/>
                    <a:pt x="4" y="67"/>
                    <a:pt x="4" y="67"/>
                  </a:cubicBezTo>
                  <a:cubicBezTo>
                    <a:pt x="4" y="67"/>
                    <a:pt x="4" y="67"/>
                    <a:pt x="4" y="67"/>
                  </a:cubicBezTo>
                  <a:cubicBezTo>
                    <a:pt x="4" y="67"/>
                    <a:pt x="4" y="67"/>
                    <a:pt x="4" y="67"/>
                  </a:cubicBezTo>
                  <a:cubicBezTo>
                    <a:pt x="4" y="67"/>
                    <a:pt x="4" y="67"/>
                    <a:pt x="5" y="67"/>
                  </a:cubicBezTo>
                  <a:cubicBezTo>
                    <a:pt x="5" y="67"/>
                    <a:pt x="5" y="67"/>
                    <a:pt x="5" y="67"/>
                  </a:cubicBezTo>
                  <a:cubicBezTo>
                    <a:pt x="5" y="67"/>
                    <a:pt x="5" y="67"/>
                    <a:pt x="5" y="67"/>
                  </a:cubicBezTo>
                  <a:cubicBezTo>
                    <a:pt x="5" y="67"/>
                    <a:pt x="5" y="67"/>
                    <a:pt x="5" y="67"/>
                  </a:cubicBezTo>
                  <a:cubicBezTo>
                    <a:pt x="5" y="67"/>
                    <a:pt x="5" y="67"/>
                    <a:pt x="5" y="67"/>
                  </a:cubicBezTo>
                  <a:cubicBezTo>
                    <a:pt x="5" y="67"/>
                    <a:pt x="5" y="67"/>
                    <a:pt x="5" y="67"/>
                  </a:cubicBezTo>
                  <a:cubicBezTo>
                    <a:pt x="5" y="67"/>
                    <a:pt x="5" y="67"/>
                    <a:pt x="5" y="67"/>
                  </a:cubicBezTo>
                  <a:cubicBezTo>
                    <a:pt x="35" y="67"/>
                    <a:pt x="35" y="67"/>
                    <a:pt x="35" y="67"/>
                  </a:cubicBezTo>
                  <a:cubicBezTo>
                    <a:pt x="37" y="67"/>
                    <a:pt x="40" y="65"/>
                    <a:pt x="40" y="62"/>
                  </a:cubicBezTo>
                  <a:cubicBezTo>
                    <a:pt x="40" y="5"/>
                    <a:pt x="40" y="5"/>
                    <a:pt x="40" y="5"/>
                  </a:cubicBezTo>
                  <a:cubicBezTo>
                    <a:pt x="40" y="2"/>
                    <a:pt x="37" y="0"/>
                    <a:pt x="35" y="0"/>
                  </a:cubicBezTo>
                  <a:close/>
                  <a:moveTo>
                    <a:pt x="20" y="64"/>
                  </a:moveTo>
                  <a:cubicBezTo>
                    <a:pt x="19" y="64"/>
                    <a:pt x="18" y="63"/>
                    <a:pt x="18" y="62"/>
                  </a:cubicBezTo>
                  <a:cubicBezTo>
                    <a:pt x="18" y="61"/>
                    <a:pt x="19" y="61"/>
                    <a:pt x="20" y="61"/>
                  </a:cubicBezTo>
                  <a:cubicBezTo>
                    <a:pt x="21" y="61"/>
                    <a:pt x="22" y="61"/>
                    <a:pt x="22" y="62"/>
                  </a:cubicBezTo>
                  <a:cubicBezTo>
                    <a:pt x="22" y="63"/>
                    <a:pt x="21" y="64"/>
                    <a:pt x="20" y="64"/>
                  </a:cubicBezTo>
                  <a:close/>
                  <a:moveTo>
                    <a:pt x="37" y="56"/>
                  </a:moveTo>
                  <a:cubicBezTo>
                    <a:pt x="3" y="56"/>
                    <a:pt x="3" y="56"/>
                    <a:pt x="3" y="56"/>
                  </a:cubicBezTo>
                  <a:cubicBezTo>
                    <a:pt x="3" y="7"/>
                    <a:pt x="3" y="7"/>
                    <a:pt x="3" y="7"/>
                  </a:cubicBezTo>
                  <a:cubicBezTo>
                    <a:pt x="37" y="7"/>
                    <a:pt x="37" y="7"/>
                    <a:pt x="37" y="7"/>
                  </a:cubicBezTo>
                  <a:lnTo>
                    <a:pt x="37" y="56"/>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39" name="Oval 69"/>
            <p:cNvSpPr>
              <a:spLocks noChangeArrowheads="1"/>
            </p:cNvSpPr>
            <p:nvPr/>
          </p:nvSpPr>
          <p:spPr bwMode="auto">
            <a:xfrm>
              <a:off x="4897438" y="3192463"/>
              <a:ext cx="19050" cy="19050"/>
            </a:xfrm>
            <a:prstGeom prst="ellipse">
              <a:avLst/>
            </a:pr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sp>
          <p:nvSpPr>
            <p:cNvPr id="26740" name="Freeform 70"/>
            <p:cNvSpPr/>
            <p:nvPr/>
          </p:nvSpPr>
          <p:spPr bwMode="auto">
            <a:xfrm>
              <a:off x="4889500" y="3211513"/>
              <a:ext cx="38100" cy="44450"/>
            </a:xfrm>
            <a:custGeom>
              <a:avLst/>
              <a:gdLst>
                <a:gd name="T0" fmla="*/ 130644900 w 10"/>
                <a:gd name="T1" fmla="*/ 27440467 h 12"/>
                <a:gd name="T2" fmla="*/ 87096600 w 10"/>
                <a:gd name="T3" fmla="*/ 0 h 12"/>
                <a:gd name="T4" fmla="*/ 87096600 w 10"/>
                <a:gd name="T5" fmla="*/ 0 h 12"/>
                <a:gd name="T6" fmla="*/ 58064400 w 10"/>
                <a:gd name="T7" fmla="*/ 13720233 h 12"/>
                <a:gd name="T8" fmla="*/ 29032200 w 10"/>
                <a:gd name="T9" fmla="*/ 0 h 12"/>
                <a:gd name="T10" fmla="*/ 29032200 w 10"/>
                <a:gd name="T11" fmla="*/ 0 h 12"/>
                <a:gd name="T12" fmla="*/ 0 w 10"/>
                <a:gd name="T13" fmla="*/ 13720233 h 12"/>
                <a:gd name="T14" fmla="*/ 14516100 w 10"/>
                <a:gd name="T15" fmla="*/ 27440467 h 12"/>
                <a:gd name="T16" fmla="*/ 43548300 w 10"/>
                <a:gd name="T17" fmla="*/ 150929975 h 12"/>
                <a:gd name="T18" fmla="*/ 43548300 w 10"/>
                <a:gd name="T19" fmla="*/ 164650208 h 12"/>
                <a:gd name="T20" fmla="*/ 116128800 w 10"/>
                <a:gd name="T21" fmla="*/ 164650208 h 12"/>
                <a:gd name="T22" fmla="*/ 145161000 w 10"/>
                <a:gd name="T23" fmla="*/ 123489508 h 12"/>
                <a:gd name="T24" fmla="*/ 130644900 w 10"/>
                <a:gd name="T25" fmla="*/ 27440467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 h="12">
                  <a:moveTo>
                    <a:pt x="9" y="2"/>
                  </a:moveTo>
                  <a:cubicBezTo>
                    <a:pt x="9" y="1"/>
                    <a:pt x="8" y="0"/>
                    <a:pt x="6" y="0"/>
                  </a:cubicBezTo>
                  <a:cubicBezTo>
                    <a:pt x="6" y="0"/>
                    <a:pt x="6" y="0"/>
                    <a:pt x="6" y="0"/>
                  </a:cubicBezTo>
                  <a:cubicBezTo>
                    <a:pt x="6" y="0"/>
                    <a:pt x="5" y="1"/>
                    <a:pt x="4" y="1"/>
                  </a:cubicBezTo>
                  <a:cubicBezTo>
                    <a:pt x="3" y="1"/>
                    <a:pt x="3" y="0"/>
                    <a:pt x="2" y="0"/>
                  </a:cubicBezTo>
                  <a:cubicBezTo>
                    <a:pt x="2" y="0"/>
                    <a:pt x="2" y="0"/>
                    <a:pt x="2" y="0"/>
                  </a:cubicBezTo>
                  <a:cubicBezTo>
                    <a:pt x="1" y="0"/>
                    <a:pt x="1" y="0"/>
                    <a:pt x="0" y="1"/>
                  </a:cubicBezTo>
                  <a:cubicBezTo>
                    <a:pt x="0" y="1"/>
                    <a:pt x="1" y="2"/>
                    <a:pt x="1" y="2"/>
                  </a:cubicBezTo>
                  <a:cubicBezTo>
                    <a:pt x="3" y="11"/>
                    <a:pt x="3" y="11"/>
                    <a:pt x="3" y="11"/>
                  </a:cubicBezTo>
                  <a:cubicBezTo>
                    <a:pt x="3" y="12"/>
                    <a:pt x="3" y="12"/>
                    <a:pt x="3" y="12"/>
                  </a:cubicBezTo>
                  <a:cubicBezTo>
                    <a:pt x="8" y="12"/>
                    <a:pt x="8" y="12"/>
                    <a:pt x="8" y="12"/>
                  </a:cubicBezTo>
                  <a:cubicBezTo>
                    <a:pt x="9" y="12"/>
                    <a:pt x="10" y="11"/>
                    <a:pt x="10" y="9"/>
                  </a:cubicBezTo>
                  <a:lnTo>
                    <a:pt x="9" y="2"/>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41" name="Freeform 71"/>
            <p:cNvSpPr/>
            <p:nvPr/>
          </p:nvSpPr>
          <p:spPr bwMode="auto">
            <a:xfrm>
              <a:off x="4837113" y="3206750"/>
              <a:ext cx="19050" cy="60325"/>
            </a:xfrm>
            <a:custGeom>
              <a:avLst/>
              <a:gdLst>
                <a:gd name="T0" fmla="*/ 0 w 5"/>
                <a:gd name="T1" fmla="*/ 170584019 h 16"/>
                <a:gd name="T2" fmla="*/ 43548300 w 5"/>
                <a:gd name="T3" fmla="*/ 42646005 h 16"/>
                <a:gd name="T4" fmla="*/ 72580500 w 5"/>
                <a:gd name="T5" fmla="*/ 0 h 16"/>
                <a:gd name="T6" fmla="*/ 72580500 w 5"/>
                <a:gd name="T7" fmla="*/ 0 h 16"/>
                <a:gd name="T8" fmla="*/ 72580500 w 5"/>
                <a:gd name="T9" fmla="*/ 0 h 16"/>
                <a:gd name="T10" fmla="*/ 29032200 w 5"/>
                <a:gd name="T11" fmla="*/ 42646005 h 16"/>
                <a:gd name="T12" fmla="*/ 0 w 5"/>
                <a:gd name="T13" fmla="*/ 170584019 h 16"/>
                <a:gd name="T14" fmla="*/ 43548300 w 5"/>
                <a:gd name="T15" fmla="*/ 227444102 h 16"/>
                <a:gd name="T16" fmla="*/ 43548300 w 5"/>
                <a:gd name="T17" fmla="*/ 227444102 h 16"/>
                <a:gd name="T18" fmla="*/ 0 w 5"/>
                <a:gd name="T19" fmla="*/ 170584019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16">
                  <a:moveTo>
                    <a:pt x="0" y="12"/>
                  </a:moveTo>
                  <a:cubicBezTo>
                    <a:pt x="3" y="3"/>
                    <a:pt x="3" y="3"/>
                    <a:pt x="3" y="3"/>
                  </a:cubicBezTo>
                  <a:cubicBezTo>
                    <a:pt x="3" y="1"/>
                    <a:pt x="4" y="0"/>
                    <a:pt x="5" y="0"/>
                  </a:cubicBezTo>
                  <a:cubicBezTo>
                    <a:pt x="5" y="0"/>
                    <a:pt x="5" y="0"/>
                    <a:pt x="5" y="0"/>
                  </a:cubicBezTo>
                  <a:cubicBezTo>
                    <a:pt x="5" y="0"/>
                    <a:pt x="5" y="0"/>
                    <a:pt x="5" y="0"/>
                  </a:cubicBezTo>
                  <a:cubicBezTo>
                    <a:pt x="3" y="0"/>
                    <a:pt x="2" y="1"/>
                    <a:pt x="2" y="3"/>
                  </a:cubicBezTo>
                  <a:cubicBezTo>
                    <a:pt x="0" y="12"/>
                    <a:pt x="0" y="12"/>
                    <a:pt x="0" y="12"/>
                  </a:cubicBezTo>
                  <a:cubicBezTo>
                    <a:pt x="0" y="14"/>
                    <a:pt x="1" y="16"/>
                    <a:pt x="3" y="16"/>
                  </a:cubicBezTo>
                  <a:cubicBezTo>
                    <a:pt x="3" y="16"/>
                    <a:pt x="3" y="16"/>
                    <a:pt x="3" y="16"/>
                  </a:cubicBezTo>
                  <a:cubicBezTo>
                    <a:pt x="2" y="16"/>
                    <a:pt x="0" y="14"/>
                    <a:pt x="0" y="12"/>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42" name="Freeform 72"/>
            <p:cNvSpPr/>
            <p:nvPr/>
          </p:nvSpPr>
          <p:spPr bwMode="auto">
            <a:xfrm>
              <a:off x="4837113" y="3206750"/>
              <a:ext cx="60325" cy="60325"/>
            </a:xfrm>
            <a:custGeom>
              <a:avLst/>
              <a:gdLst>
                <a:gd name="T0" fmla="*/ 227444102 w 16"/>
                <a:gd name="T1" fmla="*/ 184798097 h 16"/>
                <a:gd name="T2" fmla="*/ 199012175 w 16"/>
                <a:gd name="T3" fmla="*/ 184798097 h 16"/>
                <a:gd name="T4" fmla="*/ 170584019 w 16"/>
                <a:gd name="T5" fmla="*/ 142152092 h 16"/>
                <a:gd name="T6" fmla="*/ 199012175 w 16"/>
                <a:gd name="T7" fmla="*/ 42646005 h 16"/>
                <a:gd name="T8" fmla="*/ 199012175 w 16"/>
                <a:gd name="T9" fmla="*/ 42646005 h 16"/>
                <a:gd name="T10" fmla="*/ 156366170 w 16"/>
                <a:gd name="T11" fmla="*/ 0 h 16"/>
                <a:gd name="T12" fmla="*/ 156366170 w 16"/>
                <a:gd name="T13" fmla="*/ 0 h 16"/>
                <a:gd name="T14" fmla="*/ 113723936 w 16"/>
                <a:gd name="T15" fmla="*/ 14214078 h 16"/>
                <a:gd name="T16" fmla="*/ 71077931 w 16"/>
                <a:gd name="T17" fmla="*/ 0 h 16"/>
                <a:gd name="T18" fmla="*/ 42646005 w 16"/>
                <a:gd name="T19" fmla="*/ 42646005 h 16"/>
                <a:gd name="T20" fmla="*/ 0 w 16"/>
                <a:gd name="T21" fmla="*/ 170584019 h 16"/>
                <a:gd name="T22" fmla="*/ 42646005 w 16"/>
                <a:gd name="T23" fmla="*/ 227444102 h 16"/>
                <a:gd name="T24" fmla="*/ 184798097 w 16"/>
                <a:gd name="T25" fmla="*/ 227444102 h 16"/>
                <a:gd name="T26" fmla="*/ 227444102 w 16"/>
                <a:gd name="T27" fmla="*/ 18479809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 h="16">
                  <a:moveTo>
                    <a:pt x="16" y="13"/>
                  </a:moveTo>
                  <a:cubicBezTo>
                    <a:pt x="14" y="13"/>
                    <a:pt x="14" y="13"/>
                    <a:pt x="14" y="13"/>
                  </a:cubicBezTo>
                  <a:cubicBezTo>
                    <a:pt x="13" y="13"/>
                    <a:pt x="12" y="12"/>
                    <a:pt x="12" y="10"/>
                  </a:cubicBezTo>
                  <a:cubicBezTo>
                    <a:pt x="14" y="3"/>
                    <a:pt x="14" y="3"/>
                    <a:pt x="14" y="3"/>
                  </a:cubicBezTo>
                  <a:cubicBezTo>
                    <a:pt x="14" y="3"/>
                    <a:pt x="14" y="3"/>
                    <a:pt x="14" y="3"/>
                  </a:cubicBezTo>
                  <a:cubicBezTo>
                    <a:pt x="14" y="1"/>
                    <a:pt x="12" y="0"/>
                    <a:pt x="11" y="0"/>
                  </a:cubicBezTo>
                  <a:cubicBezTo>
                    <a:pt x="11" y="0"/>
                    <a:pt x="11" y="0"/>
                    <a:pt x="11" y="0"/>
                  </a:cubicBezTo>
                  <a:cubicBezTo>
                    <a:pt x="10" y="0"/>
                    <a:pt x="9" y="1"/>
                    <a:pt x="8" y="1"/>
                  </a:cubicBezTo>
                  <a:cubicBezTo>
                    <a:pt x="7" y="1"/>
                    <a:pt x="6" y="0"/>
                    <a:pt x="5" y="0"/>
                  </a:cubicBezTo>
                  <a:cubicBezTo>
                    <a:pt x="4" y="0"/>
                    <a:pt x="3" y="1"/>
                    <a:pt x="3" y="3"/>
                  </a:cubicBezTo>
                  <a:cubicBezTo>
                    <a:pt x="0" y="12"/>
                    <a:pt x="0" y="12"/>
                    <a:pt x="0" y="12"/>
                  </a:cubicBezTo>
                  <a:cubicBezTo>
                    <a:pt x="0" y="14"/>
                    <a:pt x="2" y="16"/>
                    <a:pt x="3" y="16"/>
                  </a:cubicBezTo>
                  <a:cubicBezTo>
                    <a:pt x="13" y="16"/>
                    <a:pt x="13" y="16"/>
                    <a:pt x="13" y="16"/>
                  </a:cubicBezTo>
                  <a:cubicBezTo>
                    <a:pt x="15" y="16"/>
                    <a:pt x="16" y="14"/>
                    <a:pt x="16" y="13"/>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43" name="Freeform 73"/>
            <p:cNvSpPr/>
            <p:nvPr/>
          </p:nvSpPr>
          <p:spPr bwMode="auto">
            <a:xfrm>
              <a:off x="4883150" y="3217863"/>
              <a:ext cx="14288" cy="38100"/>
            </a:xfrm>
            <a:custGeom>
              <a:avLst/>
              <a:gdLst>
                <a:gd name="T0" fmla="*/ 0 w 4"/>
                <a:gd name="T1" fmla="*/ 101612700 h 10"/>
                <a:gd name="T2" fmla="*/ 25518368 w 4"/>
                <a:gd name="T3" fmla="*/ 145161000 h 10"/>
                <a:gd name="T4" fmla="*/ 51036736 w 4"/>
                <a:gd name="T5" fmla="*/ 145161000 h 10"/>
                <a:gd name="T6" fmla="*/ 51036736 w 4"/>
                <a:gd name="T7" fmla="*/ 130644900 h 10"/>
                <a:gd name="T8" fmla="*/ 25518368 w 4"/>
                <a:gd name="T9" fmla="*/ 0 h 10"/>
                <a:gd name="T10" fmla="*/ 25518368 w 4"/>
                <a:gd name="T11" fmla="*/ 0 h 10"/>
                <a:gd name="T12" fmla="*/ 25518368 w 4"/>
                <a:gd name="T13" fmla="*/ 0 h 10"/>
                <a:gd name="T14" fmla="*/ 0 w 4"/>
                <a:gd name="T15" fmla="*/ 101612700 h 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 h="10">
                  <a:moveTo>
                    <a:pt x="0" y="7"/>
                  </a:moveTo>
                  <a:cubicBezTo>
                    <a:pt x="0" y="9"/>
                    <a:pt x="1" y="10"/>
                    <a:pt x="2" y="10"/>
                  </a:cubicBezTo>
                  <a:cubicBezTo>
                    <a:pt x="4" y="10"/>
                    <a:pt x="4" y="10"/>
                    <a:pt x="4" y="10"/>
                  </a:cubicBezTo>
                  <a:cubicBezTo>
                    <a:pt x="4" y="10"/>
                    <a:pt x="4" y="10"/>
                    <a:pt x="4" y="9"/>
                  </a:cubicBezTo>
                  <a:cubicBezTo>
                    <a:pt x="2" y="0"/>
                    <a:pt x="2" y="0"/>
                    <a:pt x="2" y="0"/>
                  </a:cubicBezTo>
                  <a:cubicBezTo>
                    <a:pt x="2" y="0"/>
                    <a:pt x="2" y="0"/>
                    <a:pt x="2" y="0"/>
                  </a:cubicBezTo>
                  <a:cubicBezTo>
                    <a:pt x="2" y="0"/>
                    <a:pt x="2" y="0"/>
                    <a:pt x="2" y="0"/>
                  </a:cubicBezTo>
                  <a:lnTo>
                    <a:pt x="0" y="7"/>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44" name="Oval 74"/>
            <p:cNvSpPr>
              <a:spLocks noChangeArrowheads="1"/>
            </p:cNvSpPr>
            <p:nvPr/>
          </p:nvSpPr>
          <p:spPr bwMode="auto">
            <a:xfrm>
              <a:off x="4852988" y="3181350"/>
              <a:ext cx="25400" cy="25400"/>
            </a:xfrm>
            <a:prstGeom prst="ellipse">
              <a:avLst/>
            </a:pr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grpSp>
      <p:grpSp>
        <p:nvGrpSpPr>
          <p:cNvPr id="26668" name="组合 82"/>
          <p:cNvGrpSpPr/>
          <p:nvPr/>
        </p:nvGrpSpPr>
        <p:grpSpPr bwMode="auto">
          <a:xfrm>
            <a:off x="434975" y="3629025"/>
            <a:ext cx="280988" cy="217488"/>
            <a:chOff x="434975" y="3057525"/>
            <a:chExt cx="280988" cy="217488"/>
          </a:xfrm>
        </p:grpSpPr>
        <p:sp>
          <p:nvSpPr>
            <p:cNvPr id="26736" name="Freeform 75"/>
            <p:cNvSpPr/>
            <p:nvPr/>
          </p:nvSpPr>
          <p:spPr bwMode="auto">
            <a:xfrm>
              <a:off x="454025" y="3057525"/>
              <a:ext cx="242888" cy="168275"/>
            </a:xfrm>
            <a:custGeom>
              <a:avLst/>
              <a:gdLst>
                <a:gd name="T0" fmla="*/ 907608931 w 65"/>
                <a:gd name="T1" fmla="*/ 629255014 h 45"/>
                <a:gd name="T2" fmla="*/ 907608931 w 65"/>
                <a:gd name="T3" fmla="*/ 601287709 h 45"/>
                <a:gd name="T4" fmla="*/ 488713076 w 65"/>
                <a:gd name="T5" fmla="*/ 209752918 h 45"/>
                <a:gd name="T6" fmla="*/ 488713076 w 65"/>
                <a:gd name="T7" fmla="*/ 153818308 h 45"/>
                <a:gd name="T8" fmla="*/ 544566106 w 65"/>
                <a:gd name="T9" fmla="*/ 83901915 h 45"/>
                <a:gd name="T10" fmla="*/ 460784693 w 65"/>
                <a:gd name="T11" fmla="*/ 0 h 45"/>
                <a:gd name="T12" fmla="*/ 377007017 w 65"/>
                <a:gd name="T13" fmla="*/ 83901915 h 45"/>
                <a:gd name="T14" fmla="*/ 418895855 w 65"/>
                <a:gd name="T15" fmla="*/ 153818308 h 45"/>
                <a:gd name="T16" fmla="*/ 418895855 w 65"/>
                <a:gd name="T17" fmla="*/ 209752918 h 45"/>
                <a:gd name="T18" fmla="*/ 0 w 65"/>
                <a:gd name="T19" fmla="*/ 601287709 h 45"/>
                <a:gd name="T20" fmla="*/ 0 w 65"/>
                <a:gd name="T21" fmla="*/ 629255014 h 45"/>
                <a:gd name="T22" fmla="*/ 907608931 w 65"/>
                <a:gd name="T23" fmla="*/ 629255014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5" h="45">
                  <a:moveTo>
                    <a:pt x="65" y="45"/>
                  </a:moveTo>
                  <a:cubicBezTo>
                    <a:pt x="65" y="44"/>
                    <a:pt x="65" y="43"/>
                    <a:pt x="65" y="43"/>
                  </a:cubicBezTo>
                  <a:cubicBezTo>
                    <a:pt x="65" y="28"/>
                    <a:pt x="52" y="16"/>
                    <a:pt x="35" y="15"/>
                  </a:cubicBezTo>
                  <a:cubicBezTo>
                    <a:pt x="35" y="11"/>
                    <a:pt x="35" y="11"/>
                    <a:pt x="35" y="11"/>
                  </a:cubicBezTo>
                  <a:cubicBezTo>
                    <a:pt x="37" y="10"/>
                    <a:pt x="39" y="8"/>
                    <a:pt x="39" y="6"/>
                  </a:cubicBezTo>
                  <a:cubicBezTo>
                    <a:pt x="39" y="3"/>
                    <a:pt x="36" y="0"/>
                    <a:pt x="33" y="0"/>
                  </a:cubicBezTo>
                  <a:cubicBezTo>
                    <a:pt x="29" y="0"/>
                    <a:pt x="27" y="3"/>
                    <a:pt x="27" y="6"/>
                  </a:cubicBezTo>
                  <a:cubicBezTo>
                    <a:pt x="27" y="8"/>
                    <a:pt x="28" y="10"/>
                    <a:pt x="30" y="11"/>
                  </a:cubicBezTo>
                  <a:cubicBezTo>
                    <a:pt x="30" y="15"/>
                    <a:pt x="30" y="15"/>
                    <a:pt x="30" y="15"/>
                  </a:cubicBezTo>
                  <a:cubicBezTo>
                    <a:pt x="13" y="16"/>
                    <a:pt x="0" y="28"/>
                    <a:pt x="0" y="43"/>
                  </a:cubicBezTo>
                  <a:cubicBezTo>
                    <a:pt x="0" y="43"/>
                    <a:pt x="0" y="44"/>
                    <a:pt x="0" y="45"/>
                  </a:cubicBezTo>
                  <a:lnTo>
                    <a:pt x="65" y="45"/>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37" name="Freeform 76"/>
            <p:cNvSpPr/>
            <p:nvPr/>
          </p:nvSpPr>
          <p:spPr bwMode="auto">
            <a:xfrm>
              <a:off x="434975" y="3236913"/>
              <a:ext cx="280988" cy="38100"/>
            </a:xfrm>
            <a:custGeom>
              <a:avLst/>
              <a:gdLst>
                <a:gd name="T0" fmla="*/ 415827315 w 177"/>
                <a:gd name="T1" fmla="*/ 30241875 h 24"/>
                <a:gd name="T2" fmla="*/ 415827315 w 177"/>
                <a:gd name="T3" fmla="*/ 0 h 24"/>
                <a:gd name="T4" fmla="*/ 30241929 w 177"/>
                <a:gd name="T5" fmla="*/ 0 h 24"/>
                <a:gd name="T6" fmla="*/ 30241929 w 177"/>
                <a:gd name="T7" fmla="*/ 30241875 h 24"/>
                <a:gd name="T8" fmla="*/ 0 w 177"/>
                <a:gd name="T9" fmla="*/ 30241875 h 24"/>
                <a:gd name="T10" fmla="*/ 0 w 177"/>
                <a:gd name="T11" fmla="*/ 60483750 h 24"/>
                <a:gd name="T12" fmla="*/ 446069244 w 177"/>
                <a:gd name="T13" fmla="*/ 60483750 h 24"/>
                <a:gd name="T14" fmla="*/ 446069244 w 177"/>
                <a:gd name="T15" fmla="*/ 30241875 h 24"/>
                <a:gd name="T16" fmla="*/ 415827315 w 177"/>
                <a:gd name="T17" fmla="*/ 30241875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7" h="24">
                  <a:moveTo>
                    <a:pt x="165" y="12"/>
                  </a:moveTo>
                  <a:lnTo>
                    <a:pt x="165" y="0"/>
                  </a:lnTo>
                  <a:lnTo>
                    <a:pt x="12" y="0"/>
                  </a:lnTo>
                  <a:lnTo>
                    <a:pt x="12" y="12"/>
                  </a:lnTo>
                  <a:lnTo>
                    <a:pt x="0" y="12"/>
                  </a:lnTo>
                  <a:lnTo>
                    <a:pt x="0" y="24"/>
                  </a:lnTo>
                  <a:lnTo>
                    <a:pt x="177" y="24"/>
                  </a:lnTo>
                  <a:lnTo>
                    <a:pt x="177" y="12"/>
                  </a:lnTo>
                  <a:lnTo>
                    <a:pt x="165" y="12"/>
                  </a:ln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6669" name="组合 85"/>
          <p:cNvGrpSpPr/>
          <p:nvPr/>
        </p:nvGrpSpPr>
        <p:grpSpPr bwMode="auto">
          <a:xfrm>
            <a:off x="6191250" y="3624263"/>
            <a:ext cx="228600" cy="282575"/>
            <a:chOff x="6191250" y="3052763"/>
            <a:chExt cx="228600" cy="282575"/>
          </a:xfrm>
        </p:grpSpPr>
        <p:sp>
          <p:nvSpPr>
            <p:cNvPr id="26734" name="Freeform 77"/>
            <p:cNvSpPr/>
            <p:nvPr/>
          </p:nvSpPr>
          <p:spPr bwMode="auto">
            <a:xfrm>
              <a:off x="6191250" y="3052763"/>
              <a:ext cx="228600" cy="282575"/>
            </a:xfrm>
            <a:custGeom>
              <a:avLst/>
              <a:gdLst>
                <a:gd name="T0" fmla="*/ 0 w 61"/>
                <a:gd name="T1" fmla="*/ 425859363 h 75"/>
                <a:gd name="T2" fmla="*/ 421321043 w 61"/>
                <a:gd name="T3" fmla="*/ 0 h 75"/>
                <a:gd name="T4" fmla="*/ 856687869 w 61"/>
                <a:gd name="T5" fmla="*/ 425859363 h 75"/>
                <a:gd name="T6" fmla="*/ 421321043 w 61"/>
                <a:gd name="T7" fmla="*/ 1064648408 h 75"/>
                <a:gd name="T8" fmla="*/ 0 w 61"/>
                <a:gd name="T9" fmla="*/ 425859363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75">
                  <a:moveTo>
                    <a:pt x="0" y="30"/>
                  </a:moveTo>
                  <a:cubicBezTo>
                    <a:pt x="0" y="13"/>
                    <a:pt x="14" y="0"/>
                    <a:pt x="30" y="0"/>
                  </a:cubicBezTo>
                  <a:cubicBezTo>
                    <a:pt x="47" y="0"/>
                    <a:pt x="61" y="13"/>
                    <a:pt x="61" y="30"/>
                  </a:cubicBezTo>
                  <a:cubicBezTo>
                    <a:pt x="61" y="46"/>
                    <a:pt x="30" y="75"/>
                    <a:pt x="30" y="75"/>
                  </a:cubicBezTo>
                  <a:cubicBezTo>
                    <a:pt x="30" y="75"/>
                    <a:pt x="0" y="46"/>
                    <a:pt x="0" y="30"/>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35" name="Freeform 78"/>
            <p:cNvSpPr/>
            <p:nvPr/>
          </p:nvSpPr>
          <p:spPr bwMode="auto">
            <a:xfrm>
              <a:off x="6243638" y="3106738"/>
              <a:ext cx="123825" cy="119063"/>
            </a:xfrm>
            <a:custGeom>
              <a:avLst/>
              <a:gdLst>
                <a:gd name="T0" fmla="*/ 380146502 w 33"/>
                <a:gd name="T1" fmla="*/ 359938611 h 32"/>
                <a:gd name="T2" fmla="*/ 84478668 w 33"/>
                <a:gd name="T3" fmla="*/ 359938611 h 32"/>
                <a:gd name="T4" fmla="*/ 84478668 w 33"/>
                <a:gd name="T5" fmla="*/ 69220252 h 32"/>
                <a:gd name="T6" fmla="*/ 380146502 w 33"/>
                <a:gd name="T7" fmla="*/ 69220252 h 32"/>
                <a:gd name="T8" fmla="*/ 380146502 w 33"/>
                <a:gd name="T9" fmla="*/ 359938611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2">
                  <a:moveTo>
                    <a:pt x="27" y="26"/>
                  </a:moveTo>
                  <a:cubicBezTo>
                    <a:pt x="21" y="32"/>
                    <a:pt x="12" y="32"/>
                    <a:pt x="6" y="26"/>
                  </a:cubicBezTo>
                  <a:cubicBezTo>
                    <a:pt x="0" y="20"/>
                    <a:pt x="0" y="11"/>
                    <a:pt x="6" y="5"/>
                  </a:cubicBezTo>
                  <a:cubicBezTo>
                    <a:pt x="12" y="0"/>
                    <a:pt x="21" y="0"/>
                    <a:pt x="27" y="5"/>
                  </a:cubicBezTo>
                  <a:cubicBezTo>
                    <a:pt x="33" y="11"/>
                    <a:pt x="33" y="20"/>
                    <a:pt x="27" y="26"/>
                  </a:cubicBezTo>
                  <a:close/>
                </a:path>
              </a:pathLst>
            </a:custGeom>
            <a:gradFill rotWithShape="1">
              <a:gsLst>
                <a:gs pos="0">
                  <a:srgbClr val="1B888F"/>
                </a:gs>
                <a:gs pos="21000">
                  <a:srgbClr val="1B888F"/>
                </a:gs>
                <a:gs pos="100000">
                  <a:srgbClr val="1B888F"/>
                </a:gs>
              </a:gsLst>
              <a:lin ang="162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6670" name="组合 88"/>
          <p:cNvGrpSpPr/>
          <p:nvPr/>
        </p:nvGrpSpPr>
        <p:grpSpPr bwMode="auto">
          <a:xfrm>
            <a:off x="7608888" y="3624263"/>
            <a:ext cx="280987" cy="282575"/>
            <a:chOff x="7608888" y="3052763"/>
            <a:chExt cx="280988" cy="282575"/>
          </a:xfrm>
        </p:grpSpPr>
        <p:sp>
          <p:nvSpPr>
            <p:cNvPr id="26724" name="Freeform 79"/>
            <p:cNvSpPr>
              <a:spLocks noEditPoints="1"/>
            </p:cNvSpPr>
            <p:nvPr/>
          </p:nvSpPr>
          <p:spPr bwMode="auto">
            <a:xfrm>
              <a:off x="7608888" y="3052763"/>
              <a:ext cx="165100" cy="165100"/>
            </a:xfrm>
            <a:custGeom>
              <a:avLst/>
              <a:gdLst>
                <a:gd name="T0" fmla="*/ 14078527 w 44"/>
                <a:gd name="T1" fmla="*/ 563182366 h 44"/>
                <a:gd name="T2" fmla="*/ 0 w 44"/>
                <a:gd name="T3" fmla="*/ 520943032 h 44"/>
                <a:gd name="T4" fmla="*/ 0 w 44"/>
                <a:gd name="T5" fmla="*/ 520943032 h 44"/>
                <a:gd name="T6" fmla="*/ 42239334 w 44"/>
                <a:gd name="T7" fmla="*/ 337910920 h 44"/>
                <a:gd name="T8" fmla="*/ 42239334 w 44"/>
                <a:gd name="T9" fmla="*/ 337910920 h 44"/>
                <a:gd name="T10" fmla="*/ 42239334 w 44"/>
                <a:gd name="T11" fmla="*/ 337910920 h 44"/>
                <a:gd name="T12" fmla="*/ 351989448 w 44"/>
                <a:gd name="T13" fmla="*/ 28160807 h 44"/>
                <a:gd name="T14" fmla="*/ 351989448 w 44"/>
                <a:gd name="T15" fmla="*/ 28160807 h 44"/>
                <a:gd name="T16" fmla="*/ 535021559 w 44"/>
                <a:gd name="T17" fmla="*/ 0 h 44"/>
                <a:gd name="T18" fmla="*/ 535021559 w 44"/>
                <a:gd name="T19" fmla="*/ 0 h 44"/>
                <a:gd name="T20" fmla="*/ 535021559 w 44"/>
                <a:gd name="T21" fmla="*/ 28160807 h 44"/>
                <a:gd name="T22" fmla="*/ 535021559 w 44"/>
                <a:gd name="T23" fmla="*/ 28160807 h 44"/>
                <a:gd name="T24" fmla="*/ 535021559 w 44"/>
                <a:gd name="T25" fmla="*/ 28160807 h 44"/>
                <a:gd name="T26" fmla="*/ 535021559 w 44"/>
                <a:gd name="T27" fmla="*/ 0 h 44"/>
                <a:gd name="T28" fmla="*/ 577260893 w 44"/>
                <a:gd name="T29" fmla="*/ 0 h 44"/>
                <a:gd name="T30" fmla="*/ 577260893 w 44"/>
                <a:gd name="T31" fmla="*/ 0 h 44"/>
                <a:gd name="T32" fmla="*/ 619500227 w 44"/>
                <a:gd name="T33" fmla="*/ 0 h 44"/>
                <a:gd name="T34" fmla="*/ 14078527 w 44"/>
                <a:gd name="T35" fmla="*/ 619500227 h 44"/>
                <a:gd name="T36" fmla="*/ 14078527 w 44"/>
                <a:gd name="T37" fmla="*/ 563182366 h 44"/>
                <a:gd name="T38" fmla="*/ 56317861 w 44"/>
                <a:gd name="T39" fmla="*/ 520943032 h 44"/>
                <a:gd name="T40" fmla="*/ 520943032 w 44"/>
                <a:gd name="T41" fmla="*/ 42239334 h 44"/>
                <a:gd name="T42" fmla="*/ 366067975 w 44"/>
                <a:gd name="T43" fmla="*/ 70396389 h 44"/>
                <a:gd name="T44" fmla="*/ 366067975 w 44"/>
                <a:gd name="T45" fmla="*/ 70396389 h 44"/>
                <a:gd name="T46" fmla="*/ 84478668 w 44"/>
                <a:gd name="T47" fmla="*/ 366067975 h 44"/>
                <a:gd name="T48" fmla="*/ 56317861 w 44"/>
                <a:gd name="T49" fmla="*/ 520943032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4" h="44">
                  <a:moveTo>
                    <a:pt x="1" y="40"/>
                  </a:moveTo>
                  <a:cubicBezTo>
                    <a:pt x="1" y="39"/>
                    <a:pt x="0" y="38"/>
                    <a:pt x="0" y="37"/>
                  </a:cubicBezTo>
                  <a:cubicBezTo>
                    <a:pt x="0" y="37"/>
                    <a:pt x="0" y="37"/>
                    <a:pt x="0" y="37"/>
                  </a:cubicBezTo>
                  <a:cubicBezTo>
                    <a:pt x="0" y="33"/>
                    <a:pt x="1" y="28"/>
                    <a:pt x="3" y="24"/>
                  </a:cubicBezTo>
                  <a:cubicBezTo>
                    <a:pt x="3" y="24"/>
                    <a:pt x="3" y="24"/>
                    <a:pt x="3" y="24"/>
                  </a:cubicBezTo>
                  <a:cubicBezTo>
                    <a:pt x="3" y="24"/>
                    <a:pt x="3" y="24"/>
                    <a:pt x="3" y="24"/>
                  </a:cubicBezTo>
                  <a:cubicBezTo>
                    <a:pt x="25" y="2"/>
                    <a:pt x="25" y="2"/>
                    <a:pt x="25" y="2"/>
                  </a:cubicBezTo>
                  <a:cubicBezTo>
                    <a:pt x="25" y="2"/>
                    <a:pt x="25" y="2"/>
                    <a:pt x="25" y="2"/>
                  </a:cubicBezTo>
                  <a:cubicBezTo>
                    <a:pt x="29" y="1"/>
                    <a:pt x="33" y="0"/>
                    <a:pt x="38" y="0"/>
                  </a:cubicBezTo>
                  <a:cubicBezTo>
                    <a:pt x="38" y="0"/>
                    <a:pt x="38" y="0"/>
                    <a:pt x="38" y="0"/>
                  </a:cubicBezTo>
                  <a:cubicBezTo>
                    <a:pt x="38" y="2"/>
                    <a:pt x="38" y="2"/>
                    <a:pt x="38" y="2"/>
                  </a:cubicBezTo>
                  <a:cubicBezTo>
                    <a:pt x="38" y="2"/>
                    <a:pt x="38" y="2"/>
                    <a:pt x="38" y="2"/>
                  </a:cubicBezTo>
                  <a:cubicBezTo>
                    <a:pt x="38" y="2"/>
                    <a:pt x="38" y="2"/>
                    <a:pt x="38" y="2"/>
                  </a:cubicBezTo>
                  <a:cubicBezTo>
                    <a:pt x="38" y="0"/>
                    <a:pt x="38" y="0"/>
                    <a:pt x="38" y="0"/>
                  </a:cubicBezTo>
                  <a:cubicBezTo>
                    <a:pt x="39" y="0"/>
                    <a:pt x="40" y="0"/>
                    <a:pt x="41" y="0"/>
                  </a:cubicBezTo>
                  <a:cubicBezTo>
                    <a:pt x="41" y="0"/>
                    <a:pt x="41" y="0"/>
                    <a:pt x="41" y="0"/>
                  </a:cubicBezTo>
                  <a:cubicBezTo>
                    <a:pt x="44" y="0"/>
                    <a:pt x="44" y="0"/>
                    <a:pt x="44" y="0"/>
                  </a:cubicBezTo>
                  <a:cubicBezTo>
                    <a:pt x="1" y="44"/>
                    <a:pt x="1" y="44"/>
                    <a:pt x="1" y="44"/>
                  </a:cubicBezTo>
                  <a:cubicBezTo>
                    <a:pt x="1" y="40"/>
                    <a:pt x="1" y="40"/>
                    <a:pt x="1" y="40"/>
                  </a:cubicBezTo>
                  <a:close/>
                  <a:moveTo>
                    <a:pt x="4" y="37"/>
                  </a:moveTo>
                  <a:cubicBezTo>
                    <a:pt x="37" y="3"/>
                    <a:pt x="37" y="3"/>
                    <a:pt x="37" y="3"/>
                  </a:cubicBezTo>
                  <a:cubicBezTo>
                    <a:pt x="33" y="3"/>
                    <a:pt x="30" y="4"/>
                    <a:pt x="26" y="5"/>
                  </a:cubicBezTo>
                  <a:cubicBezTo>
                    <a:pt x="26" y="5"/>
                    <a:pt x="26" y="5"/>
                    <a:pt x="26" y="5"/>
                  </a:cubicBezTo>
                  <a:cubicBezTo>
                    <a:pt x="6" y="26"/>
                    <a:pt x="6" y="26"/>
                    <a:pt x="6" y="26"/>
                  </a:cubicBezTo>
                  <a:cubicBezTo>
                    <a:pt x="4" y="29"/>
                    <a:pt x="4" y="33"/>
                    <a:pt x="4" y="37"/>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25" name="Freeform 80"/>
            <p:cNvSpPr>
              <a:spLocks noEditPoints="1"/>
            </p:cNvSpPr>
            <p:nvPr/>
          </p:nvSpPr>
          <p:spPr bwMode="auto">
            <a:xfrm>
              <a:off x="7612063" y="3052763"/>
              <a:ext cx="200025" cy="203200"/>
            </a:xfrm>
            <a:custGeom>
              <a:avLst/>
              <a:gdLst>
                <a:gd name="T0" fmla="*/ 28486579 w 53"/>
                <a:gd name="T1" fmla="*/ 736314015 h 54"/>
                <a:gd name="T2" fmla="*/ 0 w 53"/>
                <a:gd name="T3" fmla="*/ 566397422 h 54"/>
                <a:gd name="T4" fmla="*/ 0 w 53"/>
                <a:gd name="T5" fmla="*/ 566397422 h 54"/>
                <a:gd name="T6" fmla="*/ 0 w 53"/>
                <a:gd name="T7" fmla="*/ 566397422 h 54"/>
                <a:gd name="T8" fmla="*/ 555495843 w 53"/>
                <a:gd name="T9" fmla="*/ 14160030 h 54"/>
                <a:gd name="T10" fmla="*/ 555495843 w 53"/>
                <a:gd name="T11" fmla="*/ 0 h 54"/>
                <a:gd name="T12" fmla="*/ 569739133 w 53"/>
                <a:gd name="T13" fmla="*/ 0 h 54"/>
                <a:gd name="T14" fmla="*/ 726419093 w 53"/>
                <a:gd name="T15" fmla="*/ 42480089 h 54"/>
                <a:gd name="T16" fmla="*/ 726419093 w 53"/>
                <a:gd name="T17" fmla="*/ 42480089 h 54"/>
                <a:gd name="T18" fmla="*/ 754905672 w 53"/>
                <a:gd name="T19" fmla="*/ 56640119 h 54"/>
                <a:gd name="T20" fmla="*/ 42729869 w 53"/>
                <a:gd name="T21" fmla="*/ 764634074 h 54"/>
                <a:gd name="T22" fmla="*/ 28486579 w 53"/>
                <a:gd name="T23" fmla="*/ 736314015 h 54"/>
                <a:gd name="T24" fmla="*/ 56973158 w 53"/>
                <a:gd name="T25" fmla="*/ 679673896 h 54"/>
                <a:gd name="T26" fmla="*/ 683689224 w 53"/>
                <a:gd name="T27" fmla="*/ 70800148 h 54"/>
                <a:gd name="T28" fmla="*/ 569739133 w 53"/>
                <a:gd name="T29" fmla="*/ 42480089 h 54"/>
                <a:gd name="T30" fmla="*/ 569739133 w 53"/>
                <a:gd name="T31" fmla="*/ 42480089 h 54"/>
                <a:gd name="T32" fmla="*/ 42729869 w 53"/>
                <a:gd name="T33" fmla="*/ 580553689 h 54"/>
                <a:gd name="T34" fmla="*/ 56973158 w 53"/>
                <a:gd name="T35" fmla="*/ 679673896 h 54"/>
                <a:gd name="T36" fmla="*/ 569739133 w 53"/>
                <a:gd name="T37" fmla="*/ 42480089 h 54"/>
                <a:gd name="T38" fmla="*/ 569739133 w 53"/>
                <a:gd name="T39" fmla="*/ 28320059 h 54"/>
                <a:gd name="T40" fmla="*/ 569739133 w 53"/>
                <a:gd name="T41" fmla="*/ 42480089 h 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 h="54">
                  <a:moveTo>
                    <a:pt x="2" y="52"/>
                  </a:moveTo>
                  <a:cubicBezTo>
                    <a:pt x="1" y="48"/>
                    <a:pt x="0" y="44"/>
                    <a:pt x="0" y="40"/>
                  </a:cubicBezTo>
                  <a:cubicBezTo>
                    <a:pt x="0" y="40"/>
                    <a:pt x="0" y="40"/>
                    <a:pt x="0" y="40"/>
                  </a:cubicBezTo>
                  <a:cubicBezTo>
                    <a:pt x="0" y="40"/>
                    <a:pt x="0" y="40"/>
                    <a:pt x="0" y="40"/>
                  </a:cubicBezTo>
                  <a:cubicBezTo>
                    <a:pt x="39" y="1"/>
                    <a:pt x="39" y="1"/>
                    <a:pt x="39" y="1"/>
                  </a:cubicBezTo>
                  <a:cubicBezTo>
                    <a:pt x="39" y="0"/>
                    <a:pt x="39" y="0"/>
                    <a:pt x="39" y="0"/>
                  </a:cubicBezTo>
                  <a:cubicBezTo>
                    <a:pt x="40" y="0"/>
                    <a:pt x="40" y="0"/>
                    <a:pt x="40" y="0"/>
                  </a:cubicBezTo>
                  <a:cubicBezTo>
                    <a:pt x="44" y="0"/>
                    <a:pt x="48" y="1"/>
                    <a:pt x="51" y="3"/>
                  </a:cubicBezTo>
                  <a:cubicBezTo>
                    <a:pt x="51" y="3"/>
                    <a:pt x="51" y="3"/>
                    <a:pt x="51" y="3"/>
                  </a:cubicBezTo>
                  <a:cubicBezTo>
                    <a:pt x="53" y="4"/>
                    <a:pt x="53" y="4"/>
                    <a:pt x="53" y="4"/>
                  </a:cubicBezTo>
                  <a:cubicBezTo>
                    <a:pt x="3" y="54"/>
                    <a:pt x="3" y="54"/>
                    <a:pt x="3" y="54"/>
                  </a:cubicBezTo>
                  <a:cubicBezTo>
                    <a:pt x="2" y="52"/>
                    <a:pt x="2" y="52"/>
                    <a:pt x="2" y="52"/>
                  </a:cubicBezTo>
                  <a:close/>
                  <a:moveTo>
                    <a:pt x="4" y="48"/>
                  </a:moveTo>
                  <a:cubicBezTo>
                    <a:pt x="48" y="5"/>
                    <a:pt x="48" y="5"/>
                    <a:pt x="48" y="5"/>
                  </a:cubicBezTo>
                  <a:cubicBezTo>
                    <a:pt x="45" y="4"/>
                    <a:pt x="43" y="4"/>
                    <a:pt x="40" y="3"/>
                  </a:cubicBezTo>
                  <a:cubicBezTo>
                    <a:pt x="40" y="3"/>
                    <a:pt x="40" y="3"/>
                    <a:pt x="40" y="3"/>
                  </a:cubicBezTo>
                  <a:cubicBezTo>
                    <a:pt x="3" y="41"/>
                    <a:pt x="3" y="41"/>
                    <a:pt x="3" y="41"/>
                  </a:cubicBezTo>
                  <a:cubicBezTo>
                    <a:pt x="3" y="43"/>
                    <a:pt x="4" y="46"/>
                    <a:pt x="4" y="48"/>
                  </a:cubicBezTo>
                  <a:close/>
                  <a:moveTo>
                    <a:pt x="40" y="3"/>
                  </a:moveTo>
                  <a:cubicBezTo>
                    <a:pt x="40" y="2"/>
                    <a:pt x="40" y="2"/>
                    <a:pt x="40" y="2"/>
                  </a:cubicBezTo>
                  <a:cubicBezTo>
                    <a:pt x="40" y="3"/>
                    <a:pt x="40" y="3"/>
                    <a:pt x="40" y="3"/>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26" name="Freeform 81"/>
            <p:cNvSpPr>
              <a:spLocks noEditPoints="1"/>
            </p:cNvSpPr>
            <p:nvPr/>
          </p:nvSpPr>
          <p:spPr bwMode="auto">
            <a:xfrm>
              <a:off x="7620000" y="3060700"/>
              <a:ext cx="222250" cy="225425"/>
            </a:xfrm>
            <a:custGeom>
              <a:avLst/>
              <a:gdLst>
                <a:gd name="T0" fmla="*/ 70950487 w 59"/>
                <a:gd name="T1" fmla="*/ 818709786 h 60"/>
                <a:gd name="T2" fmla="*/ 0 w 59"/>
                <a:gd name="T3" fmla="*/ 705783133 h 60"/>
                <a:gd name="T4" fmla="*/ 0 w 59"/>
                <a:gd name="T5" fmla="*/ 705783133 h 60"/>
                <a:gd name="T6" fmla="*/ 0 w 59"/>
                <a:gd name="T7" fmla="*/ 691667770 h 60"/>
                <a:gd name="T8" fmla="*/ 666927047 w 59"/>
                <a:gd name="T9" fmla="*/ 14115362 h 60"/>
                <a:gd name="T10" fmla="*/ 681117144 w 59"/>
                <a:gd name="T11" fmla="*/ 0 h 60"/>
                <a:gd name="T12" fmla="*/ 695307242 w 59"/>
                <a:gd name="T13" fmla="*/ 14115362 h 60"/>
                <a:gd name="T14" fmla="*/ 823014352 w 59"/>
                <a:gd name="T15" fmla="*/ 84695930 h 60"/>
                <a:gd name="T16" fmla="*/ 823014352 w 59"/>
                <a:gd name="T17" fmla="*/ 84695930 h 60"/>
                <a:gd name="T18" fmla="*/ 837204449 w 59"/>
                <a:gd name="T19" fmla="*/ 98811292 h 60"/>
                <a:gd name="T20" fmla="*/ 85140585 w 59"/>
                <a:gd name="T21" fmla="*/ 846940510 h 60"/>
                <a:gd name="T22" fmla="*/ 70950487 w 59"/>
                <a:gd name="T23" fmla="*/ 818709786 h 60"/>
                <a:gd name="T24" fmla="*/ 99330682 w 59"/>
                <a:gd name="T25" fmla="*/ 776363700 h 60"/>
                <a:gd name="T26" fmla="*/ 766253962 w 59"/>
                <a:gd name="T27" fmla="*/ 98811292 h 60"/>
                <a:gd name="T28" fmla="*/ 695307242 w 59"/>
                <a:gd name="T29" fmla="*/ 56461448 h 60"/>
                <a:gd name="T30" fmla="*/ 695307242 w 59"/>
                <a:gd name="T31" fmla="*/ 56461448 h 60"/>
                <a:gd name="T32" fmla="*/ 56760390 w 59"/>
                <a:gd name="T33" fmla="*/ 691667770 h 60"/>
                <a:gd name="T34" fmla="*/ 99330682 w 59"/>
                <a:gd name="T35" fmla="*/ 776363700 h 60"/>
                <a:gd name="T36" fmla="*/ 681117144 w 59"/>
                <a:gd name="T37" fmla="*/ 56461448 h 60"/>
                <a:gd name="T38" fmla="*/ 681117144 w 59"/>
                <a:gd name="T39" fmla="*/ 28230724 h 60"/>
                <a:gd name="T40" fmla="*/ 681117144 w 59"/>
                <a:gd name="T41" fmla="*/ 56461448 h 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 h="60">
                  <a:moveTo>
                    <a:pt x="5" y="58"/>
                  </a:moveTo>
                  <a:cubicBezTo>
                    <a:pt x="3" y="56"/>
                    <a:pt x="1" y="53"/>
                    <a:pt x="0" y="50"/>
                  </a:cubicBezTo>
                  <a:cubicBezTo>
                    <a:pt x="0" y="50"/>
                    <a:pt x="0" y="50"/>
                    <a:pt x="0" y="50"/>
                  </a:cubicBezTo>
                  <a:cubicBezTo>
                    <a:pt x="0" y="49"/>
                    <a:pt x="0" y="49"/>
                    <a:pt x="0" y="49"/>
                  </a:cubicBezTo>
                  <a:cubicBezTo>
                    <a:pt x="47" y="1"/>
                    <a:pt x="47" y="1"/>
                    <a:pt x="47" y="1"/>
                  </a:cubicBezTo>
                  <a:cubicBezTo>
                    <a:pt x="48" y="0"/>
                    <a:pt x="48" y="0"/>
                    <a:pt x="48" y="0"/>
                  </a:cubicBezTo>
                  <a:cubicBezTo>
                    <a:pt x="49" y="1"/>
                    <a:pt x="49" y="1"/>
                    <a:pt x="49" y="1"/>
                  </a:cubicBezTo>
                  <a:cubicBezTo>
                    <a:pt x="52" y="2"/>
                    <a:pt x="55" y="4"/>
                    <a:pt x="58" y="6"/>
                  </a:cubicBezTo>
                  <a:cubicBezTo>
                    <a:pt x="58" y="6"/>
                    <a:pt x="58" y="6"/>
                    <a:pt x="58" y="6"/>
                  </a:cubicBezTo>
                  <a:cubicBezTo>
                    <a:pt x="59" y="7"/>
                    <a:pt x="59" y="7"/>
                    <a:pt x="59" y="7"/>
                  </a:cubicBezTo>
                  <a:cubicBezTo>
                    <a:pt x="6" y="60"/>
                    <a:pt x="6" y="60"/>
                    <a:pt x="6" y="60"/>
                  </a:cubicBezTo>
                  <a:cubicBezTo>
                    <a:pt x="5" y="58"/>
                    <a:pt x="5" y="58"/>
                    <a:pt x="5" y="58"/>
                  </a:cubicBezTo>
                  <a:close/>
                  <a:moveTo>
                    <a:pt x="7" y="55"/>
                  </a:moveTo>
                  <a:cubicBezTo>
                    <a:pt x="54" y="7"/>
                    <a:pt x="54" y="7"/>
                    <a:pt x="54" y="7"/>
                  </a:cubicBezTo>
                  <a:cubicBezTo>
                    <a:pt x="53" y="6"/>
                    <a:pt x="51" y="5"/>
                    <a:pt x="49" y="4"/>
                  </a:cubicBezTo>
                  <a:cubicBezTo>
                    <a:pt x="49" y="4"/>
                    <a:pt x="49" y="4"/>
                    <a:pt x="49" y="4"/>
                  </a:cubicBezTo>
                  <a:cubicBezTo>
                    <a:pt x="4" y="49"/>
                    <a:pt x="4" y="49"/>
                    <a:pt x="4" y="49"/>
                  </a:cubicBezTo>
                  <a:cubicBezTo>
                    <a:pt x="4" y="51"/>
                    <a:pt x="5" y="53"/>
                    <a:pt x="7" y="55"/>
                  </a:cubicBezTo>
                  <a:close/>
                  <a:moveTo>
                    <a:pt x="48" y="4"/>
                  </a:moveTo>
                  <a:cubicBezTo>
                    <a:pt x="48" y="2"/>
                    <a:pt x="48" y="2"/>
                    <a:pt x="48" y="2"/>
                  </a:cubicBezTo>
                  <a:cubicBezTo>
                    <a:pt x="48" y="4"/>
                    <a:pt x="48" y="4"/>
                    <a:pt x="48" y="4"/>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27" name="Freeform 82"/>
            <p:cNvSpPr>
              <a:spLocks noEditPoints="1"/>
            </p:cNvSpPr>
            <p:nvPr/>
          </p:nvSpPr>
          <p:spPr bwMode="auto">
            <a:xfrm>
              <a:off x="7620000" y="3060700"/>
              <a:ext cx="90488" cy="90488"/>
            </a:xfrm>
            <a:custGeom>
              <a:avLst/>
              <a:gdLst>
                <a:gd name="T0" fmla="*/ 14214157 w 24"/>
                <a:gd name="T1" fmla="*/ 326955766 h 24"/>
                <a:gd name="T2" fmla="*/ 28432084 w 24"/>
                <a:gd name="T3" fmla="*/ 341169923 h 24"/>
                <a:gd name="T4" fmla="*/ 0 w 24"/>
                <a:gd name="T5" fmla="*/ 312737839 h 24"/>
                <a:gd name="T6" fmla="*/ 312737839 w 24"/>
                <a:gd name="T7" fmla="*/ 0 h 24"/>
                <a:gd name="T8" fmla="*/ 312737839 w 24"/>
                <a:gd name="T9" fmla="*/ 0 h 24"/>
                <a:gd name="T10" fmla="*/ 341169923 w 24"/>
                <a:gd name="T11" fmla="*/ 42646240 h 24"/>
                <a:gd name="T12" fmla="*/ 28432084 w 24"/>
                <a:gd name="T13" fmla="*/ 341169923 h 24"/>
                <a:gd name="T14" fmla="*/ 14214157 w 24"/>
                <a:gd name="T15" fmla="*/ 326955766 h 24"/>
                <a:gd name="T16" fmla="*/ 127938721 w 24"/>
                <a:gd name="T17" fmla="*/ 184799118 h 24"/>
                <a:gd name="T18" fmla="*/ 184799118 w 24"/>
                <a:gd name="T19" fmla="*/ 127938721 h 24"/>
                <a:gd name="T20" fmla="*/ 127938721 w 24"/>
                <a:gd name="T21" fmla="*/ 184799118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 h="24">
                  <a:moveTo>
                    <a:pt x="1" y="23"/>
                  </a:moveTo>
                  <a:cubicBezTo>
                    <a:pt x="2" y="24"/>
                    <a:pt x="2" y="24"/>
                    <a:pt x="2" y="24"/>
                  </a:cubicBezTo>
                  <a:cubicBezTo>
                    <a:pt x="0" y="22"/>
                    <a:pt x="0" y="22"/>
                    <a:pt x="0" y="22"/>
                  </a:cubicBezTo>
                  <a:cubicBezTo>
                    <a:pt x="4" y="12"/>
                    <a:pt x="12" y="4"/>
                    <a:pt x="22" y="0"/>
                  </a:cubicBezTo>
                  <a:cubicBezTo>
                    <a:pt x="22" y="0"/>
                    <a:pt x="22" y="0"/>
                    <a:pt x="22" y="0"/>
                  </a:cubicBezTo>
                  <a:cubicBezTo>
                    <a:pt x="24" y="3"/>
                    <a:pt x="24" y="3"/>
                    <a:pt x="24" y="3"/>
                  </a:cubicBezTo>
                  <a:cubicBezTo>
                    <a:pt x="2" y="24"/>
                    <a:pt x="2" y="24"/>
                    <a:pt x="2" y="24"/>
                  </a:cubicBezTo>
                  <a:cubicBezTo>
                    <a:pt x="1" y="23"/>
                    <a:pt x="1" y="23"/>
                    <a:pt x="1" y="23"/>
                  </a:cubicBezTo>
                  <a:close/>
                  <a:moveTo>
                    <a:pt x="9" y="13"/>
                  </a:moveTo>
                  <a:cubicBezTo>
                    <a:pt x="13" y="9"/>
                    <a:pt x="13" y="9"/>
                    <a:pt x="13" y="9"/>
                  </a:cubicBezTo>
                  <a:cubicBezTo>
                    <a:pt x="11" y="10"/>
                    <a:pt x="10" y="12"/>
                    <a:pt x="9" y="13"/>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28" name="Freeform 83"/>
            <p:cNvSpPr>
              <a:spLocks noEditPoints="1"/>
            </p:cNvSpPr>
            <p:nvPr/>
          </p:nvSpPr>
          <p:spPr bwMode="auto">
            <a:xfrm>
              <a:off x="7729538" y="3170238"/>
              <a:ext cx="160338" cy="165100"/>
            </a:xfrm>
            <a:custGeom>
              <a:avLst/>
              <a:gdLst>
                <a:gd name="T0" fmla="*/ 83424234 w 43"/>
                <a:gd name="T1" fmla="*/ 619500227 h 44"/>
                <a:gd name="T2" fmla="*/ 41710253 w 43"/>
                <a:gd name="T3" fmla="*/ 619500227 h 44"/>
                <a:gd name="T4" fmla="*/ 41710253 w 43"/>
                <a:gd name="T5" fmla="*/ 619500227 h 44"/>
                <a:gd name="T6" fmla="*/ 0 w 43"/>
                <a:gd name="T7" fmla="*/ 605421700 h 44"/>
                <a:gd name="T8" fmla="*/ 597866843 w 43"/>
                <a:gd name="T9" fmla="*/ 0 h 44"/>
                <a:gd name="T10" fmla="*/ 597866843 w 43"/>
                <a:gd name="T11" fmla="*/ 42239334 h 44"/>
                <a:gd name="T12" fmla="*/ 597866843 w 43"/>
                <a:gd name="T13" fmla="*/ 84478668 h 44"/>
                <a:gd name="T14" fmla="*/ 597866843 w 43"/>
                <a:gd name="T15" fmla="*/ 84478668 h 44"/>
                <a:gd name="T16" fmla="*/ 570057522 w 43"/>
                <a:gd name="T17" fmla="*/ 267510780 h 44"/>
                <a:gd name="T18" fmla="*/ 570057522 w 43"/>
                <a:gd name="T19" fmla="*/ 267510780 h 44"/>
                <a:gd name="T20" fmla="*/ 570057522 w 43"/>
                <a:gd name="T21" fmla="*/ 281589307 h 44"/>
                <a:gd name="T22" fmla="*/ 264173635 w 43"/>
                <a:gd name="T23" fmla="*/ 577260893 h 44"/>
                <a:gd name="T24" fmla="*/ 264173635 w 43"/>
                <a:gd name="T25" fmla="*/ 591339420 h 44"/>
                <a:gd name="T26" fmla="*/ 83424234 w 43"/>
                <a:gd name="T27" fmla="*/ 619500227 h 44"/>
                <a:gd name="T28" fmla="*/ 83424234 w 43"/>
                <a:gd name="T29" fmla="*/ 619500227 h 44"/>
                <a:gd name="T30" fmla="*/ 83424234 w 43"/>
                <a:gd name="T31" fmla="*/ 619500227 h 44"/>
                <a:gd name="T32" fmla="*/ 97328895 w 43"/>
                <a:gd name="T33" fmla="*/ 577260893 h 44"/>
                <a:gd name="T34" fmla="*/ 236364314 w 43"/>
                <a:gd name="T35" fmla="*/ 549103839 h 44"/>
                <a:gd name="T36" fmla="*/ 236364314 w 43"/>
                <a:gd name="T37" fmla="*/ 549103839 h 44"/>
                <a:gd name="T38" fmla="*/ 528347269 w 43"/>
                <a:gd name="T39" fmla="*/ 253432252 h 44"/>
                <a:gd name="T40" fmla="*/ 556156590 w 43"/>
                <a:gd name="T41" fmla="*/ 98557195 h 44"/>
                <a:gd name="T42" fmla="*/ 556156590 w 43"/>
                <a:gd name="T43" fmla="*/ 98557195 h 44"/>
                <a:gd name="T44" fmla="*/ 97328895 w 43"/>
                <a:gd name="T45" fmla="*/ 577260893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4">
                  <a:moveTo>
                    <a:pt x="6" y="44"/>
                  </a:moveTo>
                  <a:cubicBezTo>
                    <a:pt x="5" y="44"/>
                    <a:pt x="4" y="44"/>
                    <a:pt x="3" y="44"/>
                  </a:cubicBezTo>
                  <a:cubicBezTo>
                    <a:pt x="3" y="44"/>
                    <a:pt x="3" y="44"/>
                    <a:pt x="3" y="44"/>
                  </a:cubicBezTo>
                  <a:cubicBezTo>
                    <a:pt x="0" y="43"/>
                    <a:pt x="0" y="43"/>
                    <a:pt x="0" y="43"/>
                  </a:cubicBezTo>
                  <a:cubicBezTo>
                    <a:pt x="43" y="0"/>
                    <a:pt x="43" y="0"/>
                    <a:pt x="43" y="0"/>
                  </a:cubicBezTo>
                  <a:cubicBezTo>
                    <a:pt x="43" y="3"/>
                    <a:pt x="43" y="3"/>
                    <a:pt x="43" y="3"/>
                  </a:cubicBezTo>
                  <a:cubicBezTo>
                    <a:pt x="43" y="4"/>
                    <a:pt x="43" y="5"/>
                    <a:pt x="43" y="6"/>
                  </a:cubicBezTo>
                  <a:cubicBezTo>
                    <a:pt x="43" y="6"/>
                    <a:pt x="43" y="6"/>
                    <a:pt x="43" y="6"/>
                  </a:cubicBezTo>
                  <a:cubicBezTo>
                    <a:pt x="43" y="11"/>
                    <a:pt x="43" y="15"/>
                    <a:pt x="41" y="19"/>
                  </a:cubicBezTo>
                  <a:cubicBezTo>
                    <a:pt x="41" y="19"/>
                    <a:pt x="41" y="19"/>
                    <a:pt x="41" y="19"/>
                  </a:cubicBezTo>
                  <a:cubicBezTo>
                    <a:pt x="41" y="20"/>
                    <a:pt x="41" y="20"/>
                    <a:pt x="41" y="20"/>
                  </a:cubicBezTo>
                  <a:cubicBezTo>
                    <a:pt x="19" y="41"/>
                    <a:pt x="19" y="41"/>
                    <a:pt x="19" y="41"/>
                  </a:cubicBezTo>
                  <a:cubicBezTo>
                    <a:pt x="19" y="42"/>
                    <a:pt x="19" y="42"/>
                    <a:pt x="19" y="42"/>
                  </a:cubicBezTo>
                  <a:cubicBezTo>
                    <a:pt x="15" y="43"/>
                    <a:pt x="11" y="44"/>
                    <a:pt x="6" y="44"/>
                  </a:cubicBezTo>
                  <a:cubicBezTo>
                    <a:pt x="6" y="44"/>
                    <a:pt x="6" y="44"/>
                    <a:pt x="6" y="44"/>
                  </a:cubicBezTo>
                  <a:cubicBezTo>
                    <a:pt x="6" y="44"/>
                    <a:pt x="6" y="44"/>
                    <a:pt x="6" y="44"/>
                  </a:cubicBezTo>
                  <a:close/>
                  <a:moveTo>
                    <a:pt x="7" y="41"/>
                  </a:moveTo>
                  <a:cubicBezTo>
                    <a:pt x="11" y="41"/>
                    <a:pt x="14" y="40"/>
                    <a:pt x="17" y="39"/>
                  </a:cubicBezTo>
                  <a:cubicBezTo>
                    <a:pt x="17" y="39"/>
                    <a:pt x="17" y="39"/>
                    <a:pt x="17" y="39"/>
                  </a:cubicBezTo>
                  <a:cubicBezTo>
                    <a:pt x="38" y="18"/>
                    <a:pt x="38" y="18"/>
                    <a:pt x="38" y="18"/>
                  </a:cubicBezTo>
                  <a:cubicBezTo>
                    <a:pt x="39" y="15"/>
                    <a:pt x="40" y="11"/>
                    <a:pt x="40" y="7"/>
                  </a:cubicBezTo>
                  <a:cubicBezTo>
                    <a:pt x="40" y="7"/>
                    <a:pt x="40" y="7"/>
                    <a:pt x="40" y="7"/>
                  </a:cubicBezTo>
                  <a:cubicBezTo>
                    <a:pt x="7" y="41"/>
                    <a:pt x="7" y="41"/>
                    <a:pt x="7" y="41"/>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29" name="Freeform 84"/>
            <p:cNvSpPr>
              <a:spLocks noEditPoints="1"/>
            </p:cNvSpPr>
            <p:nvPr/>
          </p:nvSpPr>
          <p:spPr bwMode="auto">
            <a:xfrm>
              <a:off x="7793038" y="3236913"/>
              <a:ext cx="88900" cy="90488"/>
            </a:xfrm>
            <a:custGeom>
              <a:avLst/>
              <a:gdLst>
                <a:gd name="T0" fmla="*/ 0 w 24"/>
                <a:gd name="T1" fmla="*/ 298523682 h 24"/>
                <a:gd name="T2" fmla="*/ 288139717 w 24"/>
                <a:gd name="T3" fmla="*/ 0 h 24"/>
                <a:gd name="T4" fmla="*/ 329300417 w 24"/>
                <a:gd name="T5" fmla="*/ 14214157 h 24"/>
                <a:gd name="T6" fmla="*/ 27440467 w 24"/>
                <a:gd name="T7" fmla="*/ 341169923 h 24"/>
                <a:gd name="T8" fmla="*/ 27440467 w 24"/>
                <a:gd name="T9" fmla="*/ 341169923 h 24"/>
                <a:gd name="T10" fmla="*/ 0 w 24"/>
                <a:gd name="T11" fmla="*/ 298523682 h 24"/>
                <a:gd name="T12" fmla="*/ 150929975 w 24"/>
                <a:gd name="T13" fmla="*/ 213231202 h 24"/>
                <a:gd name="T14" fmla="*/ 205814613 w 24"/>
                <a:gd name="T15" fmla="*/ 142152878 h 24"/>
                <a:gd name="T16" fmla="*/ 205814613 w 24"/>
                <a:gd name="T17" fmla="*/ 142152878 h 24"/>
                <a:gd name="T18" fmla="*/ 150929975 w 24"/>
                <a:gd name="T19" fmla="*/ 213231202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4">
                  <a:moveTo>
                    <a:pt x="0" y="21"/>
                  </a:moveTo>
                  <a:cubicBezTo>
                    <a:pt x="21" y="0"/>
                    <a:pt x="21" y="0"/>
                    <a:pt x="21" y="0"/>
                  </a:cubicBezTo>
                  <a:cubicBezTo>
                    <a:pt x="24" y="1"/>
                    <a:pt x="24" y="1"/>
                    <a:pt x="24" y="1"/>
                  </a:cubicBezTo>
                  <a:cubicBezTo>
                    <a:pt x="20" y="12"/>
                    <a:pt x="12" y="20"/>
                    <a:pt x="2" y="24"/>
                  </a:cubicBezTo>
                  <a:cubicBezTo>
                    <a:pt x="2" y="24"/>
                    <a:pt x="2" y="24"/>
                    <a:pt x="2" y="24"/>
                  </a:cubicBezTo>
                  <a:cubicBezTo>
                    <a:pt x="0" y="21"/>
                    <a:pt x="0" y="21"/>
                    <a:pt x="0" y="21"/>
                  </a:cubicBezTo>
                  <a:close/>
                  <a:moveTo>
                    <a:pt x="11" y="15"/>
                  </a:moveTo>
                  <a:cubicBezTo>
                    <a:pt x="12" y="13"/>
                    <a:pt x="14" y="12"/>
                    <a:pt x="15" y="10"/>
                  </a:cubicBezTo>
                  <a:cubicBezTo>
                    <a:pt x="15" y="10"/>
                    <a:pt x="15" y="10"/>
                    <a:pt x="15" y="10"/>
                  </a:cubicBezTo>
                  <a:cubicBezTo>
                    <a:pt x="11" y="15"/>
                    <a:pt x="11" y="15"/>
                    <a:pt x="11" y="15"/>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30" name="Freeform 85"/>
            <p:cNvSpPr>
              <a:spLocks noEditPoints="1"/>
            </p:cNvSpPr>
            <p:nvPr/>
          </p:nvSpPr>
          <p:spPr bwMode="auto">
            <a:xfrm>
              <a:off x="7635875" y="3079750"/>
              <a:ext cx="228600" cy="228600"/>
            </a:xfrm>
            <a:custGeom>
              <a:avLst/>
              <a:gdLst>
                <a:gd name="T0" fmla="*/ 112351279 w 61"/>
                <a:gd name="T1" fmla="*/ 842642085 h 61"/>
                <a:gd name="T2" fmla="*/ 14045784 w 61"/>
                <a:gd name="T3" fmla="*/ 744336590 h 61"/>
                <a:gd name="T4" fmla="*/ 14045784 w 61"/>
                <a:gd name="T5" fmla="*/ 744336590 h 61"/>
                <a:gd name="T6" fmla="*/ 0 w 61"/>
                <a:gd name="T7" fmla="*/ 730290807 h 61"/>
                <a:gd name="T8" fmla="*/ 730290807 w 61"/>
                <a:gd name="T9" fmla="*/ 14045784 h 61"/>
                <a:gd name="T10" fmla="*/ 744336590 w 61"/>
                <a:gd name="T11" fmla="*/ 0 h 61"/>
                <a:gd name="T12" fmla="*/ 758378626 w 61"/>
                <a:gd name="T13" fmla="*/ 14045784 h 61"/>
                <a:gd name="T14" fmla="*/ 856687869 w 61"/>
                <a:gd name="T15" fmla="*/ 112351279 h 61"/>
                <a:gd name="T16" fmla="*/ 856687869 w 61"/>
                <a:gd name="T17" fmla="*/ 112351279 h 61"/>
                <a:gd name="T18" fmla="*/ 856687869 w 61"/>
                <a:gd name="T19" fmla="*/ 126397062 h 61"/>
                <a:gd name="T20" fmla="*/ 126397062 w 61"/>
                <a:gd name="T21" fmla="*/ 856687869 h 61"/>
                <a:gd name="T22" fmla="*/ 112351279 w 61"/>
                <a:gd name="T23" fmla="*/ 842642085 h 61"/>
                <a:gd name="T24" fmla="*/ 126397062 w 61"/>
                <a:gd name="T25" fmla="*/ 800512230 h 61"/>
                <a:gd name="T26" fmla="*/ 800512230 w 61"/>
                <a:gd name="T27" fmla="*/ 112351279 h 61"/>
                <a:gd name="T28" fmla="*/ 744336590 w 61"/>
                <a:gd name="T29" fmla="*/ 56175639 h 61"/>
                <a:gd name="T30" fmla="*/ 744336590 w 61"/>
                <a:gd name="T31" fmla="*/ 56175639 h 61"/>
                <a:gd name="T32" fmla="*/ 70221423 w 61"/>
                <a:gd name="T33" fmla="*/ 730290807 h 61"/>
                <a:gd name="T34" fmla="*/ 126397062 w 61"/>
                <a:gd name="T35" fmla="*/ 800512230 h 61"/>
                <a:gd name="T36" fmla="*/ 730290807 w 61"/>
                <a:gd name="T37" fmla="*/ 42133603 h 61"/>
                <a:gd name="T38" fmla="*/ 744336590 w 61"/>
                <a:gd name="T39" fmla="*/ 28087820 h 61"/>
                <a:gd name="T40" fmla="*/ 730290807 w 61"/>
                <a:gd name="T41" fmla="*/ 42133603 h 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1" h="61">
                  <a:moveTo>
                    <a:pt x="8" y="60"/>
                  </a:moveTo>
                  <a:cubicBezTo>
                    <a:pt x="6" y="58"/>
                    <a:pt x="3" y="56"/>
                    <a:pt x="1" y="53"/>
                  </a:cubicBezTo>
                  <a:cubicBezTo>
                    <a:pt x="1" y="53"/>
                    <a:pt x="1" y="53"/>
                    <a:pt x="1" y="53"/>
                  </a:cubicBezTo>
                  <a:cubicBezTo>
                    <a:pt x="0" y="52"/>
                    <a:pt x="0" y="52"/>
                    <a:pt x="0" y="52"/>
                  </a:cubicBezTo>
                  <a:cubicBezTo>
                    <a:pt x="52" y="1"/>
                    <a:pt x="52" y="1"/>
                    <a:pt x="52" y="1"/>
                  </a:cubicBezTo>
                  <a:cubicBezTo>
                    <a:pt x="53" y="0"/>
                    <a:pt x="53" y="0"/>
                    <a:pt x="53" y="0"/>
                  </a:cubicBezTo>
                  <a:cubicBezTo>
                    <a:pt x="54" y="1"/>
                    <a:pt x="54" y="1"/>
                    <a:pt x="54" y="1"/>
                  </a:cubicBezTo>
                  <a:cubicBezTo>
                    <a:pt x="56" y="3"/>
                    <a:pt x="59" y="5"/>
                    <a:pt x="61" y="8"/>
                  </a:cubicBezTo>
                  <a:cubicBezTo>
                    <a:pt x="61" y="8"/>
                    <a:pt x="61" y="8"/>
                    <a:pt x="61" y="8"/>
                  </a:cubicBezTo>
                  <a:cubicBezTo>
                    <a:pt x="61" y="9"/>
                    <a:pt x="61" y="9"/>
                    <a:pt x="61" y="9"/>
                  </a:cubicBezTo>
                  <a:cubicBezTo>
                    <a:pt x="9" y="61"/>
                    <a:pt x="9" y="61"/>
                    <a:pt x="9" y="61"/>
                  </a:cubicBezTo>
                  <a:cubicBezTo>
                    <a:pt x="8" y="60"/>
                    <a:pt x="8" y="60"/>
                    <a:pt x="8" y="60"/>
                  </a:cubicBezTo>
                  <a:close/>
                  <a:moveTo>
                    <a:pt x="9" y="57"/>
                  </a:moveTo>
                  <a:cubicBezTo>
                    <a:pt x="57" y="8"/>
                    <a:pt x="57" y="8"/>
                    <a:pt x="57" y="8"/>
                  </a:cubicBezTo>
                  <a:cubicBezTo>
                    <a:pt x="56" y="7"/>
                    <a:pt x="54" y="5"/>
                    <a:pt x="53" y="4"/>
                  </a:cubicBezTo>
                  <a:cubicBezTo>
                    <a:pt x="53" y="4"/>
                    <a:pt x="53" y="4"/>
                    <a:pt x="53" y="4"/>
                  </a:cubicBezTo>
                  <a:cubicBezTo>
                    <a:pt x="5" y="52"/>
                    <a:pt x="5" y="52"/>
                    <a:pt x="5" y="52"/>
                  </a:cubicBezTo>
                  <a:cubicBezTo>
                    <a:pt x="6" y="54"/>
                    <a:pt x="7" y="55"/>
                    <a:pt x="9" y="57"/>
                  </a:cubicBezTo>
                  <a:close/>
                  <a:moveTo>
                    <a:pt x="52" y="3"/>
                  </a:moveTo>
                  <a:cubicBezTo>
                    <a:pt x="53" y="2"/>
                    <a:pt x="53" y="2"/>
                    <a:pt x="53" y="2"/>
                  </a:cubicBezTo>
                  <a:cubicBezTo>
                    <a:pt x="52" y="3"/>
                    <a:pt x="52" y="3"/>
                    <a:pt x="52" y="3"/>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31" name="Freeform 86"/>
            <p:cNvSpPr>
              <a:spLocks noEditPoints="1"/>
            </p:cNvSpPr>
            <p:nvPr/>
          </p:nvSpPr>
          <p:spPr bwMode="auto">
            <a:xfrm>
              <a:off x="7691438" y="3132138"/>
              <a:ext cx="198438" cy="203200"/>
            </a:xfrm>
            <a:custGeom>
              <a:avLst/>
              <a:gdLst>
                <a:gd name="T0" fmla="*/ 182237222 w 53"/>
                <a:gd name="T1" fmla="*/ 764634074 h 54"/>
                <a:gd name="T2" fmla="*/ 28035920 w 53"/>
                <a:gd name="T3" fmla="*/ 722153985 h 54"/>
                <a:gd name="T4" fmla="*/ 28035920 w 53"/>
                <a:gd name="T5" fmla="*/ 722153985 h 54"/>
                <a:gd name="T6" fmla="*/ 0 w 53"/>
                <a:gd name="T7" fmla="*/ 707993956 h 54"/>
                <a:gd name="T8" fmla="*/ 672880793 w 53"/>
                <a:gd name="T9" fmla="*/ 28320059 h 54"/>
                <a:gd name="T10" fmla="*/ 700920457 w 53"/>
                <a:gd name="T11" fmla="*/ 0 h 54"/>
                <a:gd name="T12" fmla="*/ 714938417 w 53"/>
                <a:gd name="T13" fmla="*/ 28320059 h 54"/>
                <a:gd name="T14" fmla="*/ 742974337 w 53"/>
                <a:gd name="T15" fmla="*/ 184080385 h 54"/>
                <a:gd name="T16" fmla="*/ 742974337 w 53"/>
                <a:gd name="T17" fmla="*/ 184080385 h 54"/>
                <a:gd name="T18" fmla="*/ 742974337 w 53"/>
                <a:gd name="T19" fmla="*/ 198236652 h 54"/>
                <a:gd name="T20" fmla="*/ 196258926 w 53"/>
                <a:gd name="T21" fmla="*/ 764634074 h 54"/>
                <a:gd name="T22" fmla="*/ 182237222 w 53"/>
                <a:gd name="T23" fmla="*/ 764634074 h 54"/>
                <a:gd name="T24" fmla="*/ 168219262 w 53"/>
                <a:gd name="T25" fmla="*/ 722153985 h 54"/>
                <a:gd name="T26" fmla="*/ 700920457 w 53"/>
                <a:gd name="T27" fmla="*/ 184080385 h 54"/>
                <a:gd name="T28" fmla="*/ 686902497 w 53"/>
                <a:gd name="T29" fmla="*/ 84960178 h 54"/>
                <a:gd name="T30" fmla="*/ 686902497 w 53"/>
                <a:gd name="T31" fmla="*/ 84960178 h 54"/>
                <a:gd name="T32" fmla="*/ 70093543 w 53"/>
                <a:gd name="T33" fmla="*/ 693833926 h 54"/>
                <a:gd name="T34" fmla="*/ 168219262 w 53"/>
                <a:gd name="T35" fmla="*/ 722153985 h 54"/>
                <a:gd name="T36" fmla="*/ 672880793 w 53"/>
                <a:gd name="T37" fmla="*/ 56640119 h 54"/>
                <a:gd name="T38" fmla="*/ 686902497 w 53"/>
                <a:gd name="T39" fmla="*/ 42480089 h 54"/>
                <a:gd name="T40" fmla="*/ 672880793 w 53"/>
                <a:gd name="T41" fmla="*/ 56640119 h 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 h="54">
                  <a:moveTo>
                    <a:pt x="13" y="54"/>
                  </a:moveTo>
                  <a:cubicBezTo>
                    <a:pt x="9" y="53"/>
                    <a:pt x="5" y="53"/>
                    <a:pt x="2" y="51"/>
                  </a:cubicBezTo>
                  <a:cubicBezTo>
                    <a:pt x="2" y="51"/>
                    <a:pt x="2" y="51"/>
                    <a:pt x="2" y="51"/>
                  </a:cubicBezTo>
                  <a:cubicBezTo>
                    <a:pt x="0" y="50"/>
                    <a:pt x="0" y="50"/>
                    <a:pt x="0" y="50"/>
                  </a:cubicBezTo>
                  <a:cubicBezTo>
                    <a:pt x="48" y="2"/>
                    <a:pt x="48" y="2"/>
                    <a:pt x="48" y="2"/>
                  </a:cubicBezTo>
                  <a:cubicBezTo>
                    <a:pt x="50" y="0"/>
                    <a:pt x="50" y="0"/>
                    <a:pt x="50" y="0"/>
                  </a:cubicBezTo>
                  <a:cubicBezTo>
                    <a:pt x="51" y="2"/>
                    <a:pt x="51" y="2"/>
                    <a:pt x="51" y="2"/>
                  </a:cubicBezTo>
                  <a:cubicBezTo>
                    <a:pt x="52" y="6"/>
                    <a:pt x="53" y="10"/>
                    <a:pt x="53" y="13"/>
                  </a:cubicBezTo>
                  <a:cubicBezTo>
                    <a:pt x="53" y="13"/>
                    <a:pt x="53" y="13"/>
                    <a:pt x="53" y="13"/>
                  </a:cubicBezTo>
                  <a:cubicBezTo>
                    <a:pt x="53" y="14"/>
                    <a:pt x="53" y="14"/>
                    <a:pt x="53" y="14"/>
                  </a:cubicBezTo>
                  <a:cubicBezTo>
                    <a:pt x="14" y="54"/>
                    <a:pt x="14" y="54"/>
                    <a:pt x="14" y="54"/>
                  </a:cubicBezTo>
                  <a:cubicBezTo>
                    <a:pt x="13" y="54"/>
                    <a:pt x="13" y="54"/>
                    <a:pt x="13" y="54"/>
                  </a:cubicBezTo>
                  <a:close/>
                  <a:moveTo>
                    <a:pt x="12" y="51"/>
                  </a:moveTo>
                  <a:cubicBezTo>
                    <a:pt x="50" y="13"/>
                    <a:pt x="50" y="13"/>
                    <a:pt x="50" y="13"/>
                  </a:cubicBezTo>
                  <a:cubicBezTo>
                    <a:pt x="50" y="10"/>
                    <a:pt x="49" y="8"/>
                    <a:pt x="49" y="6"/>
                  </a:cubicBezTo>
                  <a:cubicBezTo>
                    <a:pt x="49" y="6"/>
                    <a:pt x="49" y="6"/>
                    <a:pt x="49" y="6"/>
                  </a:cubicBezTo>
                  <a:cubicBezTo>
                    <a:pt x="5" y="49"/>
                    <a:pt x="5" y="49"/>
                    <a:pt x="5" y="49"/>
                  </a:cubicBezTo>
                  <a:cubicBezTo>
                    <a:pt x="8" y="50"/>
                    <a:pt x="10" y="50"/>
                    <a:pt x="12" y="51"/>
                  </a:cubicBezTo>
                  <a:close/>
                  <a:moveTo>
                    <a:pt x="48" y="4"/>
                  </a:moveTo>
                  <a:cubicBezTo>
                    <a:pt x="49" y="3"/>
                    <a:pt x="49" y="3"/>
                    <a:pt x="49" y="3"/>
                  </a:cubicBezTo>
                  <a:cubicBezTo>
                    <a:pt x="48" y="4"/>
                    <a:pt x="48" y="4"/>
                    <a:pt x="48" y="4"/>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32" name="Freeform 87"/>
            <p:cNvSpPr>
              <a:spLocks noEditPoints="1"/>
            </p:cNvSpPr>
            <p:nvPr/>
          </p:nvSpPr>
          <p:spPr bwMode="auto">
            <a:xfrm>
              <a:off x="7661275" y="3101975"/>
              <a:ext cx="220663" cy="225425"/>
            </a:xfrm>
            <a:custGeom>
              <a:avLst/>
              <a:gdLst>
                <a:gd name="T0" fmla="*/ 139881642 w 59"/>
                <a:gd name="T1" fmla="*/ 832825148 h 60"/>
                <a:gd name="T2" fmla="*/ 13987790 w 59"/>
                <a:gd name="T3" fmla="*/ 762248338 h 60"/>
                <a:gd name="T4" fmla="*/ 13987790 w 59"/>
                <a:gd name="T5" fmla="*/ 762248338 h 60"/>
                <a:gd name="T6" fmla="*/ 0 w 59"/>
                <a:gd name="T7" fmla="*/ 748129219 h 60"/>
                <a:gd name="T8" fmla="*/ 713388519 w 59"/>
                <a:gd name="T9" fmla="*/ 14115362 h 60"/>
                <a:gd name="T10" fmla="*/ 727376309 w 59"/>
                <a:gd name="T11" fmla="*/ 0 h 60"/>
                <a:gd name="T12" fmla="*/ 755351889 w 59"/>
                <a:gd name="T13" fmla="*/ 28230724 h 60"/>
                <a:gd name="T14" fmla="*/ 825290840 w 59"/>
                <a:gd name="T15" fmla="*/ 141157378 h 60"/>
                <a:gd name="T16" fmla="*/ 825290840 w 59"/>
                <a:gd name="T17" fmla="*/ 141157378 h 60"/>
                <a:gd name="T18" fmla="*/ 825290840 w 59"/>
                <a:gd name="T19" fmla="*/ 155272740 h 60"/>
                <a:gd name="T20" fmla="*/ 153869432 w 59"/>
                <a:gd name="T21" fmla="*/ 846940510 h 60"/>
                <a:gd name="T22" fmla="*/ 139881642 w 59"/>
                <a:gd name="T23" fmla="*/ 832825148 h 60"/>
                <a:gd name="T24" fmla="*/ 139881642 w 59"/>
                <a:gd name="T25" fmla="*/ 790479062 h 60"/>
                <a:gd name="T26" fmla="*/ 769339679 w 59"/>
                <a:gd name="T27" fmla="*/ 155272740 h 60"/>
                <a:gd name="T28" fmla="*/ 727376309 w 59"/>
                <a:gd name="T29" fmla="*/ 70576810 h 60"/>
                <a:gd name="T30" fmla="*/ 727376309 w 59"/>
                <a:gd name="T31" fmla="*/ 70576810 h 60"/>
                <a:gd name="T32" fmla="*/ 55951161 w 59"/>
                <a:gd name="T33" fmla="*/ 748129219 h 60"/>
                <a:gd name="T34" fmla="*/ 139881642 w 59"/>
                <a:gd name="T35" fmla="*/ 790479062 h 60"/>
                <a:gd name="T36" fmla="*/ 713388519 w 59"/>
                <a:gd name="T37" fmla="*/ 56461448 h 60"/>
                <a:gd name="T38" fmla="*/ 727376309 w 59"/>
                <a:gd name="T39" fmla="*/ 42346086 h 60"/>
                <a:gd name="T40" fmla="*/ 713388519 w 59"/>
                <a:gd name="T41" fmla="*/ 56461448 h 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 h="60">
                  <a:moveTo>
                    <a:pt x="10" y="59"/>
                  </a:moveTo>
                  <a:cubicBezTo>
                    <a:pt x="7" y="58"/>
                    <a:pt x="4" y="56"/>
                    <a:pt x="1" y="54"/>
                  </a:cubicBezTo>
                  <a:cubicBezTo>
                    <a:pt x="1" y="54"/>
                    <a:pt x="1" y="54"/>
                    <a:pt x="1" y="54"/>
                  </a:cubicBezTo>
                  <a:cubicBezTo>
                    <a:pt x="0" y="53"/>
                    <a:pt x="0" y="53"/>
                    <a:pt x="0" y="53"/>
                  </a:cubicBezTo>
                  <a:cubicBezTo>
                    <a:pt x="51" y="1"/>
                    <a:pt x="51" y="1"/>
                    <a:pt x="51" y="1"/>
                  </a:cubicBezTo>
                  <a:cubicBezTo>
                    <a:pt x="52" y="0"/>
                    <a:pt x="52" y="0"/>
                    <a:pt x="52" y="0"/>
                  </a:cubicBezTo>
                  <a:cubicBezTo>
                    <a:pt x="54" y="2"/>
                    <a:pt x="54" y="2"/>
                    <a:pt x="54" y="2"/>
                  </a:cubicBezTo>
                  <a:cubicBezTo>
                    <a:pt x="56" y="4"/>
                    <a:pt x="57" y="7"/>
                    <a:pt x="59" y="10"/>
                  </a:cubicBezTo>
                  <a:cubicBezTo>
                    <a:pt x="59" y="10"/>
                    <a:pt x="59" y="10"/>
                    <a:pt x="59" y="10"/>
                  </a:cubicBezTo>
                  <a:cubicBezTo>
                    <a:pt x="59" y="11"/>
                    <a:pt x="59" y="11"/>
                    <a:pt x="59" y="11"/>
                  </a:cubicBezTo>
                  <a:cubicBezTo>
                    <a:pt x="11" y="60"/>
                    <a:pt x="11" y="60"/>
                    <a:pt x="11" y="60"/>
                  </a:cubicBezTo>
                  <a:cubicBezTo>
                    <a:pt x="10" y="59"/>
                    <a:pt x="10" y="59"/>
                    <a:pt x="10" y="59"/>
                  </a:cubicBezTo>
                  <a:close/>
                  <a:moveTo>
                    <a:pt x="10" y="56"/>
                  </a:moveTo>
                  <a:cubicBezTo>
                    <a:pt x="55" y="11"/>
                    <a:pt x="55" y="11"/>
                    <a:pt x="55" y="11"/>
                  </a:cubicBezTo>
                  <a:cubicBezTo>
                    <a:pt x="54" y="9"/>
                    <a:pt x="53" y="7"/>
                    <a:pt x="52" y="5"/>
                  </a:cubicBezTo>
                  <a:cubicBezTo>
                    <a:pt x="52" y="5"/>
                    <a:pt x="52" y="5"/>
                    <a:pt x="52" y="5"/>
                  </a:cubicBezTo>
                  <a:cubicBezTo>
                    <a:pt x="4" y="53"/>
                    <a:pt x="4" y="53"/>
                    <a:pt x="4" y="53"/>
                  </a:cubicBezTo>
                  <a:cubicBezTo>
                    <a:pt x="6" y="54"/>
                    <a:pt x="8" y="55"/>
                    <a:pt x="10" y="56"/>
                  </a:cubicBezTo>
                  <a:close/>
                  <a:moveTo>
                    <a:pt x="51" y="4"/>
                  </a:moveTo>
                  <a:cubicBezTo>
                    <a:pt x="52" y="3"/>
                    <a:pt x="52" y="3"/>
                    <a:pt x="52" y="3"/>
                  </a:cubicBezTo>
                  <a:cubicBezTo>
                    <a:pt x="51" y="4"/>
                    <a:pt x="51" y="4"/>
                    <a:pt x="51" y="4"/>
                  </a:cubicBezTo>
                  <a:close/>
                </a:path>
              </a:pathLst>
            </a:cu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733" name="Oval 88"/>
            <p:cNvSpPr>
              <a:spLocks noChangeArrowheads="1"/>
            </p:cNvSpPr>
            <p:nvPr/>
          </p:nvSpPr>
          <p:spPr bwMode="auto">
            <a:xfrm>
              <a:off x="7713663" y="3154363"/>
              <a:ext cx="74613" cy="79375"/>
            </a:xfrm>
            <a:prstGeom prst="ellipse">
              <a:avLst/>
            </a:prstGeom>
            <a:solidFill>
              <a:srgbClr val="FDFDFD"/>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solidFill>
                  <a:srgbClr val="000000"/>
                </a:solidFill>
              </a:endParaRPr>
            </a:p>
          </p:txBody>
        </p:sp>
      </p:grpSp>
      <p:grpSp>
        <p:nvGrpSpPr>
          <p:cNvPr id="26671" name="组合 99"/>
          <p:cNvGrpSpPr/>
          <p:nvPr/>
        </p:nvGrpSpPr>
        <p:grpSpPr bwMode="auto">
          <a:xfrm>
            <a:off x="747713" y="2813050"/>
            <a:ext cx="944562" cy="441325"/>
            <a:chOff x="1331915" y="3205023"/>
            <a:chExt cx="944240" cy="440069"/>
          </a:xfrm>
        </p:grpSpPr>
        <p:sp>
          <p:nvSpPr>
            <p:cNvPr id="26722" name="TextBox 100"/>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26723" name="矩形 101"/>
            <p:cNvSpPr>
              <a:spLocks noChangeArrowheads="1"/>
            </p:cNvSpPr>
            <p:nvPr/>
          </p:nvSpPr>
          <p:spPr bwMode="auto">
            <a:xfrm>
              <a:off x="1331915" y="3398871"/>
              <a:ext cx="9442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grpSp>
        <p:nvGrpSpPr>
          <p:cNvPr id="26672" name="组合 102"/>
          <p:cNvGrpSpPr/>
          <p:nvPr/>
        </p:nvGrpSpPr>
        <p:grpSpPr bwMode="auto">
          <a:xfrm>
            <a:off x="2239963" y="2813050"/>
            <a:ext cx="944562" cy="441325"/>
            <a:chOff x="1331915" y="3205023"/>
            <a:chExt cx="944240" cy="440069"/>
          </a:xfrm>
        </p:grpSpPr>
        <p:sp>
          <p:nvSpPr>
            <p:cNvPr id="26720" name="TextBox 103"/>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26721" name="矩形 104"/>
            <p:cNvSpPr>
              <a:spLocks noChangeArrowheads="1"/>
            </p:cNvSpPr>
            <p:nvPr/>
          </p:nvSpPr>
          <p:spPr bwMode="auto">
            <a:xfrm>
              <a:off x="1331915" y="3398871"/>
              <a:ext cx="9442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grpSp>
        <p:nvGrpSpPr>
          <p:cNvPr id="26673" name="组合 105"/>
          <p:cNvGrpSpPr/>
          <p:nvPr/>
        </p:nvGrpSpPr>
        <p:grpSpPr bwMode="auto">
          <a:xfrm>
            <a:off x="3617913" y="2813050"/>
            <a:ext cx="944562" cy="441325"/>
            <a:chOff x="1331915" y="3205023"/>
            <a:chExt cx="944240" cy="440069"/>
          </a:xfrm>
        </p:grpSpPr>
        <p:sp>
          <p:nvSpPr>
            <p:cNvPr id="26718" name="TextBox 106"/>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26719" name="矩形 107"/>
            <p:cNvSpPr>
              <a:spLocks noChangeArrowheads="1"/>
            </p:cNvSpPr>
            <p:nvPr/>
          </p:nvSpPr>
          <p:spPr bwMode="auto">
            <a:xfrm>
              <a:off x="1331915" y="3398871"/>
              <a:ext cx="9442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grpSp>
        <p:nvGrpSpPr>
          <p:cNvPr id="26674" name="组合 108"/>
          <p:cNvGrpSpPr/>
          <p:nvPr/>
        </p:nvGrpSpPr>
        <p:grpSpPr bwMode="auto">
          <a:xfrm>
            <a:off x="5078413" y="2813050"/>
            <a:ext cx="942975" cy="441325"/>
            <a:chOff x="1331915" y="3205023"/>
            <a:chExt cx="944240" cy="440069"/>
          </a:xfrm>
        </p:grpSpPr>
        <p:sp>
          <p:nvSpPr>
            <p:cNvPr id="26716" name="TextBox 109"/>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26717" name="矩形 110"/>
            <p:cNvSpPr>
              <a:spLocks noChangeArrowheads="1"/>
            </p:cNvSpPr>
            <p:nvPr/>
          </p:nvSpPr>
          <p:spPr bwMode="auto">
            <a:xfrm>
              <a:off x="1331915" y="3398871"/>
              <a:ext cx="9442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grpSp>
        <p:nvGrpSpPr>
          <p:cNvPr id="26675" name="组合 111"/>
          <p:cNvGrpSpPr/>
          <p:nvPr/>
        </p:nvGrpSpPr>
        <p:grpSpPr bwMode="auto">
          <a:xfrm>
            <a:off x="6488113" y="2813050"/>
            <a:ext cx="944562" cy="441325"/>
            <a:chOff x="1331915" y="3205023"/>
            <a:chExt cx="944240" cy="440069"/>
          </a:xfrm>
        </p:grpSpPr>
        <p:sp>
          <p:nvSpPr>
            <p:cNvPr id="26714" name="TextBox 112"/>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26715" name="矩形 113"/>
            <p:cNvSpPr>
              <a:spLocks noChangeArrowheads="1"/>
            </p:cNvSpPr>
            <p:nvPr/>
          </p:nvSpPr>
          <p:spPr bwMode="auto">
            <a:xfrm>
              <a:off x="1331915" y="3398871"/>
              <a:ext cx="9442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grpSp>
        <p:nvGrpSpPr>
          <p:cNvPr id="26676" name="组合 114"/>
          <p:cNvGrpSpPr/>
          <p:nvPr/>
        </p:nvGrpSpPr>
        <p:grpSpPr bwMode="auto">
          <a:xfrm>
            <a:off x="7926388" y="2813050"/>
            <a:ext cx="944562" cy="441325"/>
            <a:chOff x="1331915" y="3205023"/>
            <a:chExt cx="944240" cy="440069"/>
          </a:xfrm>
        </p:grpSpPr>
        <p:sp>
          <p:nvSpPr>
            <p:cNvPr id="26712" name="TextBox 115"/>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26713" name="矩形 116"/>
            <p:cNvSpPr>
              <a:spLocks noChangeArrowheads="1"/>
            </p:cNvSpPr>
            <p:nvPr/>
          </p:nvSpPr>
          <p:spPr bwMode="auto">
            <a:xfrm>
              <a:off x="1331915" y="3398871"/>
              <a:ext cx="9442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grpSp>
        <p:nvGrpSpPr>
          <p:cNvPr id="26677" name="组合 117"/>
          <p:cNvGrpSpPr/>
          <p:nvPr/>
        </p:nvGrpSpPr>
        <p:grpSpPr bwMode="auto">
          <a:xfrm>
            <a:off x="747713" y="3536950"/>
            <a:ext cx="944562" cy="441325"/>
            <a:chOff x="1331915" y="3205023"/>
            <a:chExt cx="944240" cy="440069"/>
          </a:xfrm>
        </p:grpSpPr>
        <p:sp>
          <p:nvSpPr>
            <p:cNvPr id="26710" name="TextBox 118"/>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26711" name="矩形 119"/>
            <p:cNvSpPr>
              <a:spLocks noChangeArrowheads="1"/>
            </p:cNvSpPr>
            <p:nvPr/>
          </p:nvSpPr>
          <p:spPr bwMode="auto">
            <a:xfrm>
              <a:off x="1331915" y="3398871"/>
              <a:ext cx="9442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grpSp>
        <p:nvGrpSpPr>
          <p:cNvPr id="26678" name="组合 120"/>
          <p:cNvGrpSpPr/>
          <p:nvPr/>
        </p:nvGrpSpPr>
        <p:grpSpPr bwMode="auto">
          <a:xfrm>
            <a:off x="2239963" y="3536950"/>
            <a:ext cx="944562" cy="441325"/>
            <a:chOff x="1331915" y="3205023"/>
            <a:chExt cx="944240" cy="440069"/>
          </a:xfrm>
        </p:grpSpPr>
        <p:sp>
          <p:nvSpPr>
            <p:cNvPr id="26708" name="TextBox 121"/>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26709" name="矩形 122"/>
            <p:cNvSpPr>
              <a:spLocks noChangeArrowheads="1"/>
            </p:cNvSpPr>
            <p:nvPr/>
          </p:nvSpPr>
          <p:spPr bwMode="auto">
            <a:xfrm>
              <a:off x="1331915" y="3398871"/>
              <a:ext cx="9442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grpSp>
        <p:nvGrpSpPr>
          <p:cNvPr id="26679" name="组合 123"/>
          <p:cNvGrpSpPr/>
          <p:nvPr/>
        </p:nvGrpSpPr>
        <p:grpSpPr bwMode="auto">
          <a:xfrm>
            <a:off x="3617913" y="3536950"/>
            <a:ext cx="944562" cy="441325"/>
            <a:chOff x="1331915" y="3205023"/>
            <a:chExt cx="944240" cy="440069"/>
          </a:xfrm>
        </p:grpSpPr>
        <p:sp>
          <p:nvSpPr>
            <p:cNvPr id="26706" name="TextBox 124"/>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26707" name="矩形 125"/>
            <p:cNvSpPr>
              <a:spLocks noChangeArrowheads="1"/>
            </p:cNvSpPr>
            <p:nvPr/>
          </p:nvSpPr>
          <p:spPr bwMode="auto">
            <a:xfrm>
              <a:off x="1331915" y="3398871"/>
              <a:ext cx="9442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grpSp>
        <p:nvGrpSpPr>
          <p:cNvPr id="26680" name="组合 126"/>
          <p:cNvGrpSpPr/>
          <p:nvPr/>
        </p:nvGrpSpPr>
        <p:grpSpPr bwMode="auto">
          <a:xfrm>
            <a:off x="5078413" y="3536950"/>
            <a:ext cx="942975" cy="441325"/>
            <a:chOff x="1331915" y="3205023"/>
            <a:chExt cx="944240" cy="440069"/>
          </a:xfrm>
        </p:grpSpPr>
        <p:sp>
          <p:nvSpPr>
            <p:cNvPr id="26704" name="TextBox 127"/>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26705" name="矩形 128"/>
            <p:cNvSpPr>
              <a:spLocks noChangeArrowheads="1"/>
            </p:cNvSpPr>
            <p:nvPr/>
          </p:nvSpPr>
          <p:spPr bwMode="auto">
            <a:xfrm>
              <a:off x="1331915" y="3398871"/>
              <a:ext cx="9442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grpSp>
        <p:nvGrpSpPr>
          <p:cNvPr id="26681" name="组合 129"/>
          <p:cNvGrpSpPr/>
          <p:nvPr/>
        </p:nvGrpSpPr>
        <p:grpSpPr bwMode="auto">
          <a:xfrm>
            <a:off x="6488113" y="3536950"/>
            <a:ext cx="944562" cy="441325"/>
            <a:chOff x="1331915" y="3205023"/>
            <a:chExt cx="944240" cy="440069"/>
          </a:xfrm>
        </p:grpSpPr>
        <p:sp>
          <p:nvSpPr>
            <p:cNvPr id="26702" name="TextBox 130"/>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26703" name="矩形 131"/>
            <p:cNvSpPr>
              <a:spLocks noChangeArrowheads="1"/>
            </p:cNvSpPr>
            <p:nvPr/>
          </p:nvSpPr>
          <p:spPr bwMode="auto">
            <a:xfrm>
              <a:off x="1331915" y="3398871"/>
              <a:ext cx="9442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grpSp>
        <p:nvGrpSpPr>
          <p:cNvPr id="26682" name="组合 132"/>
          <p:cNvGrpSpPr/>
          <p:nvPr/>
        </p:nvGrpSpPr>
        <p:grpSpPr bwMode="auto">
          <a:xfrm>
            <a:off x="7926388" y="3536950"/>
            <a:ext cx="944562" cy="441325"/>
            <a:chOff x="1331915" y="3205023"/>
            <a:chExt cx="944240" cy="440069"/>
          </a:xfrm>
        </p:grpSpPr>
        <p:sp>
          <p:nvSpPr>
            <p:cNvPr id="26700" name="TextBox 133"/>
            <p:cNvSpPr txBox="1">
              <a:spLocks noChangeArrowheads="1"/>
            </p:cNvSpPr>
            <p:nvPr/>
          </p:nvSpPr>
          <p:spPr bwMode="auto">
            <a:xfrm>
              <a:off x="1331915" y="3205023"/>
              <a:ext cx="6976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00" b="1">
                  <a:solidFill>
                    <a:srgbClr val="000000"/>
                  </a:solidFill>
                  <a:latin typeface="微软雅黑" panose="020B0503020204020204" pitchFamily="34" charset="-122"/>
                  <a:ea typeface="微软雅黑" panose="020B0503020204020204" pitchFamily="34" charset="-122"/>
                </a:rPr>
                <a:t>添加标题</a:t>
              </a:r>
              <a:endParaRPr lang="zh-CN" altLang="en-US" sz="1000" b="1">
                <a:solidFill>
                  <a:srgbClr val="000000"/>
                </a:solidFill>
                <a:latin typeface="微软雅黑" panose="020B0503020204020204" pitchFamily="34" charset="-122"/>
                <a:ea typeface="微软雅黑" panose="020B0503020204020204" pitchFamily="34" charset="-122"/>
              </a:endParaRPr>
            </a:p>
          </p:txBody>
        </p:sp>
        <p:sp>
          <p:nvSpPr>
            <p:cNvPr id="26701" name="矩形 134"/>
            <p:cNvSpPr>
              <a:spLocks noChangeArrowheads="1"/>
            </p:cNvSpPr>
            <p:nvPr/>
          </p:nvSpPr>
          <p:spPr bwMode="auto">
            <a:xfrm>
              <a:off x="1331915" y="3398871"/>
              <a:ext cx="9442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500">
                  <a:solidFill>
                    <a:srgbClr val="404040"/>
                  </a:solidFill>
                  <a:latin typeface="微软雅黑" panose="020B0503020204020204" pitchFamily="34" charset="-122"/>
                  <a:ea typeface="微软雅黑" panose="020B0503020204020204" pitchFamily="34" charset="-122"/>
                </a:rPr>
                <a:t>拥有国内顶尖的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制作技术、顶级的</a:t>
              </a:r>
              <a:r>
                <a:rPr lang="en-US" altLang="zh-CN" sz="500">
                  <a:solidFill>
                    <a:srgbClr val="404040"/>
                  </a:solidFill>
                  <a:latin typeface="微软雅黑" panose="020B0503020204020204" pitchFamily="34" charset="-122"/>
                  <a:ea typeface="微软雅黑" panose="020B0503020204020204" pitchFamily="34" charset="-122"/>
                </a:rPr>
                <a:t>PPT</a:t>
              </a:r>
              <a:r>
                <a:rPr lang="zh-CN" altLang="en-US" sz="500">
                  <a:solidFill>
                    <a:srgbClr val="404040"/>
                  </a:solidFill>
                  <a:latin typeface="微软雅黑" panose="020B0503020204020204" pitchFamily="34" charset="-122"/>
                  <a:ea typeface="微软雅黑" panose="020B0503020204020204" pitchFamily="34" charset="-122"/>
                </a:rPr>
                <a:t>设计团队。</a:t>
              </a:r>
              <a:endParaRPr lang="zh-CN" altLang="en-US" sz="500">
                <a:solidFill>
                  <a:srgbClr val="404040"/>
                </a:solidFill>
                <a:latin typeface="微软雅黑" panose="020B0503020204020204" pitchFamily="34" charset="-122"/>
                <a:ea typeface="微软雅黑" panose="020B0503020204020204" pitchFamily="34" charset="-122"/>
              </a:endParaRPr>
            </a:p>
          </p:txBody>
        </p:sp>
      </p:grpSp>
      <p:sp>
        <p:nvSpPr>
          <p:cNvPr id="138" name="TextBox 146"/>
          <p:cNvSpPr txBox="1">
            <a:spLocks noChangeArrowheads="1"/>
          </p:cNvSpPr>
          <p:nvPr/>
        </p:nvSpPr>
        <p:spPr bwMode="auto">
          <a:xfrm>
            <a:off x="275731" y="2298878"/>
            <a:ext cx="1978360" cy="307777"/>
          </a:xfrm>
          <a:prstGeom prst="rect">
            <a:avLst/>
          </a:prstGeom>
          <a:noFill/>
          <a:scene3d>
            <a:camera prst="orthographicFront"/>
            <a:lightRig rig="threePt" dir="t"/>
          </a:scene3d>
          <a:sp3d/>
        </p:spPr>
        <p:txBody>
          <a:bodyPr>
            <a:spAutoFit/>
          </a:bodyPr>
          <a:lstStyle/>
          <a:p>
            <a:pPr eaLnBrk="1" fontAlgn="ctr" hangingPunct="1">
              <a:spcBef>
                <a:spcPts val="0"/>
              </a:spcBef>
              <a:spcAft>
                <a:spcPts val="0"/>
              </a:spcAft>
              <a:buClr>
                <a:srgbClr val="FF0000"/>
              </a:buClr>
              <a:buSzPct val="70000"/>
              <a:defRPr/>
            </a:pPr>
            <a:r>
              <a:rPr lang="zh-CN" altLang="en-US" sz="1400" b="1" dirty="0">
                <a:solidFill>
                  <a:srgbClr val="B00818"/>
                </a:solidFill>
                <a:latin typeface="微软雅黑" panose="020B0503020204020204" pitchFamily="34" charset="-122"/>
                <a:ea typeface="微软雅黑" panose="020B0503020204020204" pitchFamily="34" charset="-122"/>
              </a:rPr>
              <a:t>添加标题</a:t>
            </a:r>
            <a:endParaRPr lang="zh-CN" altLang="en-US" sz="1400" b="1" dirty="0">
              <a:solidFill>
                <a:srgbClr val="B00818"/>
              </a:solidFill>
              <a:latin typeface="微软雅黑" panose="020B0503020204020204" pitchFamily="34" charset="-122"/>
              <a:ea typeface="微软雅黑" panose="020B0503020204020204" pitchFamily="34" charset="-122"/>
            </a:endParaRPr>
          </a:p>
        </p:txBody>
      </p:sp>
      <p:sp>
        <p:nvSpPr>
          <p:cNvPr id="139" name="TextBox 146"/>
          <p:cNvSpPr txBox="1">
            <a:spLocks noChangeArrowheads="1"/>
          </p:cNvSpPr>
          <p:nvPr/>
        </p:nvSpPr>
        <p:spPr bwMode="auto">
          <a:xfrm>
            <a:off x="3200643" y="2298878"/>
            <a:ext cx="1978360" cy="307777"/>
          </a:xfrm>
          <a:prstGeom prst="rect">
            <a:avLst/>
          </a:prstGeom>
          <a:noFill/>
          <a:scene3d>
            <a:camera prst="orthographicFront"/>
            <a:lightRig rig="threePt" dir="t"/>
          </a:scene3d>
          <a:sp3d/>
        </p:spPr>
        <p:txBody>
          <a:bodyPr>
            <a:spAutoFit/>
          </a:bodyPr>
          <a:lstStyle/>
          <a:p>
            <a:pPr eaLnBrk="1" fontAlgn="ctr" hangingPunct="1">
              <a:spcBef>
                <a:spcPts val="0"/>
              </a:spcBef>
              <a:spcAft>
                <a:spcPts val="0"/>
              </a:spcAft>
              <a:buClr>
                <a:srgbClr val="FF0000"/>
              </a:buClr>
              <a:buSzPct val="70000"/>
              <a:defRPr/>
            </a:pPr>
            <a:r>
              <a:rPr lang="zh-CN" altLang="en-US" sz="1400" b="1" dirty="0">
                <a:solidFill>
                  <a:srgbClr val="B00818"/>
                </a:solidFill>
                <a:latin typeface="微软雅黑" panose="020B0503020204020204" pitchFamily="34" charset="-122"/>
                <a:ea typeface="微软雅黑" panose="020B0503020204020204" pitchFamily="34" charset="-122"/>
              </a:rPr>
              <a:t>添加标题</a:t>
            </a:r>
            <a:endParaRPr lang="zh-CN" altLang="en-US" sz="1400" b="1" dirty="0">
              <a:solidFill>
                <a:srgbClr val="B00818"/>
              </a:solidFill>
              <a:latin typeface="微软雅黑" panose="020B0503020204020204" pitchFamily="34" charset="-122"/>
              <a:ea typeface="微软雅黑" panose="020B0503020204020204" pitchFamily="34" charset="-122"/>
            </a:endParaRPr>
          </a:p>
        </p:txBody>
      </p:sp>
      <p:sp>
        <p:nvSpPr>
          <p:cNvPr id="140" name="TextBox 146"/>
          <p:cNvSpPr txBox="1">
            <a:spLocks noChangeArrowheads="1"/>
          </p:cNvSpPr>
          <p:nvPr/>
        </p:nvSpPr>
        <p:spPr bwMode="auto">
          <a:xfrm>
            <a:off x="6104985" y="2298878"/>
            <a:ext cx="1978360" cy="307777"/>
          </a:xfrm>
          <a:prstGeom prst="rect">
            <a:avLst/>
          </a:prstGeom>
          <a:noFill/>
          <a:scene3d>
            <a:camera prst="orthographicFront"/>
            <a:lightRig rig="threePt" dir="t"/>
          </a:scene3d>
          <a:sp3d/>
        </p:spPr>
        <p:txBody>
          <a:bodyPr>
            <a:spAutoFit/>
          </a:bodyPr>
          <a:lstStyle/>
          <a:p>
            <a:pPr eaLnBrk="1" fontAlgn="ctr" hangingPunct="1">
              <a:spcBef>
                <a:spcPts val="0"/>
              </a:spcBef>
              <a:spcAft>
                <a:spcPts val="0"/>
              </a:spcAft>
              <a:buClr>
                <a:srgbClr val="FF0000"/>
              </a:buClr>
              <a:buSzPct val="70000"/>
              <a:defRPr/>
            </a:pPr>
            <a:r>
              <a:rPr lang="zh-CN" altLang="en-US" sz="1400" b="1" dirty="0">
                <a:solidFill>
                  <a:srgbClr val="B00818"/>
                </a:solidFill>
                <a:latin typeface="微软雅黑" panose="020B0503020204020204" pitchFamily="34" charset="-122"/>
                <a:ea typeface="微软雅黑" panose="020B0503020204020204" pitchFamily="34" charset="-122"/>
              </a:rPr>
              <a:t>添加标题</a:t>
            </a:r>
            <a:endParaRPr lang="zh-CN" altLang="en-US" sz="1400" b="1" dirty="0">
              <a:solidFill>
                <a:srgbClr val="B00818"/>
              </a:solidFill>
              <a:latin typeface="微软雅黑" panose="020B0503020204020204" pitchFamily="34" charset="-122"/>
              <a:ea typeface="微软雅黑" panose="020B0503020204020204" pitchFamily="34" charset="-122"/>
            </a:endParaRPr>
          </a:p>
        </p:txBody>
      </p:sp>
      <p:grpSp>
        <p:nvGrpSpPr>
          <p:cNvPr id="26692" name="组合 242"/>
          <p:cNvGrpSpPr/>
          <p:nvPr/>
        </p:nvGrpSpPr>
        <p:grpSpPr bwMode="auto">
          <a:xfrm>
            <a:off x="314325" y="22225"/>
            <a:ext cx="2513013" cy="307975"/>
            <a:chOff x="508001" y="-6476"/>
            <a:chExt cx="2513013" cy="307976"/>
          </a:xfrm>
        </p:grpSpPr>
        <p:sp>
          <p:nvSpPr>
            <p:cNvPr id="26698" name="TextBox 243"/>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26699" name="TextBox 244"/>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grpSp>
        <p:nvGrpSpPr>
          <p:cNvPr id="26693" name="组合 245"/>
          <p:cNvGrpSpPr/>
          <p:nvPr/>
        </p:nvGrpSpPr>
        <p:grpSpPr bwMode="auto">
          <a:xfrm>
            <a:off x="301625" y="939800"/>
            <a:ext cx="8569325" cy="1042988"/>
            <a:chOff x="501650" y="3306172"/>
            <a:chExt cx="8569102" cy="1043341"/>
          </a:xfrm>
        </p:grpSpPr>
        <p:sp>
          <p:nvSpPr>
            <p:cNvPr id="26694" name="TextBox 42"/>
            <p:cNvSpPr txBox="1">
              <a:spLocks noChangeArrowheads="1"/>
            </p:cNvSpPr>
            <p:nvPr/>
          </p:nvSpPr>
          <p:spPr bwMode="auto">
            <a:xfrm>
              <a:off x="501650" y="3306172"/>
              <a:ext cx="26821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grpSp>
          <p:nvGrpSpPr>
            <p:cNvPr id="26695" name="组合 247"/>
            <p:cNvGrpSpPr/>
            <p:nvPr/>
          </p:nvGrpSpPr>
          <p:grpSpPr bwMode="auto">
            <a:xfrm>
              <a:off x="508000" y="3645894"/>
              <a:ext cx="8562752" cy="703619"/>
              <a:chOff x="500996" y="2508453"/>
              <a:chExt cx="8563390" cy="703304"/>
            </a:xfrm>
          </p:grpSpPr>
          <p:sp>
            <p:nvSpPr>
              <p:cNvPr id="26696" name="矩形 248"/>
              <p:cNvSpPr>
                <a:spLocks noChangeArrowheads="1"/>
              </p:cNvSpPr>
              <p:nvPr/>
            </p:nvSpPr>
            <p:spPr bwMode="auto">
              <a:xfrm>
                <a:off x="500996" y="2508453"/>
                <a:ext cx="8457342" cy="46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zh-CN" sz="12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设计机构。拥有国内顶尖的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创造卓越价值</a:t>
                </a:r>
                <a:endParaRPr lang="en-US" altLang="zh-CN" sz="1200">
                  <a:solidFill>
                    <a:srgbClr val="404040"/>
                  </a:solidFill>
                  <a:latin typeface="微软雅黑" panose="020B0503020204020204" pitchFamily="34" charset="-122"/>
                  <a:ea typeface="微软雅黑" panose="020B0503020204020204" pitchFamily="34" charset="-122"/>
                </a:endParaRPr>
              </a:p>
            </p:txBody>
          </p:sp>
          <p:sp>
            <p:nvSpPr>
              <p:cNvPr id="26697" name="矩形 249"/>
              <p:cNvSpPr>
                <a:spLocks noChangeArrowheads="1"/>
              </p:cNvSpPr>
              <p:nvPr/>
            </p:nvSpPr>
            <p:spPr bwMode="auto">
              <a:xfrm>
                <a:off x="500996" y="2996409"/>
                <a:ext cx="8563390" cy="215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800">
                    <a:solidFill>
                      <a:srgbClr val="595959"/>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 make sure you will be satisfied. </a:t>
                </a:r>
                <a:endParaRPr lang="en-US" altLang="zh-CN" sz="800">
                  <a:solidFill>
                    <a:srgbClr val="595959"/>
                  </a:solidFill>
                  <a:latin typeface="Arial" panose="020B0604020202020204" pitchFamily="34" charset="0"/>
                  <a:cs typeface="Arial" panose="020B0604020202020204" pitchFamily="34" charset="0"/>
                </a:endParaRPr>
              </a:p>
            </p:txBody>
          </p:sp>
        </p:grpSp>
      </p:grpSp>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rotWithShape="1">
          <a:blip r:embed="rId1"/>
          <a:srcRect l="6661" t="9929" r="10909" b="5764"/>
          <a:stretch>
            <a:fillRect/>
          </a:stretch>
        </p:blipFill>
        <p:spPr bwMode="auto">
          <a:xfrm>
            <a:off x="792163" y="1203325"/>
            <a:ext cx="2306637" cy="1590675"/>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algn="ctr" rotWithShape="0">
              <a:prstClr val="black">
                <a:alpha val="10000"/>
              </a:prstClr>
            </a:outerShdw>
          </a:effectLst>
        </p:spPr>
      </p:pic>
      <p:pic>
        <p:nvPicPr>
          <p:cNvPr id="10" name="Picture 3"/>
          <p:cNvPicPr>
            <a:picLocks noChangeAspect="1" noChangeArrowheads="1"/>
          </p:cNvPicPr>
          <p:nvPr/>
        </p:nvPicPr>
        <p:blipFill rotWithShape="1">
          <a:blip r:embed="rId2"/>
          <a:srcRect l="1160" t="9897" r="1265" b="3971"/>
          <a:stretch>
            <a:fillRect/>
          </a:stretch>
        </p:blipFill>
        <p:spPr bwMode="auto">
          <a:xfrm>
            <a:off x="3292475" y="1203325"/>
            <a:ext cx="2508250" cy="1590675"/>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algn="ctr" rotWithShape="0">
              <a:prstClr val="black">
                <a:alpha val="10000"/>
              </a:prstClr>
            </a:outerShdw>
          </a:effectLst>
        </p:spPr>
      </p:pic>
      <p:pic>
        <p:nvPicPr>
          <p:cNvPr id="15" name="Picture 2"/>
          <p:cNvPicPr>
            <a:picLocks noChangeAspect="1" noChangeArrowheads="1"/>
          </p:cNvPicPr>
          <p:nvPr/>
        </p:nvPicPr>
        <p:blipFill>
          <a:blip r:embed="rId3"/>
          <a:srcRect t="5579" b="5579"/>
          <a:stretch>
            <a:fillRect/>
          </a:stretch>
        </p:blipFill>
        <p:spPr bwMode="auto">
          <a:xfrm>
            <a:off x="5992813" y="1203325"/>
            <a:ext cx="2359025" cy="1590675"/>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algn="ctr" rotWithShape="0">
              <a:prstClr val="black">
                <a:alpha val="10000"/>
              </a:prstClr>
            </a:outerShdw>
          </a:effectLst>
        </p:spPr>
      </p:pic>
      <p:grpSp>
        <p:nvGrpSpPr>
          <p:cNvPr id="20" name="组合 19"/>
          <p:cNvGrpSpPr/>
          <p:nvPr/>
        </p:nvGrpSpPr>
        <p:grpSpPr bwMode="auto">
          <a:xfrm>
            <a:off x="858838" y="3133725"/>
            <a:ext cx="2173287" cy="1211263"/>
            <a:chOff x="743273" y="3297788"/>
            <a:chExt cx="2172543" cy="1211306"/>
          </a:xfrm>
        </p:grpSpPr>
        <p:grpSp>
          <p:nvGrpSpPr>
            <p:cNvPr id="27713" name="组合 20"/>
            <p:cNvGrpSpPr/>
            <p:nvPr/>
          </p:nvGrpSpPr>
          <p:grpSpPr bwMode="auto">
            <a:xfrm>
              <a:off x="743273" y="3297788"/>
              <a:ext cx="2172543" cy="1023799"/>
              <a:chOff x="743273" y="3771501"/>
              <a:chExt cx="2172543" cy="1023799"/>
            </a:xfrm>
          </p:grpSpPr>
          <p:sp>
            <p:nvSpPr>
              <p:cNvPr id="27732" name="矩形 39"/>
              <p:cNvSpPr>
                <a:spLocks noChangeArrowheads="1"/>
              </p:cNvSpPr>
              <p:nvPr/>
            </p:nvSpPr>
            <p:spPr bwMode="auto">
              <a:xfrm>
                <a:off x="743273" y="4087414"/>
                <a:ext cx="21725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algn="ctr" eaLnBrk="1" hangingPunct="1"/>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nvGrpSpPr>
              <p:cNvPr id="27733" name="组合 40"/>
              <p:cNvGrpSpPr/>
              <p:nvPr/>
            </p:nvGrpSpPr>
            <p:grpSpPr bwMode="auto">
              <a:xfrm>
                <a:off x="1109880" y="3771501"/>
                <a:ext cx="1439328" cy="307677"/>
                <a:chOff x="652786" y="3771501"/>
                <a:chExt cx="1439328" cy="307677"/>
              </a:xfrm>
            </p:grpSpPr>
            <p:sp>
              <p:nvSpPr>
                <p:cNvPr id="27734"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27735" name="组合 59"/>
                <p:cNvGrpSpPr/>
                <p:nvPr/>
              </p:nvGrpSpPr>
              <p:grpSpPr bwMode="auto">
                <a:xfrm>
                  <a:off x="652786" y="3862371"/>
                  <a:ext cx="149752" cy="156705"/>
                  <a:chOff x="5308985" y="532629"/>
                  <a:chExt cx="156756" cy="156756"/>
                </a:xfrm>
              </p:grpSpPr>
              <p:sp>
                <p:nvSpPr>
                  <p:cNvPr id="44" name="圆角矩形 43"/>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5" name="等腰三角形 44"/>
                  <p:cNvSpPr/>
                  <p:nvPr/>
                </p:nvSpPr>
                <p:spPr>
                  <a:xfrm rot="5400000">
                    <a:off x="5360836" y="587603"/>
                    <a:ext cx="52407" cy="46513"/>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grpSp>
        <p:grpSp>
          <p:nvGrpSpPr>
            <p:cNvPr id="27714" name="组合 21"/>
            <p:cNvGrpSpPr/>
            <p:nvPr/>
          </p:nvGrpSpPr>
          <p:grpSpPr bwMode="auto">
            <a:xfrm>
              <a:off x="1441328" y="4380984"/>
              <a:ext cx="776433" cy="128110"/>
              <a:chOff x="7082916" y="1031148"/>
              <a:chExt cx="1043513" cy="172177"/>
            </a:xfrm>
          </p:grpSpPr>
          <p:grpSp>
            <p:nvGrpSpPr>
              <p:cNvPr id="27715" name="组合 65"/>
              <p:cNvGrpSpPr/>
              <p:nvPr/>
            </p:nvGrpSpPr>
            <p:grpSpPr bwMode="auto">
              <a:xfrm>
                <a:off x="7519447" y="1031148"/>
                <a:ext cx="171982" cy="172177"/>
                <a:chOff x="6859414" y="1135410"/>
                <a:chExt cx="230217" cy="230618"/>
              </a:xfrm>
            </p:grpSpPr>
            <p:sp>
              <p:nvSpPr>
                <p:cNvPr id="27729"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000000"/>
                    </a:solidFill>
                  </a:endParaRPr>
                </a:p>
              </p:txBody>
            </p:sp>
            <p:sp>
              <p:nvSpPr>
                <p:cNvPr id="38" name="Oval 84"/>
                <p:cNvSpPr>
                  <a:spLocks noChangeArrowheads="1"/>
                </p:cNvSpPr>
                <p:nvPr/>
              </p:nvSpPr>
              <p:spPr bwMode="auto">
                <a:xfrm>
                  <a:off x="6860723" y="1134540"/>
                  <a:ext cx="228404" cy="231488"/>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39" name="Freeform 85"/>
                <p:cNvSpPr>
                  <a:spLocks noEditPoints="1"/>
                </p:cNvSpPr>
                <p:nvPr/>
              </p:nvSpPr>
              <p:spPr bwMode="auto">
                <a:xfrm>
                  <a:off x="6932100" y="1180266"/>
                  <a:ext cx="79941" cy="122889"/>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7716" name="组合 69"/>
              <p:cNvGrpSpPr/>
              <p:nvPr/>
            </p:nvGrpSpPr>
            <p:grpSpPr bwMode="auto">
              <a:xfrm>
                <a:off x="7948629" y="1031873"/>
                <a:ext cx="177800" cy="171450"/>
                <a:chOff x="7655791" y="1136379"/>
                <a:chExt cx="238005" cy="229644"/>
              </a:xfrm>
            </p:grpSpPr>
            <p:sp>
              <p:nvSpPr>
                <p:cNvPr id="35" name="Oval 86"/>
                <p:cNvSpPr>
                  <a:spLocks noChangeArrowheads="1"/>
                </p:cNvSpPr>
                <p:nvPr/>
              </p:nvSpPr>
              <p:spPr bwMode="auto">
                <a:xfrm>
                  <a:off x="7656458" y="1131682"/>
                  <a:ext cx="236967"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36" name="Freeform 87"/>
                <p:cNvSpPr/>
                <p:nvPr/>
              </p:nvSpPr>
              <p:spPr bwMode="auto">
                <a:xfrm>
                  <a:off x="7724979" y="1177408"/>
                  <a:ext cx="114202" cy="134318"/>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7717" name="组合 72"/>
              <p:cNvGrpSpPr/>
              <p:nvPr/>
            </p:nvGrpSpPr>
            <p:grpSpPr bwMode="auto">
              <a:xfrm>
                <a:off x="7297750" y="1031870"/>
                <a:ext cx="179387" cy="171450"/>
                <a:chOff x="6452129" y="1136375"/>
                <a:chExt cx="240129" cy="229644"/>
              </a:xfrm>
            </p:grpSpPr>
            <p:sp>
              <p:nvSpPr>
                <p:cNvPr id="33" name="Oval 89"/>
                <p:cNvSpPr>
                  <a:spLocks noChangeArrowheads="1"/>
                </p:cNvSpPr>
                <p:nvPr/>
              </p:nvSpPr>
              <p:spPr bwMode="auto">
                <a:xfrm>
                  <a:off x="6453280" y="1131682"/>
                  <a:ext cx="239823"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34" name="Freeform 90"/>
                <p:cNvSpPr>
                  <a:spLocks noEditPoints="1"/>
                </p:cNvSpPr>
                <p:nvPr/>
              </p:nvSpPr>
              <p:spPr bwMode="auto">
                <a:xfrm>
                  <a:off x="6533221" y="1188839"/>
                  <a:ext cx="79941" cy="114314"/>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7718" name="组合 75"/>
              <p:cNvGrpSpPr/>
              <p:nvPr/>
            </p:nvGrpSpPr>
            <p:grpSpPr bwMode="auto">
              <a:xfrm>
                <a:off x="7734303" y="1031872"/>
                <a:ext cx="171451" cy="171450"/>
                <a:chOff x="7258415" y="1136377"/>
                <a:chExt cx="229506" cy="229644"/>
              </a:xfrm>
            </p:grpSpPr>
            <p:sp>
              <p:nvSpPr>
                <p:cNvPr id="31" name="Oval 88"/>
                <p:cNvSpPr>
                  <a:spLocks noChangeArrowheads="1"/>
                </p:cNvSpPr>
                <p:nvPr/>
              </p:nvSpPr>
              <p:spPr bwMode="auto">
                <a:xfrm>
                  <a:off x="7257620" y="1131680"/>
                  <a:ext cx="231259"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32" name="Freeform 91"/>
                <p:cNvSpPr/>
                <p:nvPr/>
              </p:nvSpPr>
              <p:spPr bwMode="auto">
                <a:xfrm>
                  <a:off x="7320431" y="1197410"/>
                  <a:ext cx="105638" cy="105742"/>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7719" name="组合 79"/>
              <p:cNvGrpSpPr/>
              <p:nvPr/>
            </p:nvGrpSpPr>
            <p:grpSpPr bwMode="auto">
              <a:xfrm>
                <a:off x="7082916" y="1031150"/>
                <a:ext cx="172279" cy="172175"/>
                <a:chOff x="6054076" y="942438"/>
                <a:chExt cx="230615" cy="230615"/>
              </a:xfrm>
            </p:grpSpPr>
            <p:sp>
              <p:nvSpPr>
                <p:cNvPr id="28" name="Freeform 92"/>
                <p:cNvSpPr>
                  <a:spLocks noEditPoints="1"/>
                </p:cNvSpPr>
                <p:nvPr/>
              </p:nvSpPr>
              <p:spPr bwMode="auto">
                <a:xfrm>
                  <a:off x="6108692" y="995867"/>
                  <a:ext cx="131333" cy="122886"/>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29" name="Rectangle 93"/>
                <p:cNvSpPr>
                  <a:spLocks noChangeArrowheads="1"/>
                </p:cNvSpPr>
                <p:nvPr/>
              </p:nvSpPr>
              <p:spPr bwMode="auto">
                <a:xfrm>
                  <a:off x="6151518" y="1055880"/>
                  <a:ext cx="37115" cy="3715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600">
                    <a:solidFill>
                      <a:prstClr val="black"/>
                    </a:solidFill>
                  </a:endParaRPr>
                </a:p>
              </p:txBody>
            </p:sp>
            <p:sp>
              <p:nvSpPr>
                <p:cNvPr id="30" name="Freeform 94"/>
                <p:cNvSpPr>
                  <a:spLocks noEditPoints="1"/>
                </p:cNvSpPr>
                <p:nvPr/>
              </p:nvSpPr>
              <p:spPr bwMode="auto">
                <a:xfrm>
                  <a:off x="6054446" y="941567"/>
                  <a:ext cx="231259" cy="231486"/>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grpSp>
        <p:nvGrpSpPr>
          <p:cNvPr id="46" name="组合 45"/>
          <p:cNvGrpSpPr/>
          <p:nvPr/>
        </p:nvGrpSpPr>
        <p:grpSpPr bwMode="auto">
          <a:xfrm>
            <a:off x="3459163" y="3133725"/>
            <a:ext cx="2173287" cy="1211263"/>
            <a:chOff x="743273" y="3297788"/>
            <a:chExt cx="2172543" cy="1211306"/>
          </a:xfrm>
        </p:grpSpPr>
        <p:grpSp>
          <p:nvGrpSpPr>
            <p:cNvPr id="27686" name="组合 46"/>
            <p:cNvGrpSpPr/>
            <p:nvPr/>
          </p:nvGrpSpPr>
          <p:grpSpPr bwMode="auto">
            <a:xfrm>
              <a:off x="743273" y="3297788"/>
              <a:ext cx="2172543" cy="1023799"/>
              <a:chOff x="743273" y="3771501"/>
              <a:chExt cx="2172543" cy="1023799"/>
            </a:xfrm>
          </p:grpSpPr>
          <p:sp>
            <p:nvSpPr>
              <p:cNvPr id="27705" name="矩形 65"/>
              <p:cNvSpPr>
                <a:spLocks noChangeArrowheads="1"/>
              </p:cNvSpPr>
              <p:nvPr/>
            </p:nvSpPr>
            <p:spPr bwMode="auto">
              <a:xfrm>
                <a:off x="743273" y="4087414"/>
                <a:ext cx="21725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algn="ctr" eaLnBrk="1" hangingPunct="1"/>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nvGrpSpPr>
              <p:cNvPr id="27706" name="组合 66"/>
              <p:cNvGrpSpPr/>
              <p:nvPr/>
            </p:nvGrpSpPr>
            <p:grpSpPr bwMode="auto">
              <a:xfrm>
                <a:off x="1109880" y="3771501"/>
                <a:ext cx="1439328" cy="307677"/>
                <a:chOff x="652786" y="3771501"/>
                <a:chExt cx="1439328" cy="307677"/>
              </a:xfrm>
            </p:grpSpPr>
            <p:sp>
              <p:nvSpPr>
                <p:cNvPr id="27707"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27708" name="组合 59"/>
                <p:cNvGrpSpPr/>
                <p:nvPr/>
              </p:nvGrpSpPr>
              <p:grpSpPr bwMode="auto">
                <a:xfrm>
                  <a:off x="652786" y="3862371"/>
                  <a:ext cx="149752" cy="156705"/>
                  <a:chOff x="5308985" y="532629"/>
                  <a:chExt cx="156756" cy="156756"/>
                </a:xfrm>
              </p:grpSpPr>
              <p:sp>
                <p:nvSpPr>
                  <p:cNvPr id="70" name="圆角矩形 69"/>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71" name="等腰三角形 70"/>
                  <p:cNvSpPr/>
                  <p:nvPr/>
                </p:nvSpPr>
                <p:spPr>
                  <a:xfrm rot="5400000">
                    <a:off x="5360836" y="587603"/>
                    <a:ext cx="52407" cy="46513"/>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grpSp>
        <p:grpSp>
          <p:nvGrpSpPr>
            <p:cNvPr id="27687" name="组合 47"/>
            <p:cNvGrpSpPr/>
            <p:nvPr/>
          </p:nvGrpSpPr>
          <p:grpSpPr bwMode="auto">
            <a:xfrm>
              <a:off x="1441328" y="4380984"/>
              <a:ext cx="776433" cy="128110"/>
              <a:chOff x="7082916" y="1031148"/>
              <a:chExt cx="1043513" cy="172177"/>
            </a:xfrm>
          </p:grpSpPr>
          <p:grpSp>
            <p:nvGrpSpPr>
              <p:cNvPr id="27688" name="组合 65"/>
              <p:cNvGrpSpPr/>
              <p:nvPr/>
            </p:nvGrpSpPr>
            <p:grpSpPr bwMode="auto">
              <a:xfrm>
                <a:off x="7519447" y="1031148"/>
                <a:ext cx="171982" cy="172177"/>
                <a:chOff x="6859414" y="1135410"/>
                <a:chExt cx="230217" cy="230618"/>
              </a:xfrm>
            </p:grpSpPr>
            <p:sp>
              <p:nvSpPr>
                <p:cNvPr id="27702"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000000"/>
                    </a:solidFill>
                  </a:endParaRPr>
                </a:p>
              </p:txBody>
            </p:sp>
            <p:sp>
              <p:nvSpPr>
                <p:cNvPr id="64" name="Oval 84"/>
                <p:cNvSpPr>
                  <a:spLocks noChangeArrowheads="1"/>
                </p:cNvSpPr>
                <p:nvPr/>
              </p:nvSpPr>
              <p:spPr bwMode="auto">
                <a:xfrm>
                  <a:off x="6860723" y="1134540"/>
                  <a:ext cx="228404" cy="231488"/>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65" name="Freeform 85"/>
                <p:cNvSpPr>
                  <a:spLocks noEditPoints="1"/>
                </p:cNvSpPr>
                <p:nvPr/>
              </p:nvSpPr>
              <p:spPr bwMode="auto">
                <a:xfrm>
                  <a:off x="6932100" y="1180266"/>
                  <a:ext cx="79941" cy="122889"/>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7689" name="组合 69"/>
              <p:cNvGrpSpPr/>
              <p:nvPr/>
            </p:nvGrpSpPr>
            <p:grpSpPr bwMode="auto">
              <a:xfrm>
                <a:off x="7948629" y="1031873"/>
                <a:ext cx="177800" cy="171450"/>
                <a:chOff x="7655791" y="1136379"/>
                <a:chExt cx="238005" cy="229644"/>
              </a:xfrm>
            </p:grpSpPr>
            <p:sp>
              <p:nvSpPr>
                <p:cNvPr id="61" name="Oval 86"/>
                <p:cNvSpPr>
                  <a:spLocks noChangeArrowheads="1"/>
                </p:cNvSpPr>
                <p:nvPr/>
              </p:nvSpPr>
              <p:spPr bwMode="auto">
                <a:xfrm>
                  <a:off x="7656458" y="1131682"/>
                  <a:ext cx="236967"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62" name="Freeform 87"/>
                <p:cNvSpPr/>
                <p:nvPr/>
              </p:nvSpPr>
              <p:spPr bwMode="auto">
                <a:xfrm>
                  <a:off x="7724979" y="1177408"/>
                  <a:ext cx="114202" cy="134318"/>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7690" name="组合 72"/>
              <p:cNvGrpSpPr/>
              <p:nvPr/>
            </p:nvGrpSpPr>
            <p:grpSpPr bwMode="auto">
              <a:xfrm>
                <a:off x="7297750" y="1031870"/>
                <a:ext cx="179387" cy="171450"/>
                <a:chOff x="6452129" y="1136375"/>
                <a:chExt cx="240129" cy="229644"/>
              </a:xfrm>
            </p:grpSpPr>
            <p:sp>
              <p:nvSpPr>
                <p:cNvPr id="59" name="Oval 89"/>
                <p:cNvSpPr>
                  <a:spLocks noChangeArrowheads="1"/>
                </p:cNvSpPr>
                <p:nvPr/>
              </p:nvSpPr>
              <p:spPr bwMode="auto">
                <a:xfrm>
                  <a:off x="6453280" y="1131682"/>
                  <a:ext cx="239823"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60" name="Freeform 90"/>
                <p:cNvSpPr>
                  <a:spLocks noEditPoints="1"/>
                </p:cNvSpPr>
                <p:nvPr/>
              </p:nvSpPr>
              <p:spPr bwMode="auto">
                <a:xfrm>
                  <a:off x="6533221" y="1188839"/>
                  <a:ext cx="79941" cy="114314"/>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7691" name="组合 75"/>
              <p:cNvGrpSpPr/>
              <p:nvPr/>
            </p:nvGrpSpPr>
            <p:grpSpPr bwMode="auto">
              <a:xfrm>
                <a:off x="7734303" y="1031872"/>
                <a:ext cx="171451" cy="171450"/>
                <a:chOff x="7258415" y="1136377"/>
                <a:chExt cx="229506" cy="229644"/>
              </a:xfrm>
            </p:grpSpPr>
            <p:sp>
              <p:nvSpPr>
                <p:cNvPr id="57" name="Oval 88"/>
                <p:cNvSpPr>
                  <a:spLocks noChangeArrowheads="1"/>
                </p:cNvSpPr>
                <p:nvPr/>
              </p:nvSpPr>
              <p:spPr bwMode="auto">
                <a:xfrm>
                  <a:off x="7257620" y="1131680"/>
                  <a:ext cx="231259"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58" name="Freeform 91"/>
                <p:cNvSpPr/>
                <p:nvPr/>
              </p:nvSpPr>
              <p:spPr bwMode="auto">
                <a:xfrm>
                  <a:off x="7320431" y="1197410"/>
                  <a:ext cx="105638" cy="105742"/>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7692" name="组合 79"/>
              <p:cNvGrpSpPr/>
              <p:nvPr/>
            </p:nvGrpSpPr>
            <p:grpSpPr bwMode="auto">
              <a:xfrm>
                <a:off x="7082916" y="1031150"/>
                <a:ext cx="172279" cy="172175"/>
                <a:chOff x="6054076" y="942438"/>
                <a:chExt cx="230615" cy="230615"/>
              </a:xfrm>
            </p:grpSpPr>
            <p:sp>
              <p:nvSpPr>
                <p:cNvPr id="54" name="Freeform 92"/>
                <p:cNvSpPr>
                  <a:spLocks noEditPoints="1"/>
                </p:cNvSpPr>
                <p:nvPr/>
              </p:nvSpPr>
              <p:spPr bwMode="auto">
                <a:xfrm>
                  <a:off x="6108692" y="995867"/>
                  <a:ext cx="131333" cy="122886"/>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5" name="Rectangle 93"/>
                <p:cNvSpPr>
                  <a:spLocks noChangeArrowheads="1"/>
                </p:cNvSpPr>
                <p:nvPr/>
              </p:nvSpPr>
              <p:spPr bwMode="auto">
                <a:xfrm>
                  <a:off x="6151518" y="1055880"/>
                  <a:ext cx="37115" cy="3715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600">
                    <a:solidFill>
                      <a:prstClr val="black"/>
                    </a:solidFill>
                  </a:endParaRPr>
                </a:p>
              </p:txBody>
            </p:sp>
            <p:sp>
              <p:nvSpPr>
                <p:cNvPr id="56" name="Freeform 94"/>
                <p:cNvSpPr>
                  <a:spLocks noEditPoints="1"/>
                </p:cNvSpPr>
                <p:nvPr/>
              </p:nvSpPr>
              <p:spPr bwMode="auto">
                <a:xfrm>
                  <a:off x="6054446" y="941567"/>
                  <a:ext cx="231259" cy="231486"/>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grpSp>
        <p:nvGrpSpPr>
          <p:cNvPr id="72" name="组合 71"/>
          <p:cNvGrpSpPr/>
          <p:nvPr/>
        </p:nvGrpSpPr>
        <p:grpSpPr bwMode="auto">
          <a:xfrm>
            <a:off x="6086475" y="3133725"/>
            <a:ext cx="2171700" cy="1211263"/>
            <a:chOff x="743273" y="3297788"/>
            <a:chExt cx="2172543" cy="1211306"/>
          </a:xfrm>
        </p:grpSpPr>
        <p:grpSp>
          <p:nvGrpSpPr>
            <p:cNvPr id="27659" name="组合 72"/>
            <p:cNvGrpSpPr/>
            <p:nvPr/>
          </p:nvGrpSpPr>
          <p:grpSpPr bwMode="auto">
            <a:xfrm>
              <a:off x="743273" y="3297788"/>
              <a:ext cx="2172543" cy="1023799"/>
              <a:chOff x="743273" y="3771501"/>
              <a:chExt cx="2172543" cy="1023799"/>
            </a:xfrm>
          </p:grpSpPr>
          <p:sp>
            <p:nvSpPr>
              <p:cNvPr id="27678" name="矩形 91"/>
              <p:cNvSpPr>
                <a:spLocks noChangeArrowheads="1"/>
              </p:cNvSpPr>
              <p:nvPr/>
            </p:nvSpPr>
            <p:spPr bwMode="auto">
              <a:xfrm>
                <a:off x="743273" y="4087414"/>
                <a:ext cx="21725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algn="ctr" eaLnBrk="1" hangingPunct="1"/>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nvGrpSpPr>
              <p:cNvPr id="27679" name="组合 92"/>
              <p:cNvGrpSpPr/>
              <p:nvPr/>
            </p:nvGrpSpPr>
            <p:grpSpPr bwMode="auto">
              <a:xfrm>
                <a:off x="1109880" y="3771501"/>
                <a:ext cx="1439328" cy="307677"/>
                <a:chOff x="652786" y="3771501"/>
                <a:chExt cx="1439328" cy="307677"/>
              </a:xfrm>
            </p:grpSpPr>
            <p:sp>
              <p:nvSpPr>
                <p:cNvPr id="27680"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27681" name="组合 59"/>
                <p:cNvGrpSpPr/>
                <p:nvPr/>
              </p:nvGrpSpPr>
              <p:grpSpPr bwMode="auto">
                <a:xfrm>
                  <a:off x="652786" y="3862371"/>
                  <a:ext cx="149752" cy="156705"/>
                  <a:chOff x="5308985" y="532629"/>
                  <a:chExt cx="156756" cy="156756"/>
                </a:xfrm>
              </p:grpSpPr>
              <p:sp>
                <p:nvSpPr>
                  <p:cNvPr id="96" name="圆角矩形 95"/>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97" name="等腰三角形 96"/>
                  <p:cNvSpPr/>
                  <p:nvPr/>
                </p:nvSpPr>
                <p:spPr>
                  <a:xfrm rot="5400000">
                    <a:off x="5361173" y="587586"/>
                    <a:ext cx="52407" cy="46547"/>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grpSp>
        <p:grpSp>
          <p:nvGrpSpPr>
            <p:cNvPr id="27660" name="组合 73"/>
            <p:cNvGrpSpPr/>
            <p:nvPr/>
          </p:nvGrpSpPr>
          <p:grpSpPr bwMode="auto">
            <a:xfrm>
              <a:off x="1441328" y="4380984"/>
              <a:ext cx="776433" cy="128110"/>
              <a:chOff x="7082916" y="1031148"/>
              <a:chExt cx="1043513" cy="172177"/>
            </a:xfrm>
          </p:grpSpPr>
          <p:grpSp>
            <p:nvGrpSpPr>
              <p:cNvPr id="27661" name="组合 65"/>
              <p:cNvGrpSpPr/>
              <p:nvPr/>
            </p:nvGrpSpPr>
            <p:grpSpPr bwMode="auto">
              <a:xfrm>
                <a:off x="7519447" y="1031148"/>
                <a:ext cx="171982" cy="172177"/>
                <a:chOff x="6859414" y="1135410"/>
                <a:chExt cx="230217" cy="230618"/>
              </a:xfrm>
            </p:grpSpPr>
            <p:sp>
              <p:nvSpPr>
                <p:cNvPr id="27675"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000000"/>
                    </a:solidFill>
                  </a:endParaRPr>
                </a:p>
              </p:txBody>
            </p:sp>
            <p:sp>
              <p:nvSpPr>
                <p:cNvPr id="90" name="Oval 84"/>
                <p:cNvSpPr>
                  <a:spLocks noChangeArrowheads="1"/>
                </p:cNvSpPr>
                <p:nvPr/>
              </p:nvSpPr>
              <p:spPr bwMode="auto">
                <a:xfrm>
                  <a:off x="6859212" y="1134540"/>
                  <a:ext cx="231428" cy="231488"/>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91" name="Freeform 85"/>
                <p:cNvSpPr>
                  <a:spLocks noEditPoints="1"/>
                </p:cNvSpPr>
                <p:nvPr/>
              </p:nvSpPr>
              <p:spPr bwMode="auto">
                <a:xfrm>
                  <a:off x="6930642" y="1180266"/>
                  <a:ext cx="80000" cy="122889"/>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7662" name="组合 69"/>
              <p:cNvGrpSpPr/>
              <p:nvPr/>
            </p:nvGrpSpPr>
            <p:grpSpPr bwMode="auto">
              <a:xfrm>
                <a:off x="7948629" y="1031873"/>
                <a:ext cx="177800" cy="171450"/>
                <a:chOff x="7655791" y="1136379"/>
                <a:chExt cx="238005" cy="229644"/>
              </a:xfrm>
            </p:grpSpPr>
            <p:sp>
              <p:nvSpPr>
                <p:cNvPr id="87" name="Oval 86"/>
                <p:cNvSpPr>
                  <a:spLocks noChangeArrowheads="1"/>
                </p:cNvSpPr>
                <p:nvPr/>
              </p:nvSpPr>
              <p:spPr bwMode="auto">
                <a:xfrm>
                  <a:off x="7655366" y="1131682"/>
                  <a:ext cx="237141"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88" name="Freeform 87"/>
                <p:cNvSpPr/>
                <p:nvPr/>
              </p:nvSpPr>
              <p:spPr bwMode="auto">
                <a:xfrm>
                  <a:off x="7723937" y="1177408"/>
                  <a:ext cx="114285" cy="134318"/>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7663" name="组合 72"/>
              <p:cNvGrpSpPr/>
              <p:nvPr/>
            </p:nvGrpSpPr>
            <p:grpSpPr bwMode="auto">
              <a:xfrm>
                <a:off x="7297750" y="1031870"/>
                <a:ext cx="179387" cy="171450"/>
                <a:chOff x="6452129" y="1136375"/>
                <a:chExt cx="240129" cy="229644"/>
              </a:xfrm>
            </p:grpSpPr>
            <p:sp>
              <p:nvSpPr>
                <p:cNvPr id="85" name="Oval 89"/>
                <p:cNvSpPr>
                  <a:spLocks noChangeArrowheads="1"/>
                </p:cNvSpPr>
                <p:nvPr/>
              </p:nvSpPr>
              <p:spPr bwMode="auto">
                <a:xfrm>
                  <a:off x="6451551" y="1131682"/>
                  <a:ext cx="239999"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86" name="Freeform 90"/>
                <p:cNvSpPr>
                  <a:spLocks noEditPoints="1"/>
                </p:cNvSpPr>
                <p:nvPr/>
              </p:nvSpPr>
              <p:spPr bwMode="auto">
                <a:xfrm>
                  <a:off x="6531551" y="1188839"/>
                  <a:ext cx="80000" cy="114314"/>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7664" name="组合 75"/>
              <p:cNvGrpSpPr/>
              <p:nvPr/>
            </p:nvGrpSpPr>
            <p:grpSpPr bwMode="auto">
              <a:xfrm>
                <a:off x="7734303" y="1031872"/>
                <a:ext cx="171451" cy="171450"/>
                <a:chOff x="7258415" y="1136377"/>
                <a:chExt cx="229506" cy="229644"/>
              </a:xfrm>
            </p:grpSpPr>
            <p:sp>
              <p:nvSpPr>
                <p:cNvPr id="83" name="Oval 88"/>
                <p:cNvSpPr>
                  <a:spLocks noChangeArrowheads="1"/>
                </p:cNvSpPr>
                <p:nvPr/>
              </p:nvSpPr>
              <p:spPr bwMode="auto">
                <a:xfrm>
                  <a:off x="7259176" y="1131680"/>
                  <a:ext cx="228570"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84" name="Freeform 91"/>
                <p:cNvSpPr/>
                <p:nvPr/>
              </p:nvSpPr>
              <p:spPr bwMode="auto">
                <a:xfrm>
                  <a:off x="7319175" y="1197410"/>
                  <a:ext cx="108571" cy="105742"/>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7665" name="组合 79"/>
              <p:cNvGrpSpPr/>
              <p:nvPr/>
            </p:nvGrpSpPr>
            <p:grpSpPr bwMode="auto">
              <a:xfrm>
                <a:off x="7082916" y="1031150"/>
                <a:ext cx="172279" cy="172175"/>
                <a:chOff x="6054076" y="942438"/>
                <a:chExt cx="230615" cy="230615"/>
              </a:xfrm>
            </p:grpSpPr>
            <p:sp>
              <p:nvSpPr>
                <p:cNvPr id="80" name="Freeform 92"/>
                <p:cNvSpPr>
                  <a:spLocks noEditPoints="1"/>
                </p:cNvSpPr>
                <p:nvPr/>
              </p:nvSpPr>
              <p:spPr bwMode="auto">
                <a:xfrm>
                  <a:off x="6112507" y="995867"/>
                  <a:ext cx="131428" cy="122886"/>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1" name="Rectangle 93"/>
                <p:cNvSpPr>
                  <a:spLocks noChangeArrowheads="1"/>
                </p:cNvSpPr>
                <p:nvPr/>
              </p:nvSpPr>
              <p:spPr bwMode="auto">
                <a:xfrm>
                  <a:off x="6155365" y="1055880"/>
                  <a:ext cx="37142" cy="3715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600">
                    <a:solidFill>
                      <a:prstClr val="black"/>
                    </a:solidFill>
                  </a:endParaRPr>
                </a:p>
              </p:txBody>
            </p:sp>
            <p:sp>
              <p:nvSpPr>
                <p:cNvPr id="82" name="Freeform 94"/>
                <p:cNvSpPr>
                  <a:spLocks noEditPoints="1"/>
                </p:cNvSpPr>
                <p:nvPr/>
              </p:nvSpPr>
              <p:spPr bwMode="auto">
                <a:xfrm>
                  <a:off x="6055365" y="941567"/>
                  <a:ext cx="234285" cy="231486"/>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grpSp>
        <p:nvGrpSpPr>
          <p:cNvPr id="27656" name="组合 100"/>
          <p:cNvGrpSpPr/>
          <p:nvPr/>
        </p:nvGrpSpPr>
        <p:grpSpPr bwMode="auto">
          <a:xfrm>
            <a:off x="314325" y="22225"/>
            <a:ext cx="2513013" cy="307975"/>
            <a:chOff x="508001" y="-6476"/>
            <a:chExt cx="2513013" cy="307976"/>
          </a:xfrm>
        </p:grpSpPr>
        <p:sp>
          <p:nvSpPr>
            <p:cNvPr id="27657" name="TextBox 101"/>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27658" name="TextBox 102"/>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45"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ppt_w</p:attrName>
                                        </p:attrNameLst>
                                      </p:cBhvr>
                                      <p:tavLst>
                                        <p:tav tm="0" fmla="#ppt_w*sin(2.5*pi*$)">
                                          <p:val>
                                            <p:fltVal val="0"/>
                                          </p:val>
                                        </p:tav>
                                        <p:tav tm="100000">
                                          <p:val>
                                            <p:fltVal val="1"/>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childTnLst>
                                </p:cTn>
                              </p:par>
                              <p:par>
                                <p:cTn id="14" presetID="9" presetClass="emph" presetSubtype="0" nodeType="withEffect">
                                  <p:stCondLst>
                                    <p:cond delay="0"/>
                                  </p:stCondLst>
                                  <p:childTnLst>
                                    <p:set>
                                      <p:cBhvr rctx="PPT">
                                        <p:cTn id="15" dur="1000"/>
                                        <p:tgtEl>
                                          <p:spTgt spid="5"/>
                                        </p:tgtEl>
                                        <p:attrNameLst>
                                          <p:attrName>style.opacity</p:attrName>
                                        </p:attrNameLst>
                                      </p:cBhvr>
                                      <p:to>
                                        <p:strVal val="0.5"/>
                                      </p:to>
                                    </p:set>
                                    <p:animEffect filter="image" prLst="opacity: 0.5">
                                      <p:cBhvr rctx="IE">
                                        <p:cTn id="16" dur="1000"/>
                                        <p:tgtEl>
                                          <p:spTgt spid="5"/>
                                        </p:tgtEl>
                                      </p:cBhvr>
                                    </p:animEffect>
                                  </p:childTnLst>
                                </p:cTn>
                              </p:par>
                              <p:par>
                                <p:cTn id="17" presetID="2" presetClass="entr" presetSubtype="8" fill="hold" nodeType="withEffect">
                                  <p:stCondLst>
                                    <p:cond delay="1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45" presetClass="entr" presetSubtype="0" fill="hold" nodeType="withEffect">
                                  <p:stCondLst>
                                    <p:cond delay="15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ppt_w</p:attrName>
                                        </p:attrNameLst>
                                      </p:cBhvr>
                                      <p:tavLst>
                                        <p:tav tm="0" fmla="#ppt_w*sin(2.5*pi*$)">
                                          <p:val>
                                            <p:fltVal val="0"/>
                                          </p:val>
                                        </p:tav>
                                        <p:tav tm="100000">
                                          <p:val>
                                            <p:fltVal val="1"/>
                                          </p:val>
                                        </p:tav>
                                      </p:tavLst>
                                    </p:anim>
                                    <p:anim calcmode="lin" valueType="num">
                                      <p:cBhvr>
                                        <p:cTn id="25" dur="1000" fill="hold"/>
                                        <p:tgtEl>
                                          <p:spTgt spid="10"/>
                                        </p:tgtEl>
                                        <p:attrNameLst>
                                          <p:attrName>ppt_h</p:attrName>
                                        </p:attrNameLst>
                                      </p:cBhvr>
                                      <p:tavLst>
                                        <p:tav tm="0">
                                          <p:val>
                                            <p:strVal val="#ppt_h"/>
                                          </p:val>
                                        </p:tav>
                                        <p:tav tm="100000">
                                          <p:val>
                                            <p:strVal val="#ppt_h"/>
                                          </p:val>
                                        </p:tav>
                                      </p:tavLst>
                                    </p:anim>
                                  </p:childTnLst>
                                </p:cTn>
                              </p:par>
                              <p:par>
                                <p:cTn id="26" presetID="9" presetClass="emph" presetSubtype="0" nodeType="withEffect">
                                  <p:stCondLst>
                                    <p:cond delay="150"/>
                                  </p:stCondLst>
                                  <p:childTnLst>
                                    <p:set>
                                      <p:cBhvr rctx="PPT">
                                        <p:cTn id="27" dur="1000"/>
                                        <p:tgtEl>
                                          <p:spTgt spid="10"/>
                                        </p:tgtEl>
                                        <p:attrNameLst>
                                          <p:attrName>style.opacity</p:attrName>
                                        </p:attrNameLst>
                                      </p:cBhvr>
                                      <p:to>
                                        <p:strVal val="0.5"/>
                                      </p:to>
                                    </p:set>
                                    <p:animEffect filter="image" prLst="opacity: 0.5">
                                      <p:cBhvr rctx="IE">
                                        <p:cTn id="28" dur="1000"/>
                                        <p:tgtEl>
                                          <p:spTgt spid="10"/>
                                        </p:tgtEl>
                                      </p:cBhvr>
                                    </p:animEffect>
                                  </p:childTnLst>
                                </p:cTn>
                              </p:par>
                              <p:par>
                                <p:cTn id="29" presetID="2" presetClass="entr" presetSubtype="8" fill="hold" nodeType="withEffect">
                                  <p:stCondLst>
                                    <p:cond delay="30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par>
                                <p:cTn id="33" presetID="45" presetClass="entr" presetSubtype="0" fill="hold" nodeType="withEffect">
                                  <p:stCondLst>
                                    <p:cond delay="3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ppt_w</p:attrName>
                                        </p:attrNameLst>
                                      </p:cBhvr>
                                      <p:tavLst>
                                        <p:tav tm="0" fmla="#ppt_w*sin(2.5*pi*$)">
                                          <p:val>
                                            <p:fltVal val="0"/>
                                          </p:val>
                                        </p:tav>
                                        <p:tav tm="100000">
                                          <p:val>
                                            <p:fltVal val="1"/>
                                          </p:val>
                                        </p:tav>
                                      </p:tavLst>
                                    </p:anim>
                                    <p:anim calcmode="lin" valueType="num">
                                      <p:cBhvr>
                                        <p:cTn id="37" dur="1000" fill="hold"/>
                                        <p:tgtEl>
                                          <p:spTgt spid="15"/>
                                        </p:tgtEl>
                                        <p:attrNameLst>
                                          <p:attrName>ppt_h</p:attrName>
                                        </p:attrNameLst>
                                      </p:cBhvr>
                                      <p:tavLst>
                                        <p:tav tm="0">
                                          <p:val>
                                            <p:strVal val="#ppt_h"/>
                                          </p:val>
                                        </p:tav>
                                        <p:tav tm="100000">
                                          <p:val>
                                            <p:strVal val="#ppt_h"/>
                                          </p:val>
                                        </p:tav>
                                      </p:tavLst>
                                    </p:anim>
                                  </p:childTnLst>
                                </p:cTn>
                              </p:par>
                              <p:par>
                                <p:cTn id="38" presetID="9" presetClass="emph" presetSubtype="0" nodeType="withEffect">
                                  <p:stCondLst>
                                    <p:cond delay="300"/>
                                  </p:stCondLst>
                                  <p:childTnLst>
                                    <p:set>
                                      <p:cBhvr rctx="PPT">
                                        <p:cTn id="39" dur="1000"/>
                                        <p:tgtEl>
                                          <p:spTgt spid="15"/>
                                        </p:tgtEl>
                                        <p:attrNameLst>
                                          <p:attrName>style.opacity</p:attrName>
                                        </p:attrNameLst>
                                      </p:cBhvr>
                                      <p:to>
                                        <p:strVal val="0.5"/>
                                      </p:to>
                                    </p:set>
                                    <p:animEffect filter="image" prLst="opacity: 0.5">
                                      <p:cBhvr rctx="IE">
                                        <p:cTn id="40" dur="1000"/>
                                        <p:tgtEl>
                                          <p:spTgt spid="15"/>
                                        </p:tgtEl>
                                      </p:cBhvr>
                                    </p:animEffect>
                                  </p:childTnLst>
                                </p:cTn>
                              </p:par>
                              <p:par>
                                <p:cTn id="41" presetID="2" presetClass="entr" presetSubtype="8" fill="hold" nodeType="withEffect">
                                  <p:stCondLst>
                                    <p:cond delay="30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0-#ppt_w/2"/>
                                          </p:val>
                                        </p:tav>
                                        <p:tav tm="100000">
                                          <p:val>
                                            <p:strVal val="#ppt_x"/>
                                          </p:val>
                                        </p:tav>
                                      </p:tavLst>
                                    </p:anim>
                                    <p:anim calcmode="lin" valueType="num">
                                      <p:cBhvr additive="base">
                                        <p:cTn id="44" dur="500" fill="hold"/>
                                        <p:tgtEl>
                                          <p:spTgt spid="20"/>
                                        </p:tgtEl>
                                        <p:attrNameLst>
                                          <p:attrName>ppt_y</p:attrName>
                                        </p:attrNameLst>
                                      </p:cBhvr>
                                      <p:tavLst>
                                        <p:tav tm="0">
                                          <p:val>
                                            <p:strVal val="#ppt_y"/>
                                          </p:val>
                                        </p:tav>
                                        <p:tav tm="100000">
                                          <p:val>
                                            <p:strVal val="#ppt_y"/>
                                          </p:val>
                                        </p:tav>
                                      </p:tavLst>
                                    </p:anim>
                                  </p:childTnLst>
                                </p:cTn>
                              </p:par>
                              <p:par>
                                <p:cTn id="45" presetID="45" presetClass="entr" presetSubtype="0" fill="hold" nodeType="withEffect">
                                  <p:stCondLst>
                                    <p:cond delay="3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ppt_w</p:attrName>
                                        </p:attrNameLst>
                                      </p:cBhvr>
                                      <p:tavLst>
                                        <p:tav tm="0" fmla="#ppt_w*sin(2.5*pi*$)">
                                          <p:val>
                                            <p:fltVal val="0"/>
                                          </p:val>
                                        </p:tav>
                                        <p:tav tm="100000">
                                          <p:val>
                                            <p:fltVal val="1"/>
                                          </p:val>
                                        </p:tav>
                                      </p:tavLst>
                                    </p:anim>
                                    <p:anim calcmode="lin" valueType="num">
                                      <p:cBhvr>
                                        <p:cTn id="49" dur="1000" fill="hold"/>
                                        <p:tgtEl>
                                          <p:spTgt spid="20"/>
                                        </p:tgtEl>
                                        <p:attrNameLst>
                                          <p:attrName>ppt_h</p:attrName>
                                        </p:attrNameLst>
                                      </p:cBhvr>
                                      <p:tavLst>
                                        <p:tav tm="0">
                                          <p:val>
                                            <p:strVal val="#ppt_h"/>
                                          </p:val>
                                        </p:tav>
                                        <p:tav tm="100000">
                                          <p:val>
                                            <p:strVal val="#ppt_h"/>
                                          </p:val>
                                        </p:tav>
                                      </p:tavLst>
                                    </p:anim>
                                  </p:childTnLst>
                                </p:cTn>
                              </p:par>
                              <p:par>
                                <p:cTn id="50" presetID="9" presetClass="emph" presetSubtype="0" nodeType="withEffect">
                                  <p:stCondLst>
                                    <p:cond delay="300"/>
                                  </p:stCondLst>
                                  <p:childTnLst>
                                    <p:set>
                                      <p:cBhvr rctx="PPT">
                                        <p:cTn id="51" dur="1000"/>
                                        <p:tgtEl>
                                          <p:spTgt spid="20"/>
                                        </p:tgtEl>
                                        <p:attrNameLst>
                                          <p:attrName>style.opacity</p:attrName>
                                        </p:attrNameLst>
                                      </p:cBhvr>
                                      <p:to>
                                        <p:strVal val="0.5"/>
                                      </p:to>
                                    </p:set>
                                    <p:animEffect filter="image" prLst="opacity: 0.5">
                                      <p:cBhvr rctx="IE">
                                        <p:cTn id="52" dur="1000"/>
                                        <p:tgtEl>
                                          <p:spTgt spid="20"/>
                                        </p:tgtEl>
                                      </p:cBhvr>
                                    </p:animEffect>
                                  </p:childTnLst>
                                </p:cTn>
                              </p:par>
                              <p:par>
                                <p:cTn id="53" presetID="2" presetClass="entr" presetSubtype="8" fill="hold" nodeType="withEffect">
                                  <p:stCondLst>
                                    <p:cond delay="400"/>
                                  </p:stCondLst>
                                  <p:childTnLst>
                                    <p:set>
                                      <p:cBhvr>
                                        <p:cTn id="54" dur="1" fill="hold">
                                          <p:stCondLst>
                                            <p:cond delay="0"/>
                                          </p:stCondLst>
                                        </p:cTn>
                                        <p:tgtEl>
                                          <p:spTgt spid="46"/>
                                        </p:tgtEl>
                                        <p:attrNameLst>
                                          <p:attrName>style.visibility</p:attrName>
                                        </p:attrNameLst>
                                      </p:cBhvr>
                                      <p:to>
                                        <p:strVal val="visible"/>
                                      </p:to>
                                    </p:set>
                                    <p:anim calcmode="lin" valueType="num">
                                      <p:cBhvr additive="base">
                                        <p:cTn id="55" dur="500" fill="hold"/>
                                        <p:tgtEl>
                                          <p:spTgt spid="46"/>
                                        </p:tgtEl>
                                        <p:attrNameLst>
                                          <p:attrName>ppt_x</p:attrName>
                                        </p:attrNameLst>
                                      </p:cBhvr>
                                      <p:tavLst>
                                        <p:tav tm="0">
                                          <p:val>
                                            <p:strVal val="0-#ppt_w/2"/>
                                          </p:val>
                                        </p:tav>
                                        <p:tav tm="100000">
                                          <p:val>
                                            <p:strVal val="#ppt_x"/>
                                          </p:val>
                                        </p:tav>
                                      </p:tavLst>
                                    </p:anim>
                                    <p:anim calcmode="lin" valueType="num">
                                      <p:cBhvr additive="base">
                                        <p:cTn id="56" dur="500" fill="hold"/>
                                        <p:tgtEl>
                                          <p:spTgt spid="46"/>
                                        </p:tgtEl>
                                        <p:attrNameLst>
                                          <p:attrName>ppt_y</p:attrName>
                                        </p:attrNameLst>
                                      </p:cBhvr>
                                      <p:tavLst>
                                        <p:tav tm="0">
                                          <p:val>
                                            <p:strVal val="#ppt_y"/>
                                          </p:val>
                                        </p:tav>
                                        <p:tav tm="100000">
                                          <p:val>
                                            <p:strVal val="#ppt_y"/>
                                          </p:val>
                                        </p:tav>
                                      </p:tavLst>
                                    </p:anim>
                                  </p:childTnLst>
                                </p:cTn>
                              </p:par>
                              <p:par>
                                <p:cTn id="57" presetID="45" presetClass="entr" presetSubtype="0" fill="hold" nodeType="withEffect">
                                  <p:stCondLst>
                                    <p:cond delay="40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1000"/>
                                        <p:tgtEl>
                                          <p:spTgt spid="46"/>
                                        </p:tgtEl>
                                      </p:cBhvr>
                                    </p:animEffect>
                                    <p:anim calcmode="lin" valueType="num">
                                      <p:cBhvr>
                                        <p:cTn id="60" dur="1000" fill="hold"/>
                                        <p:tgtEl>
                                          <p:spTgt spid="46"/>
                                        </p:tgtEl>
                                        <p:attrNameLst>
                                          <p:attrName>ppt_w</p:attrName>
                                        </p:attrNameLst>
                                      </p:cBhvr>
                                      <p:tavLst>
                                        <p:tav tm="0" fmla="#ppt_w*sin(2.5*pi*$)">
                                          <p:val>
                                            <p:fltVal val="0"/>
                                          </p:val>
                                        </p:tav>
                                        <p:tav tm="100000">
                                          <p:val>
                                            <p:fltVal val="1"/>
                                          </p:val>
                                        </p:tav>
                                      </p:tavLst>
                                    </p:anim>
                                    <p:anim calcmode="lin" valueType="num">
                                      <p:cBhvr>
                                        <p:cTn id="61" dur="1000" fill="hold"/>
                                        <p:tgtEl>
                                          <p:spTgt spid="46"/>
                                        </p:tgtEl>
                                        <p:attrNameLst>
                                          <p:attrName>ppt_h</p:attrName>
                                        </p:attrNameLst>
                                      </p:cBhvr>
                                      <p:tavLst>
                                        <p:tav tm="0">
                                          <p:val>
                                            <p:strVal val="#ppt_h"/>
                                          </p:val>
                                        </p:tav>
                                        <p:tav tm="100000">
                                          <p:val>
                                            <p:strVal val="#ppt_h"/>
                                          </p:val>
                                        </p:tav>
                                      </p:tavLst>
                                    </p:anim>
                                  </p:childTnLst>
                                </p:cTn>
                              </p:par>
                              <p:par>
                                <p:cTn id="62" presetID="9" presetClass="emph" presetSubtype="0" nodeType="withEffect">
                                  <p:stCondLst>
                                    <p:cond delay="400"/>
                                  </p:stCondLst>
                                  <p:childTnLst>
                                    <p:set>
                                      <p:cBhvr rctx="PPT">
                                        <p:cTn id="63" dur="1000"/>
                                        <p:tgtEl>
                                          <p:spTgt spid="46"/>
                                        </p:tgtEl>
                                        <p:attrNameLst>
                                          <p:attrName>style.opacity</p:attrName>
                                        </p:attrNameLst>
                                      </p:cBhvr>
                                      <p:to>
                                        <p:strVal val="0.5"/>
                                      </p:to>
                                    </p:set>
                                    <p:animEffect filter="image" prLst="opacity: 0.5">
                                      <p:cBhvr rctx="IE">
                                        <p:cTn id="64" dur="1000"/>
                                        <p:tgtEl>
                                          <p:spTgt spid="46"/>
                                        </p:tgtEl>
                                      </p:cBhvr>
                                    </p:animEffect>
                                  </p:childTnLst>
                                </p:cTn>
                              </p:par>
                              <p:par>
                                <p:cTn id="65" presetID="2" presetClass="entr" presetSubtype="8" fill="hold" nodeType="withEffect">
                                  <p:stCondLst>
                                    <p:cond delay="500"/>
                                  </p:stCondLst>
                                  <p:childTnLst>
                                    <p:set>
                                      <p:cBhvr>
                                        <p:cTn id="66" dur="1" fill="hold">
                                          <p:stCondLst>
                                            <p:cond delay="0"/>
                                          </p:stCondLst>
                                        </p:cTn>
                                        <p:tgtEl>
                                          <p:spTgt spid="72"/>
                                        </p:tgtEl>
                                        <p:attrNameLst>
                                          <p:attrName>style.visibility</p:attrName>
                                        </p:attrNameLst>
                                      </p:cBhvr>
                                      <p:to>
                                        <p:strVal val="visible"/>
                                      </p:to>
                                    </p:set>
                                    <p:anim calcmode="lin" valueType="num">
                                      <p:cBhvr additive="base">
                                        <p:cTn id="67" dur="500" fill="hold"/>
                                        <p:tgtEl>
                                          <p:spTgt spid="72"/>
                                        </p:tgtEl>
                                        <p:attrNameLst>
                                          <p:attrName>ppt_x</p:attrName>
                                        </p:attrNameLst>
                                      </p:cBhvr>
                                      <p:tavLst>
                                        <p:tav tm="0">
                                          <p:val>
                                            <p:strVal val="0-#ppt_w/2"/>
                                          </p:val>
                                        </p:tav>
                                        <p:tav tm="100000">
                                          <p:val>
                                            <p:strVal val="#ppt_x"/>
                                          </p:val>
                                        </p:tav>
                                      </p:tavLst>
                                    </p:anim>
                                    <p:anim calcmode="lin" valueType="num">
                                      <p:cBhvr additive="base">
                                        <p:cTn id="68" dur="500" fill="hold"/>
                                        <p:tgtEl>
                                          <p:spTgt spid="72"/>
                                        </p:tgtEl>
                                        <p:attrNameLst>
                                          <p:attrName>ppt_y</p:attrName>
                                        </p:attrNameLst>
                                      </p:cBhvr>
                                      <p:tavLst>
                                        <p:tav tm="0">
                                          <p:val>
                                            <p:strVal val="#ppt_y"/>
                                          </p:val>
                                        </p:tav>
                                        <p:tav tm="100000">
                                          <p:val>
                                            <p:strVal val="#ppt_y"/>
                                          </p:val>
                                        </p:tav>
                                      </p:tavLst>
                                    </p:anim>
                                  </p:childTnLst>
                                </p:cTn>
                              </p:par>
                              <p:par>
                                <p:cTn id="69" presetID="45" presetClass="entr" presetSubtype="0" fill="hold" nodeType="withEffect">
                                  <p:stCondLst>
                                    <p:cond delay="50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1000"/>
                                        <p:tgtEl>
                                          <p:spTgt spid="72"/>
                                        </p:tgtEl>
                                      </p:cBhvr>
                                    </p:animEffect>
                                    <p:anim calcmode="lin" valueType="num">
                                      <p:cBhvr>
                                        <p:cTn id="72" dur="1000" fill="hold"/>
                                        <p:tgtEl>
                                          <p:spTgt spid="72"/>
                                        </p:tgtEl>
                                        <p:attrNameLst>
                                          <p:attrName>ppt_w</p:attrName>
                                        </p:attrNameLst>
                                      </p:cBhvr>
                                      <p:tavLst>
                                        <p:tav tm="0" fmla="#ppt_w*sin(2.5*pi*$)">
                                          <p:val>
                                            <p:fltVal val="0"/>
                                          </p:val>
                                        </p:tav>
                                        <p:tav tm="100000">
                                          <p:val>
                                            <p:fltVal val="1"/>
                                          </p:val>
                                        </p:tav>
                                      </p:tavLst>
                                    </p:anim>
                                    <p:anim calcmode="lin" valueType="num">
                                      <p:cBhvr>
                                        <p:cTn id="73" dur="1000" fill="hold"/>
                                        <p:tgtEl>
                                          <p:spTgt spid="72"/>
                                        </p:tgtEl>
                                        <p:attrNameLst>
                                          <p:attrName>ppt_h</p:attrName>
                                        </p:attrNameLst>
                                      </p:cBhvr>
                                      <p:tavLst>
                                        <p:tav tm="0">
                                          <p:val>
                                            <p:strVal val="#ppt_h"/>
                                          </p:val>
                                        </p:tav>
                                        <p:tav tm="100000">
                                          <p:val>
                                            <p:strVal val="#ppt_h"/>
                                          </p:val>
                                        </p:tav>
                                      </p:tavLst>
                                    </p:anim>
                                  </p:childTnLst>
                                </p:cTn>
                              </p:par>
                              <p:par>
                                <p:cTn id="74" presetID="9" presetClass="emph" presetSubtype="0" nodeType="withEffect">
                                  <p:stCondLst>
                                    <p:cond delay="500"/>
                                  </p:stCondLst>
                                  <p:childTnLst>
                                    <p:set>
                                      <p:cBhvr rctx="PPT">
                                        <p:cTn id="75" dur="1000"/>
                                        <p:tgtEl>
                                          <p:spTgt spid="72"/>
                                        </p:tgtEl>
                                        <p:attrNameLst>
                                          <p:attrName>style.opacity</p:attrName>
                                        </p:attrNameLst>
                                      </p:cBhvr>
                                      <p:to>
                                        <p:strVal val="0.5"/>
                                      </p:to>
                                    </p:set>
                                    <p:animEffect filter="image" prLst="opacity: 0.5">
                                      <p:cBhvr rctx="IE">
                                        <p:cTn id="76"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1189038" y="1030288"/>
            <a:ext cx="6761162" cy="1741487"/>
            <a:chOff x="1188699" y="1030827"/>
            <a:chExt cx="6760749" cy="1741424"/>
          </a:xfrm>
        </p:grpSpPr>
        <p:sp>
          <p:nvSpPr>
            <p:cNvPr id="5" name="椭圆 7"/>
            <p:cNvSpPr/>
            <p:nvPr/>
          </p:nvSpPr>
          <p:spPr bwMode="auto">
            <a:xfrm>
              <a:off x="1188699" y="1062576"/>
              <a:ext cx="1709633" cy="1709675"/>
            </a:xfrm>
            <a:custGeom>
              <a:avLst/>
              <a:gdLst/>
              <a:ahLst/>
              <a:cxnLst/>
              <a:rect l="l" t="t" r="r" b="b"/>
              <a:pathLst>
                <a:path w="2232248" h="2232248">
                  <a:moveTo>
                    <a:pt x="1116124" y="324036"/>
                  </a:moveTo>
                  <a:cubicBezTo>
                    <a:pt x="678666" y="324036"/>
                    <a:pt x="324036" y="678666"/>
                    <a:pt x="324036" y="1116124"/>
                  </a:cubicBezTo>
                  <a:cubicBezTo>
                    <a:pt x="324036" y="1553582"/>
                    <a:pt x="678666" y="1908212"/>
                    <a:pt x="1116124" y="1908212"/>
                  </a:cubicBezTo>
                  <a:cubicBezTo>
                    <a:pt x="1553582" y="1908212"/>
                    <a:pt x="1908212" y="1553582"/>
                    <a:pt x="1908212" y="1116124"/>
                  </a:cubicBezTo>
                  <a:cubicBezTo>
                    <a:pt x="1908212" y="678666"/>
                    <a:pt x="1553582" y="324036"/>
                    <a:pt x="1116124" y="324036"/>
                  </a:cubicBezTo>
                  <a:close/>
                  <a:moveTo>
                    <a:pt x="1116124" y="0"/>
                  </a:moveTo>
                  <a:cubicBezTo>
                    <a:pt x="1732542" y="0"/>
                    <a:pt x="2232248" y="499706"/>
                    <a:pt x="2232248" y="1116124"/>
                  </a:cubicBezTo>
                  <a:cubicBezTo>
                    <a:pt x="2232248" y="1732542"/>
                    <a:pt x="1732542" y="2232248"/>
                    <a:pt x="1116124" y="2232248"/>
                  </a:cubicBezTo>
                  <a:cubicBezTo>
                    <a:pt x="499706" y="2232248"/>
                    <a:pt x="0" y="1732542"/>
                    <a:pt x="0" y="1116124"/>
                  </a:cubicBezTo>
                  <a:cubicBezTo>
                    <a:pt x="0" y="499706"/>
                    <a:pt x="499706" y="0"/>
                    <a:pt x="1116124"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椭圆 7"/>
            <p:cNvSpPr/>
            <p:nvPr/>
          </p:nvSpPr>
          <p:spPr bwMode="auto">
            <a:xfrm>
              <a:off x="3704732" y="1030827"/>
              <a:ext cx="1708046" cy="1709675"/>
            </a:xfrm>
            <a:custGeom>
              <a:avLst/>
              <a:gdLst/>
              <a:ahLst/>
              <a:cxnLst/>
              <a:rect l="l" t="t" r="r" b="b"/>
              <a:pathLst>
                <a:path w="2232248" h="2232248">
                  <a:moveTo>
                    <a:pt x="1116124" y="324036"/>
                  </a:moveTo>
                  <a:cubicBezTo>
                    <a:pt x="678666" y="324036"/>
                    <a:pt x="324036" y="678666"/>
                    <a:pt x="324036" y="1116124"/>
                  </a:cubicBezTo>
                  <a:cubicBezTo>
                    <a:pt x="324036" y="1553582"/>
                    <a:pt x="678666" y="1908212"/>
                    <a:pt x="1116124" y="1908212"/>
                  </a:cubicBezTo>
                  <a:cubicBezTo>
                    <a:pt x="1553582" y="1908212"/>
                    <a:pt x="1908212" y="1553582"/>
                    <a:pt x="1908212" y="1116124"/>
                  </a:cubicBezTo>
                  <a:cubicBezTo>
                    <a:pt x="1908212" y="678666"/>
                    <a:pt x="1553582" y="324036"/>
                    <a:pt x="1116124" y="324036"/>
                  </a:cubicBezTo>
                  <a:close/>
                  <a:moveTo>
                    <a:pt x="1116124" y="0"/>
                  </a:moveTo>
                  <a:cubicBezTo>
                    <a:pt x="1732542" y="0"/>
                    <a:pt x="2232248" y="499706"/>
                    <a:pt x="2232248" y="1116124"/>
                  </a:cubicBezTo>
                  <a:cubicBezTo>
                    <a:pt x="2232248" y="1732542"/>
                    <a:pt x="1732542" y="2232248"/>
                    <a:pt x="1116124" y="2232248"/>
                  </a:cubicBezTo>
                  <a:cubicBezTo>
                    <a:pt x="499706" y="2232248"/>
                    <a:pt x="0" y="1732542"/>
                    <a:pt x="0" y="1116124"/>
                  </a:cubicBezTo>
                  <a:cubicBezTo>
                    <a:pt x="0" y="499706"/>
                    <a:pt x="499706" y="0"/>
                    <a:pt x="1116124" y="0"/>
                  </a:cubicBezTo>
                  <a:close/>
                </a:path>
              </a:pathLst>
            </a:cu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 name="椭圆 7"/>
            <p:cNvSpPr/>
            <p:nvPr/>
          </p:nvSpPr>
          <p:spPr bwMode="auto">
            <a:xfrm>
              <a:off x="6239815" y="1059401"/>
              <a:ext cx="1709633" cy="1708088"/>
            </a:xfrm>
            <a:custGeom>
              <a:avLst/>
              <a:gdLst/>
              <a:ahLst/>
              <a:cxnLst/>
              <a:rect l="l" t="t" r="r" b="b"/>
              <a:pathLst>
                <a:path w="2232248" h="2232248">
                  <a:moveTo>
                    <a:pt x="1116124" y="324036"/>
                  </a:moveTo>
                  <a:cubicBezTo>
                    <a:pt x="678666" y="324036"/>
                    <a:pt x="324036" y="678666"/>
                    <a:pt x="324036" y="1116124"/>
                  </a:cubicBezTo>
                  <a:cubicBezTo>
                    <a:pt x="324036" y="1553582"/>
                    <a:pt x="678666" y="1908212"/>
                    <a:pt x="1116124" y="1908212"/>
                  </a:cubicBezTo>
                  <a:cubicBezTo>
                    <a:pt x="1553582" y="1908212"/>
                    <a:pt x="1908212" y="1553582"/>
                    <a:pt x="1908212" y="1116124"/>
                  </a:cubicBezTo>
                  <a:cubicBezTo>
                    <a:pt x="1908212" y="678666"/>
                    <a:pt x="1553582" y="324036"/>
                    <a:pt x="1116124" y="324036"/>
                  </a:cubicBezTo>
                  <a:close/>
                  <a:moveTo>
                    <a:pt x="1116124" y="0"/>
                  </a:moveTo>
                  <a:cubicBezTo>
                    <a:pt x="1732542" y="0"/>
                    <a:pt x="2232248" y="499706"/>
                    <a:pt x="2232248" y="1116124"/>
                  </a:cubicBezTo>
                  <a:cubicBezTo>
                    <a:pt x="2232248" y="1732542"/>
                    <a:pt x="1732542" y="2232248"/>
                    <a:pt x="1116124" y="2232248"/>
                  </a:cubicBezTo>
                  <a:cubicBezTo>
                    <a:pt x="499706" y="2232248"/>
                    <a:pt x="0" y="1732542"/>
                    <a:pt x="0" y="1116124"/>
                  </a:cubicBezTo>
                  <a:cubicBezTo>
                    <a:pt x="0" y="499706"/>
                    <a:pt x="499706" y="0"/>
                    <a:pt x="1116124" y="0"/>
                  </a:cubicBezTo>
                  <a:close/>
                </a:path>
              </a:pathLst>
            </a:cu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2" name="TextBox 11"/>
          <p:cNvSpPr txBox="1">
            <a:spLocks noChangeArrowheads="1"/>
          </p:cNvSpPr>
          <p:nvPr/>
        </p:nvSpPr>
        <p:spPr bwMode="auto">
          <a:xfrm>
            <a:off x="1547813" y="1671638"/>
            <a:ext cx="1047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a:solidFill>
                  <a:srgbClr val="B00818"/>
                </a:solidFill>
                <a:latin typeface="方正正中黑简体" panose="02000000000000000000" pitchFamily="2" charset="-122"/>
                <a:ea typeface="方正正中黑简体" panose="02000000000000000000" pitchFamily="2" charset="-122"/>
              </a:rPr>
              <a:t>88%</a:t>
            </a:r>
            <a:endParaRPr lang="zh-CN" altLang="en-US" sz="2800">
              <a:solidFill>
                <a:srgbClr val="B00818"/>
              </a:solidFill>
              <a:latin typeface="方正正中黑简体" panose="02000000000000000000" pitchFamily="2" charset="-122"/>
              <a:ea typeface="方正正中黑简体" panose="02000000000000000000" pitchFamily="2" charset="-122"/>
            </a:endParaRPr>
          </a:p>
        </p:txBody>
      </p:sp>
      <p:grpSp>
        <p:nvGrpSpPr>
          <p:cNvPr id="20" name="组合 19"/>
          <p:cNvGrpSpPr/>
          <p:nvPr/>
        </p:nvGrpSpPr>
        <p:grpSpPr bwMode="auto">
          <a:xfrm>
            <a:off x="1189038" y="1058863"/>
            <a:ext cx="1712912" cy="1709737"/>
            <a:chOff x="1331640" y="1902294"/>
            <a:chExt cx="1859851" cy="1854188"/>
          </a:xfrm>
        </p:grpSpPr>
        <p:sp>
          <p:nvSpPr>
            <p:cNvPr id="21" name="椭圆 7"/>
            <p:cNvSpPr/>
            <p:nvPr/>
          </p:nvSpPr>
          <p:spPr>
            <a:xfrm rot="2043134">
              <a:off x="1331640" y="1902294"/>
              <a:ext cx="1852956" cy="1854188"/>
            </a:xfrm>
            <a:custGeom>
              <a:avLst/>
              <a:gdLst/>
              <a:ahLst/>
              <a:cxnLst/>
              <a:rect l="l" t="t" r="r" b="b"/>
              <a:pathLst>
                <a:path w="1854188" h="1854188">
                  <a:moveTo>
                    <a:pt x="416384" y="153914"/>
                  </a:moveTo>
                  <a:cubicBezTo>
                    <a:pt x="562581" y="56467"/>
                    <a:pt x="738243" y="0"/>
                    <a:pt x="927094" y="0"/>
                  </a:cubicBezTo>
                  <a:cubicBezTo>
                    <a:pt x="1439114" y="0"/>
                    <a:pt x="1854188" y="415074"/>
                    <a:pt x="1854188" y="927094"/>
                  </a:cubicBezTo>
                  <a:cubicBezTo>
                    <a:pt x="1854188" y="1439114"/>
                    <a:pt x="1439114" y="1854188"/>
                    <a:pt x="927094" y="1854188"/>
                  </a:cubicBezTo>
                  <a:cubicBezTo>
                    <a:pt x="415074" y="1854188"/>
                    <a:pt x="0" y="1439114"/>
                    <a:pt x="0" y="927094"/>
                  </a:cubicBezTo>
                  <a:cubicBezTo>
                    <a:pt x="0" y="889746"/>
                    <a:pt x="2209" y="852914"/>
                    <a:pt x="7153" y="816799"/>
                  </a:cubicBezTo>
                  <a:lnTo>
                    <a:pt x="279120" y="816799"/>
                  </a:lnTo>
                  <a:cubicBezTo>
                    <a:pt x="272315" y="852576"/>
                    <a:pt x="269156" y="889466"/>
                    <a:pt x="269156" y="927094"/>
                  </a:cubicBezTo>
                  <a:cubicBezTo>
                    <a:pt x="269156" y="1290463"/>
                    <a:pt x="563725" y="1585032"/>
                    <a:pt x="927094" y="1585032"/>
                  </a:cubicBezTo>
                  <a:cubicBezTo>
                    <a:pt x="1290463" y="1585032"/>
                    <a:pt x="1585032" y="1290463"/>
                    <a:pt x="1585032" y="927094"/>
                  </a:cubicBezTo>
                  <a:cubicBezTo>
                    <a:pt x="1585032" y="563725"/>
                    <a:pt x="1290463" y="269156"/>
                    <a:pt x="927094" y="269156"/>
                  </a:cubicBezTo>
                  <a:cubicBezTo>
                    <a:pt x="794081" y="269156"/>
                    <a:pt x="670287" y="308628"/>
                    <a:pt x="568289" y="378679"/>
                  </a:cubicBez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22" name="椭圆 7"/>
            <p:cNvSpPr/>
            <p:nvPr/>
          </p:nvSpPr>
          <p:spPr>
            <a:xfrm>
              <a:off x="1462640" y="1904015"/>
              <a:ext cx="1728851" cy="1850746"/>
            </a:xfrm>
            <a:custGeom>
              <a:avLst/>
              <a:gdLst/>
              <a:ahLst/>
              <a:cxnLst/>
              <a:rect l="l" t="t" r="r" b="b"/>
              <a:pathLst>
                <a:path w="1729048" h="1850328">
                  <a:moveTo>
                    <a:pt x="657938" y="241679"/>
                  </a:moveTo>
                  <a:cubicBezTo>
                    <a:pt x="719183" y="241679"/>
                    <a:pt x="778474" y="250048"/>
                    <a:pt x="833945" y="268521"/>
                  </a:cubicBezTo>
                  <a:cubicBezTo>
                    <a:pt x="823424" y="265555"/>
                    <a:pt x="812719" y="265296"/>
                    <a:pt x="801954" y="265296"/>
                  </a:cubicBezTo>
                  <a:cubicBezTo>
                    <a:pt x="438585" y="265296"/>
                    <a:pt x="144016" y="559865"/>
                    <a:pt x="144016" y="923234"/>
                  </a:cubicBezTo>
                  <a:cubicBezTo>
                    <a:pt x="144016" y="1225358"/>
                    <a:pt x="347655" y="1479919"/>
                    <a:pt x="625947" y="1554330"/>
                  </a:cubicBezTo>
                  <a:cubicBezTo>
                    <a:pt x="277374" y="1540040"/>
                    <a:pt x="0" y="1252221"/>
                    <a:pt x="0" y="899617"/>
                  </a:cubicBezTo>
                  <a:cubicBezTo>
                    <a:pt x="0" y="536248"/>
                    <a:pt x="294569" y="241679"/>
                    <a:pt x="657938" y="241679"/>
                  </a:cubicBezTo>
                  <a:close/>
                  <a:moveTo>
                    <a:pt x="878387" y="0"/>
                  </a:moveTo>
                  <a:cubicBezTo>
                    <a:pt x="1354684" y="38145"/>
                    <a:pt x="1729048" y="436971"/>
                    <a:pt x="1729048" y="923234"/>
                  </a:cubicBezTo>
                  <a:cubicBezTo>
                    <a:pt x="1729048" y="1435254"/>
                    <a:pt x="1313974" y="1850328"/>
                    <a:pt x="801954" y="1850328"/>
                  </a:cubicBezTo>
                  <a:cubicBezTo>
                    <a:pt x="725899" y="1850328"/>
                    <a:pt x="651984" y="1841170"/>
                    <a:pt x="581505" y="1822852"/>
                  </a:cubicBezTo>
                  <a:lnTo>
                    <a:pt x="657938" y="1826711"/>
                  </a:lnTo>
                  <a:cubicBezTo>
                    <a:pt x="1169958" y="1826711"/>
                    <a:pt x="1585032" y="1411637"/>
                    <a:pt x="1585032" y="899617"/>
                  </a:cubicBezTo>
                  <a:cubicBezTo>
                    <a:pt x="1585032" y="463652"/>
                    <a:pt x="1284109" y="97971"/>
                    <a:pt x="878387" y="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sp>
        <p:nvSpPr>
          <p:cNvPr id="13" name="TextBox 12"/>
          <p:cNvSpPr txBox="1">
            <a:spLocks noChangeArrowheads="1"/>
          </p:cNvSpPr>
          <p:nvPr/>
        </p:nvSpPr>
        <p:spPr bwMode="auto">
          <a:xfrm>
            <a:off x="4022725" y="1644650"/>
            <a:ext cx="10731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a:solidFill>
                  <a:srgbClr val="FF672D"/>
                </a:solidFill>
                <a:latin typeface="方正正中黑简体" panose="02000000000000000000" pitchFamily="2" charset="-122"/>
                <a:ea typeface="方正正中黑简体" panose="02000000000000000000" pitchFamily="2" charset="-122"/>
              </a:rPr>
              <a:t>82%</a:t>
            </a:r>
            <a:endParaRPr lang="zh-CN" altLang="en-US" sz="2800">
              <a:solidFill>
                <a:srgbClr val="FF672D"/>
              </a:solidFill>
              <a:latin typeface="方正正中黑简体" panose="02000000000000000000" pitchFamily="2" charset="-122"/>
              <a:ea typeface="方正正中黑简体" panose="02000000000000000000" pitchFamily="2" charset="-122"/>
            </a:endParaRPr>
          </a:p>
        </p:txBody>
      </p:sp>
      <p:grpSp>
        <p:nvGrpSpPr>
          <p:cNvPr id="23" name="组合 22"/>
          <p:cNvGrpSpPr/>
          <p:nvPr/>
        </p:nvGrpSpPr>
        <p:grpSpPr bwMode="auto">
          <a:xfrm>
            <a:off x="3729038" y="1038225"/>
            <a:ext cx="1709737" cy="1704975"/>
            <a:chOff x="3731817" y="1879404"/>
            <a:chExt cx="1854188" cy="1850328"/>
          </a:xfrm>
        </p:grpSpPr>
        <p:sp>
          <p:nvSpPr>
            <p:cNvPr id="24" name="椭圆 7"/>
            <p:cNvSpPr/>
            <p:nvPr/>
          </p:nvSpPr>
          <p:spPr>
            <a:xfrm rot="19907517">
              <a:off x="3731817" y="1984498"/>
              <a:ext cx="1854188" cy="1736621"/>
            </a:xfrm>
            <a:custGeom>
              <a:avLst/>
              <a:gdLst/>
              <a:ahLst/>
              <a:cxnLst/>
              <a:rect l="l" t="t" r="r" b="b"/>
              <a:pathLst>
                <a:path w="1854188" h="1737486">
                  <a:moveTo>
                    <a:pt x="1379916" y="2038"/>
                  </a:moveTo>
                  <a:cubicBezTo>
                    <a:pt x="1663044" y="160116"/>
                    <a:pt x="1854188" y="462932"/>
                    <a:pt x="1854188" y="810392"/>
                  </a:cubicBezTo>
                  <a:cubicBezTo>
                    <a:pt x="1854188" y="1322412"/>
                    <a:pt x="1439114" y="1737486"/>
                    <a:pt x="927094" y="1737486"/>
                  </a:cubicBezTo>
                  <a:cubicBezTo>
                    <a:pt x="415075" y="1737486"/>
                    <a:pt x="0" y="1322412"/>
                    <a:pt x="0" y="810392"/>
                  </a:cubicBezTo>
                  <a:cubicBezTo>
                    <a:pt x="0" y="560037"/>
                    <a:pt x="99235" y="332861"/>
                    <a:pt x="260960" y="166479"/>
                  </a:cubicBezTo>
                  <a:lnTo>
                    <a:pt x="483315" y="327461"/>
                  </a:lnTo>
                  <a:cubicBezTo>
                    <a:pt x="351121" y="446185"/>
                    <a:pt x="269157" y="618717"/>
                    <a:pt x="269157" y="810392"/>
                  </a:cubicBezTo>
                  <a:cubicBezTo>
                    <a:pt x="269157" y="1173761"/>
                    <a:pt x="563725" y="1468330"/>
                    <a:pt x="927094" y="1468330"/>
                  </a:cubicBezTo>
                  <a:cubicBezTo>
                    <a:pt x="1290463" y="1468330"/>
                    <a:pt x="1585032" y="1173761"/>
                    <a:pt x="1585032" y="810392"/>
                  </a:cubicBezTo>
                  <a:cubicBezTo>
                    <a:pt x="1585032" y="563825"/>
                    <a:pt x="1449400" y="348935"/>
                    <a:pt x="1246983" y="239619"/>
                  </a:cubicBezTo>
                  <a:lnTo>
                    <a:pt x="1375510" y="0"/>
                  </a:lnTo>
                  <a:cubicBezTo>
                    <a:pt x="1377089" y="465"/>
                    <a:pt x="1378504" y="1249"/>
                    <a:pt x="1379916" y="2038"/>
                  </a:cubicBez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25" name="椭圆 7"/>
            <p:cNvSpPr/>
            <p:nvPr/>
          </p:nvSpPr>
          <p:spPr>
            <a:xfrm>
              <a:off x="3831671" y="1879404"/>
              <a:ext cx="1728510" cy="1850328"/>
            </a:xfrm>
            <a:custGeom>
              <a:avLst/>
              <a:gdLst/>
              <a:ahLst/>
              <a:cxnLst/>
              <a:rect l="l" t="t" r="r" b="b"/>
              <a:pathLst>
                <a:path w="1729048" h="1850328">
                  <a:moveTo>
                    <a:pt x="657938" y="241679"/>
                  </a:moveTo>
                  <a:cubicBezTo>
                    <a:pt x="719183" y="241679"/>
                    <a:pt x="778474" y="250048"/>
                    <a:pt x="833945" y="268521"/>
                  </a:cubicBezTo>
                  <a:cubicBezTo>
                    <a:pt x="823424" y="265555"/>
                    <a:pt x="812719" y="265296"/>
                    <a:pt x="801954" y="265296"/>
                  </a:cubicBezTo>
                  <a:cubicBezTo>
                    <a:pt x="438585" y="265296"/>
                    <a:pt x="144016" y="559865"/>
                    <a:pt x="144016" y="923234"/>
                  </a:cubicBezTo>
                  <a:cubicBezTo>
                    <a:pt x="144016" y="1225358"/>
                    <a:pt x="347655" y="1479919"/>
                    <a:pt x="625947" y="1554330"/>
                  </a:cubicBezTo>
                  <a:cubicBezTo>
                    <a:pt x="277374" y="1540040"/>
                    <a:pt x="0" y="1252221"/>
                    <a:pt x="0" y="899617"/>
                  </a:cubicBezTo>
                  <a:cubicBezTo>
                    <a:pt x="0" y="536248"/>
                    <a:pt x="294569" y="241679"/>
                    <a:pt x="657938" y="241679"/>
                  </a:cubicBezTo>
                  <a:close/>
                  <a:moveTo>
                    <a:pt x="878387" y="0"/>
                  </a:moveTo>
                  <a:cubicBezTo>
                    <a:pt x="1354684" y="38145"/>
                    <a:pt x="1729048" y="436971"/>
                    <a:pt x="1729048" y="923234"/>
                  </a:cubicBezTo>
                  <a:cubicBezTo>
                    <a:pt x="1729048" y="1435254"/>
                    <a:pt x="1313974" y="1850328"/>
                    <a:pt x="801954" y="1850328"/>
                  </a:cubicBezTo>
                  <a:cubicBezTo>
                    <a:pt x="725899" y="1850328"/>
                    <a:pt x="651984" y="1841170"/>
                    <a:pt x="581505" y="1822852"/>
                  </a:cubicBezTo>
                  <a:lnTo>
                    <a:pt x="657938" y="1826711"/>
                  </a:lnTo>
                  <a:cubicBezTo>
                    <a:pt x="1169958" y="1826711"/>
                    <a:pt x="1585032" y="1411637"/>
                    <a:pt x="1585032" y="899617"/>
                  </a:cubicBezTo>
                  <a:cubicBezTo>
                    <a:pt x="1585032" y="463652"/>
                    <a:pt x="1284109" y="97971"/>
                    <a:pt x="878387" y="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sp>
        <p:nvSpPr>
          <p:cNvPr id="14" name="TextBox 13"/>
          <p:cNvSpPr txBox="1">
            <a:spLocks noChangeArrowheads="1"/>
          </p:cNvSpPr>
          <p:nvPr/>
        </p:nvSpPr>
        <p:spPr bwMode="auto">
          <a:xfrm>
            <a:off x="6530975" y="1704975"/>
            <a:ext cx="11271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a:solidFill>
                  <a:srgbClr val="1B888F"/>
                </a:solidFill>
                <a:latin typeface="方正正中黑简体" panose="02000000000000000000" pitchFamily="2" charset="-122"/>
                <a:ea typeface="方正正中黑简体" panose="02000000000000000000" pitchFamily="2" charset="-122"/>
              </a:rPr>
              <a:t>93%</a:t>
            </a:r>
            <a:endParaRPr lang="zh-CN" altLang="en-US" sz="2800">
              <a:solidFill>
                <a:srgbClr val="1B888F"/>
              </a:solidFill>
              <a:latin typeface="方正正中黑简体" panose="02000000000000000000" pitchFamily="2" charset="-122"/>
              <a:ea typeface="方正正中黑简体" panose="02000000000000000000" pitchFamily="2" charset="-122"/>
            </a:endParaRPr>
          </a:p>
        </p:txBody>
      </p:sp>
      <p:grpSp>
        <p:nvGrpSpPr>
          <p:cNvPr id="26" name="组合 25"/>
          <p:cNvGrpSpPr/>
          <p:nvPr/>
        </p:nvGrpSpPr>
        <p:grpSpPr bwMode="auto">
          <a:xfrm>
            <a:off x="6243638" y="1057275"/>
            <a:ext cx="1711325" cy="1711325"/>
            <a:chOff x="6082447" y="1900424"/>
            <a:chExt cx="1856393" cy="1856363"/>
          </a:xfrm>
        </p:grpSpPr>
        <p:sp>
          <p:nvSpPr>
            <p:cNvPr id="27" name="椭圆 7"/>
            <p:cNvSpPr/>
            <p:nvPr/>
          </p:nvSpPr>
          <p:spPr>
            <a:xfrm>
              <a:off x="6082447" y="1900424"/>
              <a:ext cx="1854670" cy="1854641"/>
            </a:xfrm>
            <a:custGeom>
              <a:avLst/>
              <a:gdLst/>
              <a:ahLst/>
              <a:cxnLst/>
              <a:rect l="l" t="t" r="r" b="b"/>
              <a:pathLst>
                <a:path w="1854188" h="1854188">
                  <a:moveTo>
                    <a:pt x="927094" y="0"/>
                  </a:moveTo>
                  <a:cubicBezTo>
                    <a:pt x="1439114" y="0"/>
                    <a:pt x="1854188" y="415074"/>
                    <a:pt x="1854188" y="927094"/>
                  </a:cubicBezTo>
                  <a:cubicBezTo>
                    <a:pt x="1854188" y="1439114"/>
                    <a:pt x="1439114" y="1854188"/>
                    <a:pt x="927094" y="1854188"/>
                  </a:cubicBezTo>
                  <a:cubicBezTo>
                    <a:pt x="415075" y="1854188"/>
                    <a:pt x="0" y="1439114"/>
                    <a:pt x="0" y="927094"/>
                  </a:cubicBezTo>
                  <a:cubicBezTo>
                    <a:pt x="0" y="577485"/>
                    <a:pt x="193517" y="273074"/>
                    <a:pt x="479431" y="115768"/>
                  </a:cubicBezTo>
                  <a:lnTo>
                    <a:pt x="640900" y="338438"/>
                  </a:lnTo>
                  <a:cubicBezTo>
                    <a:pt x="420287" y="441846"/>
                    <a:pt x="269157" y="666821"/>
                    <a:pt x="269157" y="927094"/>
                  </a:cubicBezTo>
                  <a:cubicBezTo>
                    <a:pt x="269157" y="1290463"/>
                    <a:pt x="563725" y="1585032"/>
                    <a:pt x="927094" y="1585032"/>
                  </a:cubicBezTo>
                  <a:cubicBezTo>
                    <a:pt x="1290463" y="1585032"/>
                    <a:pt x="1585032" y="1290463"/>
                    <a:pt x="1585032" y="927094"/>
                  </a:cubicBezTo>
                  <a:cubicBezTo>
                    <a:pt x="1585032" y="563725"/>
                    <a:pt x="1290463" y="269156"/>
                    <a:pt x="927094" y="269156"/>
                  </a:cubicBezTo>
                  <a:close/>
                </a:path>
              </a:pathLst>
            </a:cu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28" name="椭圆 7"/>
            <p:cNvSpPr/>
            <p:nvPr/>
          </p:nvSpPr>
          <p:spPr>
            <a:xfrm>
              <a:off x="6209880" y="1907312"/>
              <a:ext cx="1728960" cy="1849475"/>
            </a:xfrm>
            <a:custGeom>
              <a:avLst/>
              <a:gdLst/>
              <a:ahLst/>
              <a:cxnLst/>
              <a:rect l="l" t="t" r="r" b="b"/>
              <a:pathLst>
                <a:path w="1729048" h="1850328">
                  <a:moveTo>
                    <a:pt x="657938" y="241679"/>
                  </a:moveTo>
                  <a:cubicBezTo>
                    <a:pt x="719183" y="241679"/>
                    <a:pt x="778474" y="250048"/>
                    <a:pt x="833945" y="268521"/>
                  </a:cubicBezTo>
                  <a:cubicBezTo>
                    <a:pt x="823424" y="265555"/>
                    <a:pt x="812719" y="265296"/>
                    <a:pt x="801954" y="265296"/>
                  </a:cubicBezTo>
                  <a:cubicBezTo>
                    <a:pt x="438585" y="265296"/>
                    <a:pt x="144016" y="559865"/>
                    <a:pt x="144016" y="923234"/>
                  </a:cubicBezTo>
                  <a:cubicBezTo>
                    <a:pt x="144016" y="1225358"/>
                    <a:pt x="347655" y="1479919"/>
                    <a:pt x="625947" y="1554330"/>
                  </a:cubicBezTo>
                  <a:cubicBezTo>
                    <a:pt x="277374" y="1540040"/>
                    <a:pt x="0" y="1252221"/>
                    <a:pt x="0" y="899617"/>
                  </a:cubicBezTo>
                  <a:cubicBezTo>
                    <a:pt x="0" y="536248"/>
                    <a:pt x="294569" y="241679"/>
                    <a:pt x="657938" y="241679"/>
                  </a:cubicBezTo>
                  <a:close/>
                  <a:moveTo>
                    <a:pt x="878387" y="0"/>
                  </a:moveTo>
                  <a:cubicBezTo>
                    <a:pt x="1354684" y="38145"/>
                    <a:pt x="1729048" y="436971"/>
                    <a:pt x="1729048" y="923234"/>
                  </a:cubicBezTo>
                  <a:cubicBezTo>
                    <a:pt x="1729048" y="1435254"/>
                    <a:pt x="1313974" y="1850328"/>
                    <a:pt x="801954" y="1850328"/>
                  </a:cubicBezTo>
                  <a:cubicBezTo>
                    <a:pt x="725899" y="1850328"/>
                    <a:pt x="651984" y="1841170"/>
                    <a:pt x="581505" y="1822852"/>
                  </a:cubicBezTo>
                  <a:lnTo>
                    <a:pt x="657938" y="1826711"/>
                  </a:lnTo>
                  <a:cubicBezTo>
                    <a:pt x="1169958" y="1826711"/>
                    <a:pt x="1585032" y="1411637"/>
                    <a:pt x="1585032" y="899617"/>
                  </a:cubicBezTo>
                  <a:cubicBezTo>
                    <a:pt x="1585032" y="463652"/>
                    <a:pt x="1284109" y="97971"/>
                    <a:pt x="878387" y="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sp>
        <p:nvSpPr>
          <p:cNvPr id="137" name="TextBox 42"/>
          <p:cNvSpPr txBox="1">
            <a:spLocks noChangeArrowheads="1"/>
          </p:cNvSpPr>
          <p:nvPr/>
        </p:nvSpPr>
        <p:spPr bwMode="auto">
          <a:xfrm>
            <a:off x="1189038" y="3230563"/>
            <a:ext cx="26812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grpSp>
        <p:nvGrpSpPr>
          <p:cNvPr id="138" name="组合 137"/>
          <p:cNvGrpSpPr/>
          <p:nvPr/>
        </p:nvGrpSpPr>
        <p:grpSpPr bwMode="auto">
          <a:xfrm>
            <a:off x="1195388" y="3570288"/>
            <a:ext cx="6961187" cy="982662"/>
            <a:chOff x="500996" y="2508453"/>
            <a:chExt cx="6962325" cy="982149"/>
          </a:xfrm>
        </p:grpSpPr>
        <p:sp>
          <p:nvSpPr>
            <p:cNvPr id="28686" name="矩形 138"/>
            <p:cNvSpPr>
              <a:spLocks noChangeArrowheads="1"/>
            </p:cNvSpPr>
            <p:nvPr/>
          </p:nvSpPr>
          <p:spPr bwMode="auto">
            <a:xfrm>
              <a:off x="500996" y="2508453"/>
              <a:ext cx="6962325" cy="646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zh-CN" sz="12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设计机构。拥有国内顶尖的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创造卓越价值</a:t>
              </a:r>
              <a:endParaRPr lang="en-US" altLang="zh-CN" sz="1200">
                <a:solidFill>
                  <a:srgbClr val="404040"/>
                </a:solidFill>
                <a:latin typeface="微软雅黑" panose="020B0503020204020204" pitchFamily="34" charset="-122"/>
                <a:ea typeface="微软雅黑" panose="020B0503020204020204" pitchFamily="34" charset="-122"/>
              </a:endParaRPr>
            </a:p>
          </p:txBody>
        </p:sp>
        <p:sp>
          <p:nvSpPr>
            <p:cNvPr id="28687" name="矩形 139"/>
            <p:cNvSpPr>
              <a:spLocks noChangeArrowheads="1"/>
            </p:cNvSpPr>
            <p:nvPr/>
          </p:nvSpPr>
          <p:spPr bwMode="auto">
            <a:xfrm>
              <a:off x="500996" y="3152615"/>
              <a:ext cx="6962325" cy="33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800">
                  <a:solidFill>
                    <a:srgbClr val="595959"/>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 make sure you will be satisfied. </a:t>
              </a:r>
              <a:endParaRPr lang="en-US" altLang="zh-CN" sz="800">
                <a:solidFill>
                  <a:srgbClr val="595959"/>
                </a:solidFill>
                <a:latin typeface="Arial" panose="020B0604020202020204" pitchFamily="34" charset="0"/>
                <a:cs typeface="Arial" panose="020B0604020202020204" pitchFamily="34" charset="0"/>
              </a:endParaRPr>
            </a:p>
          </p:txBody>
        </p:sp>
      </p:grpSp>
      <p:grpSp>
        <p:nvGrpSpPr>
          <p:cNvPr id="28683" name="组合 143"/>
          <p:cNvGrpSpPr/>
          <p:nvPr/>
        </p:nvGrpSpPr>
        <p:grpSpPr bwMode="auto">
          <a:xfrm>
            <a:off x="314325" y="22225"/>
            <a:ext cx="2513013" cy="307975"/>
            <a:chOff x="508001" y="-6476"/>
            <a:chExt cx="2513013" cy="307976"/>
          </a:xfrm>
        </p:grpSpPr>
        <p:sp>
          <p:nvSpPr>
            <p:cNvPr id="28684" name="TextBox 144"/>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28685" name="TextBox 145"/>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800"/>
                                        <p:tgtEl>
                                          <p:spTgt spid="2"/>
                                        </p:tgtEl>
                                      </p:cBhvr>
                                    </p:animEffect>
                                  </p:childTnLst>
                                </p:cTn>
                              </p:par>
                              <p:par>
                                <p:cTn id="8" presetID="21" presetClass="entr" presetSubtype="1" fill="hold"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wheel(1)">
                                      <p:cBhvr>
                                        <p:cTn id="10" dur="500"/>
                                        <p:tgtEl>
                                          <p:spTgt spid="20"/>
                                        </p:tgtEl>
                                      </p:cBhvr>
                                    </p:animEffect>
                                  </p:childTnLst>
                                </p:cTn>
                              </p:par>
                              <p:par>
                                <p:cTn id="11" presetID="53" presetClass="entr" presetSubtype="16" fill="hold" grpId="0" nodeType="withEffect">
                                  <p:stCondLst>
                                    <p:cond delay="25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par>
                                <p:cTn id="16" presetID="6" presetClass="emph" presetSubtype="0" autoRev="1" fill="hold" grpId="1" nodeType="withEffect">
                                  <p:stCondLst>
                                    <p:cond delay="500"/>
                                  </p:stCondLst>
                                  <p:childTnLst>
                                    <p:animScale>
                                      <p:cBhvr>
                                        <p:cTn id="17" dur="200" fill="hold"/>
                                        <p:tgtEl>
                                          <p:spTgt spid="12"/>
                                        </p:tgtEl>
                                      </p:cBhvr>
                                      <p:by x="110000" y="110000"/>
                                    </p:animScale>
                                  </p:childTnLst>
                                </p:cTn>
                              </p:par>
                              <p:par>
                                <p:cTn id="18" presetID="21" presetClass="entr" presetSubtype="1" fill="hold" nodeType="withEffect">
                                  <p:stCondLst>
                                    <p:cond delay="350"/>
                                  </p:stCondLst>
                                  <p:childTnLst>
                                    <p:set>
                                      <p:cBhvr>
                                        <p:cTn id="19" dur="1" fill="hold">
                                          <p:stCondLst>
                                            <p:cond delay="0"/>
                                          </p:stCondLst>
                                        </p:cTn>
                                        <p:tgtEl>
                                          <p:spTgt spid="23"/>
                                        </p:tgtEl>
                                        <p:attrNameLst>
                                          <p:attrName>style.visibility</p:attrName>
                                        </p:attrNameLst>
                                      </p:cBhvr>
                                      <p:to>
                                        <p:strVal val="visible"/>
                                      </p:to>
                                    </p:set>
                                    <p:animEffect transition="in" filter="wheel(1)">
                                      <p:cBhvr>
                                        <p:cTn id="20" dur="500"/>
                                        <p:tgtEl>
                                          <p:spTgt spid="23"/>
                                        </p:tgtEl>
                                      </p:cBhvr>
                                    </p:animEffect>
                                  </p:childTnLst>
                                </p:cTn>
                              </p:par>
                              <p:par>
                                <p:cTn id="21" presetID="53" presetClass="entr" presetSubtype="16" fill="hold" grpId="0" nodeType="withEffect">
                                  <p:stCondLst>
                                    <p:cond delay="35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par>
                                <p:cTn id="26" presetID="6" presetClass="emph" presetSubtype="0" autoRev="1" fill="hold" grpId="1" nodeType="withEffect">
                                  <p:stCondLst>
                                    <p:cond delay="600"/>
                                  </p:stCondLst>
                                  <p:childTnLst>
                                    <p:animScale>
                                      <p:cBhvr>
                                        <p:cTn id="27" dur="200" fill="hold"/>
                                        <p:tgtEl>
                                          <p:spTgt spid="13"/>
                                        </p:tgtEl>
                                      </p:cBhvr>
                                      <p:by x="110000" y="110000"/>
                                    </p:animScale>
                                  </p:childTnLst>
                                </p:cTn>
                              </p:par>
                              <p:par>
                                <p:cTn id="28" presetID="21" presetClass="entr" presetSubtype="1" fill="hold" nodeType="withEffect">
                                  <p:stCondLst>
                                    <p:cond delay="450"/>
                                  </p:stCondLst>
                                  <p:childTnLst>
                                    <p:set>
                                      <p:cBhvr>
                                        <p:cTn id="29" dur="1" fill="hold">
                                          <p:stCondLst>
                                            <p:cond delay="0"/>
                                          </p:stCondLst>
                                        </p:cTn>
                                        <p:tgtEl>
                                          <p:spTgt spid="26"/>
                                        </p:tgtEl>
                                        <p:attrNameLst>
                                          <p:attrName>style.visibility</p:attrName>
                                        </p:attrNameLst>
                                      </p:cBhvr>
                                      <p:to>
                                        <p:strVal val="visible"/>
                                      </p:to>
                                    </p:set>
                                    <p:animEffect transition="in" filter="wheel(1)">
                                      <p:cBhvr>
                                        <p:cTn id="30" dur="500"/>
                                        <p:tgtEl>
                                          <p:spTgt spid="26"/>
                                        </p:tgtEl>
                                      </p:cBhvr>
                                    </p:animEffect>
                                  </p:childTnLst>
                                </p:cTn>
                              </p:par>
                              <p:par>
                                <p:cTn id="31" presetID="53" presetClass="entr" presetSubtype="16" fill="hold" grpId="0" nodeType="withEffect">
                                  <p:stCondLst>
                                    <p:cond delay="45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par>
                                <p:cTn id="36" presetID="6" presetClass="emph" presetSubtype="0" autoRev="1" fill="hold" grpId="1" nodeType="withEffect">
                                  <p:stCondLst>
                                    <p:cond delay="700"/>
                                  </p:stCondLst>
                                  <p:childTnLst>
                                    <p:animScale>
                                      <p:cBhvr>
                                        <p:cTn id="37" dur="200" fill="hold"/>
                                        <p:tgtEl>
                                          <p:spTgt spid="14"/>
                                        </p:tgtEl>
                                      </p:cBhvr>
                                      <p:by x="110000" y="110000"/>
                                    </p:animScale>
                                  </p:childTnLst>
                                </p:cTn>
                              </p:par>
                              <p:par>
                                <p:cTn id="38" presetID="42" presetClass="entr" presetSubtype="0" fill="hold" grpId="0" nodeType="withEffect">
                                  <p:stCondLst>
                                    <p:cond delay="1000"/>
                                  </p:stCondLst>
                                  <p:childTnLst>
                                    <p:set>
                                      <p:cBhvr>
                                        <p:cTn id="39" dur="1" fill="hold">
                                          <p:stCondLst>
                                            <p:cond delay="0"/>
                                          </p:stCondLst>
                                        </p:cTn>
                                        <p:tgtEl>
                                          <p:spTgt spid="137"/>
                                        </p:tgtEl>
                                        <p:attrNameLst>
                                          <p:attrName>style.visibility</p:attrName>
                                        </p:attrNameLst>
                                      </p:cBhvr>
                                      <p:to>
                                        <p:strVal val="visible"/>
                                      </p:to>
                                    </p:set>
                                    <p:animEffect transition="in" filter="fade">
                                      <p:cBhvr>
                                        <p:cTn id="40" dur="500"/>
                                        <p:tgtEl>
                                          <p:spTgt spid="137"/>
                                        </p:tgtEl>
                                      </p:cBhvr>
                                    </p:animEffect>
                                    <p:anim calcmode="lin" valueType="num">
                                      <p:cBhvr>
                                        <p:cTn id="41" dur="500" fill="hold"/>
                                        <p:tgtEl>
                                          <p:spTgt spid="137"/>
                                        </p:tgtEl>
                                        <p:attrNameLst>
                                          <p:attrName>ppt_x</p:attrName>
                                        </p:attrNameLst>
                                      </p:cBhvr>
                                      <p:tavLst>
                                        <p:tav tm="0">
                                          <p:val>
                                            <p:strVal val="#ppt_x"/>
                                          </p:val>
                                        </p:tav>
                                        <p:tav tm="100000">
                                          <p:val>
                                            <p:strVal val="#ppt_x"/>
                                          </p:val>
                                        </p:tav>
                                      </p:tavLst>
                                    </p:anim>
                                    <p:anim calcmode="lin" valueType="num">
                                      <p:cBhvr>
                                        <p:cTn id="42" dur="500" fill="hold"/>
                                        <p:tgtEl>
                                          <p:spTgt spid="137"/>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1000"/>
                                  </p:stCondLst>
                                  <p:childTnLst>
                                    <p:set>
                                      <p:cBhvr>
                                        <p:cTn id="44" dur="1" fill="hold">
                                          <p:stCondLst>
                                            <p:cond delay="0"/>
                                          </p:stCondLst>
                                        </p:cTn>
                                        <p:tgtEl>
                                          <p:spTgt spid="138"/>
                                        </p:tgtEl>
                                        <p:attrNameLst>
                                          <p:attrName>style.visibility</p:attrName>
                                        </p:attrNameLst>
                                      </p:cBhvr>
                                      <p:to>
                                        <p:strVal val="visible"/>
                                      </p:to>
                                    </p:set>
                                    <p:animEffect transition="in" filter="fade">
                                      <p:cBhvr>
                                        <p:cTn id="45" dur="500"/>
                                        <p:tgtEl>
                                          <p:spTgt spid="138"/>
                                        </p:tgtEl>
                                      </p:cBhvr>
                                    </p:animEffect>
                                    <p:anim calcmode="lin" valueType="num">
                                      <p:cBhvr>
                                        <p:cTn id="46" dur="500" fill="hold"/>
                                        <p:tgtEl>
                                          <p:spTgt spid="138"/>
                                        </p:tgtEl>
                                        <p:attrNameLst>
                                          <p:attrName>ppt_x</p:attrName>
                                        </p:attrNameLst>
                                      </p:cBhvr>
                                      <p:tavLst>
                                        <p:tav tm="0">
                                          <p:val>
                                            <p:strVal val="#ppt_x"/>
                                          </p:val>
                                        </p:tav>
                                        <p:tav tm="100000">
                                          <p:val>
                                            <p:strVal val="#ppt_x"/>
                                          </p:val>
                                        </p:tav>
                                      </p:tavLst>
                                    </p:anim>
                                    <p:anim calcmode="lin" valueType="num">
                                      <p:cBhvr>
                                        <p:cTn id="47" dur="500" fill="hold"/>
                                        <p:tgtEl>
                                          <p:spTgt spid="1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4" grpId="1"/>
      <p:bldP spid="1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1011238" y="1444625"/>
            <a:ext cx="2741612" cy="2643188"/>
            <a:chOff x="2798069" y="923633"/>
            <a:chExt cx="3569195" cy="3439264"/>
          </a:xfrm>
        </p:grpSpPr>
        <p:sp>
          <p:nvSpPr>
            <p:cNvPr id="5" name="椭圆 4"/>
            <p:cNvSpPr/>
            <p:nvPr/>
          </p:nvSpPr>
          <p:spPr>
            <a:xfrm>
              <a:off x="2874536" y="1059964"/>
              <a:ext cx="3302591" cy="3302933"/>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6" name="椭圆 5"/>
            <p:cNvSpPr/>
            <p:nvPr/>
          </p:nvSpPr>
          <p:spPr>
            <a:xfrm>
              <a:off x="3064673" y="1059964"/>
              <a:ext cx="3302591" cy="3302933"/>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7" name="椭圆 6"/>
            <p:cNvSpPr/>
            <p:nvPr/>
          </p:nvSpPr>
          <p:spPr>
            <a:xfrm>
              <a:off x="2798069" y="927764"/>
              <a:ext cx="3302591" cy="3300867"/>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8" name="椭圆 7"/>
            <p:cNvSpPr/>
            <p:nvPr/>
          </p:nvSpPr>
          <p:spPr>
            <a:xfrm>
              <a:off x="3041940" y="923633"/>
              <a:ext cx="3302591" cy="3302933"/>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9" name="组合 8"/>
          <p:cNvGrpSpPr/>
          <p:nvPr/>
        </p:nvGrpSpPr>
        <p:grpSpPr bwMode="auto">
          <a:xfrm>
            <a:off x="4572000" y="1625600"/>
            <a:ext cx="4032250" cy="430213"/>
            <a:chOff x="4788024" y="1039111"/>
            <a:chExt cx="4032448" cy="430887"/>
          </a:xfrm>
        </p:grpSpPr>
        <p:sp>
          <p:nvSpPr>
            <p:cNvPr id="29761" name="矩形 9"/>
            <p:cNvSpPr>
              <a:spLocks noChangeArrowheads="1"/>
            </p:cNvSpPr>
            <p:nvPr/>
          </p:nvSpPr>
          <p:spPr bwMode="auto">
            <a:xfrm>
              <a:off x="4942020" y="1039111"/>
              <a:ext cx="38784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200">
                  <a:solidFill>
                    <a:srgbClr val="595959"/>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设计机构</a:t>
              </a:r>
              <a:endParaRPr lang="en-US" altLang="zh-CN" sz="1200">
                <a:solidFill>
                  <a:srgbClr val="595959"/>
                </a:solidFill>
                <a:latin typeface="微软雅黑" panose="020B0503020204020204" pitchFamily="34" charset="-122"/>
                <a:ea typeface="微软雅黑" panose="020B0503020204020204" pitchFamily="34" charset="-122"/>
              </a:endParaRPr>
            </a:p>
            <a:p>
              <a:pPr eaLnBrk="1" hangingPunct="1"/>
              <a:r>
                <a:rPr lang="en-US" altLang="zh-CN" sz="10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1000">
                <a:solidFill>
                  <a:srgbClr val="7F7F7F"/>
                </a:solidFill>
              </a:endParaRPr>
            </a:p>
          </p:txBody>
        </p:sp>
        <p:grpSp>
          <p:nvGrpSpPr>
            <p:cNvPr id="29762" name="组合 16"/>
            <p:cNvGrpSpPr/>
            <p:nvPr/>
          </p:nvGrpSpPr>
          <p:grpSpPr bwMode="auto">
            <a:xfrm>
              <a:off x="4788024" y="1130981"/>
              <a:ext cx="156756" cy="156756"/>
              <a:chOff x="5308985" y="532629"/>
              <a:chExt cx="156756" cy="156756"/>
            </a:xfrm>
          </p:grpSpPr>
          <p:sp>
            <p:nvSpPr>
              <p:cNvPr id="12" name="圆角矩形 11"/>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3" name="等腰三角形 12"/>
              <p:cNvSpPr/>
              <p:nvPr/>
            </p:nvSpPr>
            <p:spPr>
              <a:xfrm rot="5400000">
                <a:off x="5360541" y="587868"/>
                <a:ext cx="54059" cy="4603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sp>
        <p:nvSpPr>
          <p:cNvPr id="14" name="矩形 13"/>
          <p:cNvSpPr>
            <a:spLocks noChangeArrowheads="1"/>
          </p:cNvSpPr>
          <p:nvPr/>
        </p:nvSpPr>
        <p:spPr bwMode="auto">
          <a:xfrm>
            <a:off x="1658938" y="2457450"/>
            <a:ext cx="1447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en-US" altLang="zh-CN" sz="16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eaLnBrk="1" hangingPunct="1"/>
            <a:r>
              <a:rPr lang="en-US" altLang="ko-KR" sz="1200">
                <a:solidFill>
                  <a:srgbClr val="7F7F7F"/>
                </a:solidFill>
                <a:latin typeface="微软雅黑" panose="020B0503020204020204" pitchFamily="34" charset="-122"/>
                <a:ea typeface="微软雅黑" panose="020B0503020204020204" pitchFamily="34" charset="-122"/>
                <a:cs typeface="Arial" panose="020B0604020202020204" pitchFamily="34" charset="0"/>
              </a:rPr>
              <a:t>ADD TITLE</a:t>
            </a:r>
            <a:endParaRPr lang="en-US" altLang="ko-KR" sz="1200">
              <a:solidFill>
                <a:srgbClr val="7F7F7F"/>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5" name="组合 14"/>
          <p:cNvGrpSpPr/>
          <p:nvPr/>
        </p:nvGrpSpPr>
        <p:grpSpPr bwMode="auto">
          <a:xfrm>
            <a:off x="4572000" y="2270125"/>
            <a:ext cx="4032250" cy="430213"/>
            <a:chOff x="4788024" y="915566"/>
            <a:chExt cx="4032448" cy="430887"/>
          </a:xfrm>
        </p:grpSpPr>
        <p:sp>
          <p:nvSpPr>
            <p:cNvPr id="29755" name="矩形 15"/>
            <p:cNvSpPr>
              <a:spLocks noChangeArrowheads="1"/>
            </p:cNvSpPr>
            <p:nvPr/>
          </p:nvSpPr>
          <p:spPr bwMode="auto">
            <a:xfrm>
              <a:off x="4942020" y="915566"/>
              <a:ext cx="38784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200">
                  <a:solidFill>
                    <a:srgbClr val="595959"/>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设计机构</a:t>
              </a:r>
              <a:endParaRPr lang="en-US" altLang="zh-CN" sz="1200">
                <a:solidFill>
                  <a:srgbClr val="595959"/>
                </a:solidFill>
                <a:latin typeface="微软雅黑" panose="020B0503020204020204" pitchFamily="34" charset="-122"/>
                <a:ea typeface="微软雅黑" panose="020B0503020204020204" pitchFamily="34" charset="-122"/>
              </a:endParaRPr>
            </a:p>
            <a:p>
              <a:pPr eaLnBrk="1" hangingPunct="1"/>
              <a:r>
                <a:rPr lang="en-US" altLang="zh-CN" sz="10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1000">
                <a:solidFill>
                  <a:srgbClr val="7F7F7F"/>
                </a:solidFill>
              </a:endParaRPr>
            </a:p>
          </p:txBody>
        </p:sp>
        <p:grpSp>
          <p:nvGrpSpPr>
            <p:cNvPr id="29756" name="组合 49"/>
            <p:cNvGrpSpPr/>
            <p:nvPr/>
          </p:nvGrpSpPr>
          <p:grpSpPr bwMode="auto">
            <a:xfrm>
              <a:off x="4788024" y="1007436"/>
              <a:ext cx="156756" cy="156756"/>
              <a:chOff x="5308985" y="532629"/>
              <a:chExt cx="156756" cy="156756"/>
            </a:xfrm>
          </p:grpSpPr>
          <p:sp>
            <p:nvSpPr>
              <p:cNvPr id="18" name="圆角矩形 17"/>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9" name="等腰三角形 18"/>
              <p:cNvSpPr/>
              <p:nvPr/>
            </p:nvSpPr>
            <p:spPr>
              <a:xfrm rot="5400000">
                <a:off x="5360541" y="587868"/>
                <a:ext cx="54059" cy="4603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grpSp>
        <p:nvGrpSpPr>
          <p:cNvPr id="20" name="组合 19"/>
          <p:cNvGrpSpPr/>
          <p:nvPr/>
        </p:nvGrpSpPr>
        <p:grpSpPr bwMode="auto">
          <a:xfrm>
            <a:off x="4572000" y="2913063"/>
            <a:ext cx="4032250" cy="430212"/>
            <a:chOff x="4788024" y="915566"/>
            <a:chExt cx="4032448" cy="430887"/>
          </a:xfrm>
        </p:grpSpPr>
        <p:sp>
          <p:nvSpPr>
            <p:cNvPr id="29749" name="矩形 20"/>
            <p:cNvSpPr>
              <a:spLocks noChangeArrowheads="1"/>
            </p:cNvSpPr>
            <p:nvPr/>
          </p:nvSpPr>
          <p:spPr bwMode="auto">
            <a:xfrm>
              <a:off x="4942020" y="915566"/>
              <a:ext cx="38784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200">
                  <a:solidFill>
                    <a:srgbClr val="595959"/>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设计机构</a:t>
              </a:r>
              <a:endParaRPr lang="en-US" altLang="zh-CN" sz="1200">
                <a:solidFill>
                  <a:srgbClr val="595959"/>
                </a:solidFill>
                <a:latin typeface="微软雅黑" panose="020B0503020204020204" pitchFamily="34" charset="-122"/>
                <a:ea typeface="微软雅黑" panose="020B0503020204020204" pitchFamily="34" charset="-122"/>
              </a:endParaRPr>
            </a:p>
            <a:p>
              <a:pPr eaLnBrk="1" hangingPunct="1"/>
              <a:r>
                <a:rPr lang="en-US" altLang="zh-CN" sz="10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1000">
                <a:solidFill>
                  <a:srgbClr val="7F7F7F"/>
                </a:solidFill>
              </a:endParaRPr>
            </a:p>
          </p:txBody>
        </p:sp>
        <p:grpSp>
          <p:nvGrpSpPr>
            <p:cNvPr id="29750" name="组合 54"/>
            <p:cNvGrpSpPr/>
            <p:nvPr/>
          </p:nvGrpSpPr>
          <p:grpSpPr bwMode="auto">
            <a:xfrm>
              <a:off x="4788024" y="1007436"/>
              <a:ext cx="156756" cy="156756"/>
              <a:chOff x="5308985" y="532629"/>
              <a:chExt cx="156756" cy="156756"/>
            </a:xfrm>
          </p:grpSpPr>
          <p:sp>
            <p:nvSpPr>
              <p:cNvPr id="23" name="圆角矩形 22"/>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4" name="等腰三角形 23"/>
              <p:cNvSpPr/>
              <p:nvPr/>
            </p:nvSpPr>
            <p:spPr>
              <a:xfrm rot="5400000">
                <a:off x="5360541" y="587869"/>
                <a:ext cx="54060" cy="4603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grpSp>
        <p:nvGrpSpPr>
          <p:cNvPr id="25" name="组合 24"/>
          <p:cNvGrpSpPr/>
          <p:nvPr/>
        </p:nvGrpSpPr>
        <p:grpSpPr bwMode="auto">
          <a:xfrm>
            <a:off x="4572000" y="3556000"/>
            <a:ext cx="4032250" cy="430213"/>
            <a:chOff x="4788024" y="915566"/>
            <a:chExt cx="4032448" cy="430887"/>
          </a:xfrm>
        </p:grpSpPr>
        <p:sp>
          <p:nvSpPr>
            <p:cNvPr id="29743" name="矩形 25"/>
            <p:cNvSpPr>
              <a:spLocks noChangeArrowheads="1"/>
            </p:cNvSpPr>
            <p:nvPr/>
          </p:nvSpPr>
          <p:spPr bwMode="auto">
            <a:xfrm>
              <a:off x="4942020" y="915566"/>
              <a:ext cx="38784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200">
                  <a:solidFill>
                    <a:srgbClr val="595959"/>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595959"/>
                  </a:solidFill>
                  <a:latin typeface="微软雅黑" panose="020B0503020204020204" pitchFamily="34" charset="-122"/>
                  <a:ea typeface="微软雅黑" panose="020B0503020204020204" pitchFamily="34" charset="-122"/>
                </a:rPr>
                <a:t>PPT</a:t>
              </a:r>
              <a:r>
                <a:rPr lang="zh-CN" altLang="zh-CN" sz="1200">
                  <a:solidFill>
                    <a:srgbClr val="595959"/>
                  </a:solidFill>
                  <a:latin typeface="微软雅黑" panose="020B0503020204020204" pitchFamily="34" charset="-122"/>
                  <a:ea typeface="微软雅黑" panose="020B0503020204020204" pitchFamily="34" charset="-122"/>
                </a:rPr>
                <a:t>设计机构</a:t>
              </a:r>
              <a:endParaRPr lang="en-US" altLang="zh-CN" sz="1200">
                <a:solidFill>
                  <a:srgbClr val="595959"/>
                </a:solidFill>
                <a:latin typeface="微软雅黑" panose="020B0503020204020204" pitchFamily="34" charset="-122"/>
                <a:ea typeface="微软雅黑" panose="020B0503020204020204" pitchFamily="34" charset="-122"/>
              </a:endParaRPr>
            </a:p>
            <a:p>
              <a:pPr eaLnBrk="1" hangingPunct="1"/>
              <a:r>
                <a:rPr lang="en-US" altLang="zh-CN" sz="10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1000">
                <a:solidFill>
                  <a:srgbClr val="7F7F7F"/>
                </a:solidFill>
              </a:endParaRPr>
            </a:p>
          </p:txBody>
        </p:sp>
        <p:grpSp>
          <p:nvGrpSpPr>
            <p:cNvPr id="29744" name="组合 71"/>
            <p:cNvGrpSpPr/>
            <p:nvPr/>
          </p:nvGrpSpPr>
          <p:grpSpPr bwMode="auto">
            <a:xfrm>
              <a:off x="4788024" y="1007436"/>
              <a:ext cx="156756" cy="156756"/>
              <a:chOff x="5308985" y="532629"/>
              <a:chExt cx="156756" cy="156756"/>
            </a:xfrm>
          </p:grpSpPr>
          <p:sp>
            <p:nvSpPr>
              <p:cNvPr id="28" name="圆角矩形 27"/>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9" name="等腰三角形 28"/>
              <p:cNvSpPr/>
              <p:nvPr/>
            </p:nvSpPr>
            <p:spPr>
              <a:xfrm rot="5400000">
                <a:off x="5360541" y="587868"/>
                <a:ext cx="54059" cy="4603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grpSp>
        <p:nvGrpSpPr>
          <p:cNvPr id="30" name="组合 29"/>
          <p:cNvGrpSpPr/>
          <p:nvPr/>
        </p:nvGrpSpPr>
        <p:grpSpPr bwMode="auto">
          <a:xfrm>
            <a:off x="693738" y="2344738"/>
            <a:ext cx="914400" cy="882650"/>
            <a:chOff x="858064" y="2190273"/>
            <a:chExt cx="915062" cy="883212"/>
          </a:xfrm>
        </p:grpSpPr>
        <p:sp>
          <p:nvSpPr>
            <p:cNvPr id="31" name="椭圆 30"/>
            <p:cNvSpPr/>
            <p:nvPr/>
          </p:nvSpPr>
          <p:spPr>
            <a:xfrm>
              <a:off x="889837" y="2190273"/>
              <a:ext cx="883289" cy="883212"/>
            </a:xfrm>
            <a:prstGeom prst="ellipse">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2" name="椭圆 31"/>
            <p:cNvSpPr/>
            <p:nvPr/>
          </p:nvSpPr>
          <p:spPr>
            <a:xfrm>
              <a:off x="918433" y="2330062"/>
              <a:ext cx="602098"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3" name="椭圆 32"/>
            <p:cNvSpPr/>
            <p:nvPr/>
          </p:nvSpPr>
          <p:spPr>
            <a:xfrm>
              <a:off x="918222" y="2330383"/>
              <a:ext cx="602993" cy="602993"/>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9742" name="矩形 74"/>
            <p:cNvSpPr>
              <a:spLocks noChangeArrowheads="1"/>
            </p:cNvSpPr>
            <p:nvPr/>
          </p:nvSpPr>
          <p:spPr bwMode="auto">
            <a:xfrm>
              <a:off x="858064" y="2401047"/>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ko-KR" sz="1200" b="1">
                <a:solidFill>
                  <a:srgbClr val="000000"/>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bwMode="auto">
          <a:xfrm>
            <a:off x="1887538" y="1108075"/>
            <a:ext cx="936625" cy="884238"/>
            <a:chOff x="2051720" y="987574"/>
            <a:chExt cx="937568" cy="883212"/>
          </a:xfrm>
        </p:grpSpPr>
        <p:sp>
          <p:nvSpPr>
            <p:cNvPr id="36" name="椭圆 35"/>
            <p:cNvSpPr/>
            <p:nvPr/>
          </p:nvSpPr>
          <p:spPr>
            <a:xfrm>
              <a:off x="2105749" y="987574"/>
              <a:ext cx="883539" cy="883212"/>
            </a:xfrm>
            <a:prstGeom prst="ellipse">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nvGrpSpPr>
            <p:cNvPr id="29730" name="组合 33"/>
            <p:cNvGrpSpPr/>
            <p:nvPr/>
          </p:nvGrpSpPr>
          <p:grpSpPr bwMode="auto">
            <a:xfrm>
              <a:off x="2127056" y="1127683"/>
              <a:ext cx="602993" cy="602993"/>
              <a:chOff x="-311096" y="1479151"/>
              <a:chExt cx="602993" cy="602993"/>
            </a:xfrm>
          </p:grpSpPr>
          <p:sp>
            <p:nvSpPr>
              <p:cNvPr id="39" name="椭圆 38"/>
              <p:cNvSpPr/>
              <p:nvPr/>
            </p:nvSpPr>
            <p:spPr>
              <a:xfrm>
                <a:off x="-311745" y="1478580"/>
                <a:ext cx="603857" cy="6041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0" name="椭圆 39"/>
              <p:cNvSpPr/>
              <p:nvPr/>
            </p:nvSpPr>
            <p:spPr>
              <a:xfrm>
                <a:off x="-311745" y="1478580"/>
                <a:ext cx="603857" cy="6041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1" name="椭圆 40"/>
              <p:cNvSpPr/>
              <p:nvPr/>
            </p:nvSpPr>
            <p:spPr>
              <a:xfrm>
                <a:off x="-311096" y="1479151"/>
                <a:ext cx="602993" cy="602993"/>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9731" name="矩形 77"/>
            <p:cNvSpPr>
              <a:spLocks noChangeArrowheads="1"/>
            </p:cNvSpPr>
            <p:nvPr/>
          </p:nvSpPr>
          <p:spPr bwMode="auto">
            <a:xfrm>
              <a:off x="2051720" y="118189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ko-KR" sz="1200" b="1">
                <a:solidFill>
                  <a:srgbClr val="000000"/>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bwMode="auto">
          <a:xfrm>
            <a:off x="3138488" y="2344738"/>
            <a:ext cx="938212" cy="882650"/>
            <a:chOff x="2051720" y="987574"/>
            <a:chExt cx="937568" cy="883212"/>
          </a:xfrm>
        </p:grpSpPr>
        <p:sp>
          <p:nvSpPr>
            <p:cNvPr id="43" name="椭圆 42"/>
            <p:cNvSpPr/>
            <p:nvPr/>
          </p:nvSpPr>
          <p:spPr>
            <a:xfrm>
              <a:off x="2105658" y="987574"/>
              <a:ext cx="883630" cy="883212"/>
            </a:xfrm>
            <a:prstGeom prst="ellipse">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nvGrpSpPr>
            <p:cNvPr id="29722" name="组合 80"/>
            <p:cNvGrpSpPr/>
            <p:nvPr/>
          </p:nvGrpSpPr>
          <p:grpSpPr bwMode="auto">
            <a:xfrm>
              <a:off x="2127056" y="1127683"/>
              <a:ext cx="602993" cy="602993"/>
              <a:chOff x="-311096" y="1479151"/>
              <a:chExt cx="602993" cy="602993"/>
            </a:xfrm>
          </p:grpSpPr>
          <p:sp>
            <p:nvSpPr>
              <p:cNvPr id="46" name="椭圆 45"/>
              <p:cNvSpPr/>
              <p:nvPr/>
            </p:nvSpPr>
            <p:spPr>
              <a:xfrm>
                <a:off x="-311871" y="1478831"/>
                <a:ext cx="604423"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7" name="椭圆 46"/>
              <p:cNvSpPr/>
              <p:nvPr/>
            </p:nvSpPr>
            <p:spPr>
              <a:xfrm>
                <a:off x="-311871" y="1478831"/>
                <a:ext cx="604423"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8" name="椭圆 47"/>
              <p:cNvSpPr/>
              <p:nvPr/>
            </p:nvSpPr>
            <p:spPr>
              <a:xfrm>
                <a:off x="-311096" y="1479151"/>
                <a:ext cx="602993" cy="602993"/>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9723" name="矩形 81"/>
            <p:cNvSpPr>
              <a:spLocks noChangeArrowheads="1"/>
            </p:cNvSpPr>
            <p:nvPr/>
          </p:nvSpPr>
          <p:spPr bwMode="auto">
            <a:xfrm>
              <a:off x="2051720" y="118189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ko-KR" sz="1200" b="1">
                <a:solidFill>
                  <a:srgbClr val="000000"/>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bwMode="auto">
          <a:xfrm>
            <a:off x="1887538" y="3541713"/>
            <a:ext cx="936625" cy="882650"/>
            <a:chOff x="2051720" y="987574"/>
            <a:chExt cx="937568" cy="883212"/>
          </a:xfrm>
        </p:grpSpPr>
        <p:sp>
          <p:nvSpPr>
            <p:cNvPr id="50" name="椭圆 49"/>
            <p:cNvSpPr/>
            <p:nvPr/>
          </p:nvSpPr>
          <p:spPr>
            <a:xfrm>
              <a:off x="2106076" y="987574"/>
              <a:ext cx="883212" cy="883212"/>
            </a:xfrm>
            <a:prstGeom prst="ellipse">
              <a:avLst/>
            </a:prstGeom>
            <a:gradFill>
              <a:gsLst>
                <a:gs pos="93000">
                  <a:schemeClr val="bg1">
                    <a:lumMod val="85000"/>
                  </a:schemeClr>
                </a:gs>
                <a:gs pos="39000">
                  <a:schemeClr val="bg1"/>
                </a:gs>
                <a:gs pos="100000">
                  <a:schemeClr val="bg1">
                    <a:lumMod val="65000"/>
                  </a:schemeClr>
                </a:gs>
              </a:gsLst>
              <a:path path="circle">
                <a:fillToRect r="100000" b="100000"/>
              </a:path>
            </a:gradFill>
            <a:ln>
              <a:noFill/>
            </a:ln>
            <a:effectLst>
              <a:outerShdw blurRad="635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29714" name="组合 87"/>
            <p:cNvGrpSpPr/>
            <p:nvPr/>
          </p:nvGrpSpPr>
          <p:grpSpPr bwMode="auto">
            <a:xfrm>
              <a:off x="2127056" y="1127683"/>
              <a:ext cx="602993" cy="602993"/>
              <a:chOff x="-311096" y="1479151"/>
              <a:chExt cx="602993" cy="602993"/>
            </a:xfrm>
          </p:grpSpPr>
          <p:sp>
            <p:nvSpPr>
              <p:cNvPr id="53" name="椭圆 52"/>
              <p:cNvSpPr/>
              <p:nvPr/>
            </p:nvSpPr>
            <p:spPr>
              <a:xfrm>
                <a:off x="-311745" y="1478831"/>
                <a:ext cx="603857"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54" name="椭圆 53"/>
              <p:cNvSpPr/>
              <p:nvPr/>
            </p:nvSpPr>
            <p:spPr>
              <a:xfrm>
                <a:off x="-311745" y="1478831"/>
                <a:ext cx="603857" cy="6036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55" name="椭圆 54"/>
              <p:cNvSpPr/>
              <p:nvPr/>
            </p:nvSpPr>
            <p:spPr>
              <a:xfrm>
                <a:off x="-311096" y="1479151"/>
                <a:ext cx="602993" cy="602993"/>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9715" name="矩形 88"/>
            <p:cNvSpPr>
              <a:spLocks noChangeArrowheads="1"/>
            </p:cNvSpPr>
            <p:nvPr/>
          </p:nvSpPr>
          <p:spPr bwMode="auto">
            <a:xfrm>
              <a:off x="2051720" y="1181898"/>
              <a:ext cx="709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ko-KR" sz="1200" b="1">
                <a:solidFill>
                  <a:srgbClr val="000000"/>
                </a:solidFill>
                <a:latin typeface="微软雅黑" panose="020B0503020204020204" pitchFamily="34" charset="-122"/>
                <a:ea typeface="微软雅黑" panose="020B0503020204020204" pitchFamily="34" charset="-122"/>
              </a:endParaRPr>
            </a:p>
          </p:txBody>
        </p:sp>
      </p:grpSp>
      <p:grpSp>
        <p:nvGrpSpPr>
          <p:cNvPr id="29708" name="组合 82"/>
          <p:cNvGrpSpPr/>
          <p:nvPr/>
        </p:nvGrpSpPr>
        <p:grpSpPr bwMode="auto">
          <a:xfrm>
            <a:off x="314325" y="22225"/>
            <a:ext cx="2513013" cy="307975"/>
            <a:chOff x="508001" y="-6476"/>
            <a:chExt cx="2513013" cy="307976"/>
          </a:xfrm>
        </p:grpSpPr>
        <p:sp>
          <p:nvSpPr>
            <p:cNvPr id="29709" name="TextBox 83"/>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29710" name="TextBox 84"/>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50" fill="hold"/>
                                        <p:tgtEl>
                                          <p:spTgt spid="14"/>
                                        </p:tgtEl>
                                        <p:attrNameLst>
                                          <p:attrName>ppt_w</p:attrName>
                                        </p:attrNameLst>
                                      </p:cBhvr>
                                      <p:tavLst>
                                        <p:tav tm="0">
                                          <p:val>
                                            <p:strVal val="4/3*#ppt_w"/>
                                          </p:val>
                                        </p:tav>
                                        <p:tav tm="100000">
                                          <p:val>
                                            <p:strVal val="#ppt_w"/>
                                          </p:val>
                                        </p:tav>
                                      </p:tavLst>
                                    </p:anim>
                                    <p:anim calcmode="lin" valueType="num">
                                      <p:cBhvr>
                                        <p:cTn id="8" dur="250" fill="hold"/>
                                        <p:tgtEl>
                                          <p:spTgt spid="14"/>
                                        </p:tgtEl>
                                        <p:attrNameLst>
                                          <p:attrName>ppt_h</p:attrName>
                                        </p:attrNameLst>
                                      </p:cBhvr>
                                      <p:tavLst>
                                        <p:tav tm="0">
                                          <p:val>
                                            <p:strVal val="4/3*#ppt_h"/>
                                          </p:val>
                                        </p:tav>
                                        <p:tav tm="100000">
                                          <p:val>
                                            <p:strVal val="#ppt_h"/>
                                          </p:val>
                                        </p:tav>
                                      </p:tavLst>
                                    </p:anim>
                                  </p:childTnLst>
                                </p:cTn>
                              </p:par>
                              <p:par>
                                <p:cTn id="9" presetID="21" presetClass="entr" presetSubtype="1" fill="hold" nodeType="withEffect">
                                  <p:stCondLst>
                                    <p:cond delay="20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750"/>
                                        <p:tgtEl>
                                          <p:spTgt spid="4"/>
                                        </p:tgtEl>
                                      </p:cBhvr>
                                    </p:animEffect>
                                  </p:childTnLst>
                                </p:cTn>
                              </p:par>
                              <p:par>
                                <p:cTn id="12" presetID="53" presetClass="entr" presetSubtype="16" fill="hold" nodeType="withEffect">
                                  <p:stCondLst>
                                    <p:cond delay="1000"/>
                                  </p:stCondLst>
                                  <p:childTnLst>
                                    <p:set>
                                      <p:cBhvr>
                                        <p:cTn id="13" dur="1" fill="hold">
                                          <p:stCondLst>
                                            <p:cond delay="0"/>
                                          </p:stCondLst>
                                        </p:cTn>
                                        <p:tgtEl>
                                          <p:spTgt spid="35"/>
                                        </p:tgtEl>
                                        <p:attrNameLst>
                                          <p:attrName>style.visibility</p:attrName>
                                        </p:attrNameLst>
                                      </p:cBhvr>
                                      <p:to>
                                        <p:strVal val="visible"/>
                                      </p:to>
                                    </p:set>
                                    <p:anim calcmode="lin" valueType="num">
                                      <p:cBhvr>
                                        <p:cTn id="14" dur="400" fill="hold"/>
                                        <p:tgtEl>
                                          <p:spTgt spid="35"/>
                                        </p:tgtEl>
                                        <p:attrNameLst>
                                          <p:attrName>ppt_w</p:attrName>
                                        </p:attrNameLst>
                                      </p:cBhvr>
                                      <p:tavLst>
                                        <p:tav tm="0">
                                          <p:val>
                                            <p:fltVal val="0"/>
                                          </p:val>
                                        </p:tav>
                                        <p:tav tm="100000">
                                          <p:val>
                                            <p:strVal val="#ppt_w"/>
                                          </p:val>
                                        </p:tav>
                                      </p:tavLst>
                                    </p:anim>
                                    <p:anim calcmode="lin" valueType="num">
                                      <p:cBhvr>
                                        <p:cTn id="15" dur="400" fill="hold"/>
                                        <p:tgtEl>
                                          <p:spTgt spid="35"/>
                                        </p:tgtEl>
                                        <p:attrNameLst>
                                          <p:attrName>ppt_h</p:attrName>
                                        </p:attrNameLst>
                                      </p:cBhvr>
                                      <p:tavLst>
                                        <p:tav tm="0">
                                          <p:val>
                                            <p:fltVal val="0"/>
                                          </p:val>
                                        </p:tav>
                                        <p:tav tm="100000">
                                          <p:val>
                                            <p:strVal val="#ppt_h"/>
                                          </p:val>
                                        </p:tav>
                                      </p:tavLst>
                                    </p:anim>
                                    <p:animEffect transition="in" filter="fade">
                                      <p:cBhvr>
                                        <p:cTn id="16" dur="400"/>
                                        <p:tgtEl>
                                          <p:spTgt spid="35"/>
                                        </p:tgtEl>
                                      </p:cBhvr>
                                    </p:animEffect>
                                  </p:childTnLst>
                                </p:cTn>
                              </p:par>
                              <p:par>
                                <p:cTn id="17" presetID="6" presetClass="emph" presetSubtype="0" autoRev="1" fill="hold" nodeType="withEffect">
                                  <p:stCondLst>
                                    <p:cond delay="1400"/>
                                  </p:stCondLst>
                                  <p:childTnLst>
                                    <p:animScale>
                                      <p:cBhvr>
                                        <p:cTn id="18" dur="150" fill="hold"/>
                                        <p:tgtEl>
                                          <p:spTgt spid="35"/>
                                        </p:tgtEl>
                                      </p:cBhvr>
                                      <p:by x="120000" y="120000"/>
                                    </p:animScale>
                                  </p:childTnLst>
                                </p:cTn>
                              </p:par>
                              <p:par>
                                <p:cTn id="19" presetID="53" presetClass="entr" presetSubtype="16" fill="hold" nodeType="withEffect">
                                  <p:stCondLst>
                                    <p:cond delay="1500"/>
                                  </p:stCondLst>
                                  <p:childTnLst>
                                    <p:set>
                                      <p:cBhvr>
                                        <p:cTn id="20" dur="1" fill="hold">
                                          <p:stCondLst>
                                            <p:cond delay="0"/>
                                          </p:stCondLst>
                                        </p:cTn>
                                        <p:tgtEl>
                                          <p:spTgt spid="42"/>
                                        </p:tgtEl>
                                        <p:attrNameLst>
                                          <p:attrName>style.visibility</p:attrName>
                                        </p:attrNameLst>
                                      </p:cBhvr>
                                      <p:to>
                                        <p:strVal val="visible"/>
                                      </p:to>
                                    </p:set>
                                    <p:anim calcmode="lin" valueType="num">
                                      <p:cBhvr>
                                        <p:cTn id="21" dur="400" fill="hold"/>
                                        <p:tgtEl>
                                          <p:spTgt spid="42"/>
                                        </p:tgtEl>
                                        <p:attrNameLst>
                                          <p:attrName>ppt_w</p:attrName>
                                        </p:attrNameLst>
                                      </p:cBhvr>
                                      <p:tavLst>
                                        <p:tav tm="0">
                                          <p:val>
                                            <p:fltVal val="0"/>
                                          </p:val>
                                        </p:tav>
                                        <p:tav tm="100000">
                                          <p:val>
                                            <p:strVal val="#ppt_w"/>
                                          </p:val>
                                        </p:tav>
                                      </p:tavLst>
                                    </p:anim>
                                    <p:anim calcmode="lin" valueType="num">
                                      <p:cBhvr>
                                        <p:cTn id="22" dur="400" fill="hold"/>
                                        <p:tgtEl>
                                          <p:spTgt spid="42"/>
                                        </p:tgtEl>
                                        <p:attrNameLst>
                                          <p:attrName>ppt_h</p:attrName>
                                        </p:attrNameLst>
                                      </p:cBhvr>
                                      <p:tavLst>
                                        <p:tav tm="0">
                                          <p:val>
                                            <p:fltVal val="0"/>
                                          </p:val>
                                        </p:tav>
                                        <p:tav tm="100000">
                                          <p:val>
                                            <p:strVal val="#ppt_h"/>
                                          </p:val>
                                        </p:tav>
                                      </p:tavLst>
                                    </p:anim>
                                    <p:animEffect transition="in" filter="fade">
                                      <p:cBhvr>
                                        <p:cTn id="23" dur="400"/>
                                        <p:tgtEl>
                                          <p:spTgt spid="42"/>
                                        </p:tgtEl>
                                      </p:cBhvr>
                                    </p:animEffect>
                                  </p:childTnLst>
                                </p:cTn>
                              </p:par>
                              <p:par>
                                <p:cTn id="24" presetID="6" presetClass="emph" presetSubtype="0" autoRev="1" fill="hold" nodeType="withEffect">
                                  <p:stCondLst>
                                    <p:cond delay="1900"/>
                                  </p:stCondLst>
                                  <p:childTnLst>
                                    <p:animScale>
                                      <p:cBhvr>
                                        <p:cTn id="25" dur="150" fill="hold"/>
                                        <p:tgtEl>
                                          <p:spTgt spid="42"/>
                                        </p:tgtEl>
                                      </p:cBhvr>
                                      <p:by x="120000" y="120000"/>
                                    </p:animScale>
                                  </p:childTnLst>
                                </p:cTn>
                              </p:par>
                              <p:par>
                                <p:cTn id="26" presetID="53" presetClass="entr" presetSubtype="16" fill="hold" nodeType="withEffect">
                                  <p:stCondLst>
                                    <p:cond delay="2000"/>
                                  </p:stCondLst>
                                  <p:childTnLst>
                                    <p:set>
                                      <p:cBhvr>
                                        <p:cTn id="27" dur="1" fill="hold">
                                          <p:stCondLst>
                                            <p:cond delay="0"/>
                                          </p:stCondLst>
                                        </p:cTn>
                                        <p:tgtEl>
                                          <p:spTgt spid="49"/>
                                        </p:tgtEl>
                                        <p:attrNameLst>
                                          <p:attrName>style.visibility</p:attrName>
                                        </p:attrNameLst>
                                      </p:cBhvr>
                                      <p:to>
                                        <p:strVal val="visible"/>
                                      </p:to>
                                    </p:set>
                                    <p:anim calcmode="lin" valueType="num">
                                      <p:cBhvr>
                                        <p:cTn id="28" dur="400" fill="hold"/>
                                        <p:tgtEl>
                                          <p:spTgt spid="49"/>
                                        </p:tgtEl>
                                        <p:attrNameLst>
                                          <p:attrName>ppt_w</p:attrName>
                                        </p:attrNameLst>
                                      </p:cBhvr>
                                      <p:tavLst>
                                        <p:tav tm="0">
                                          <p:val>
                                            <p:fltVal val="0"/>
                                          </p:val>
                                        </p:tav>
                                        <p:tav tm="100000">
                                          <p:val>
                                            <p:strVal val="#ppt_w"/>
                                          </p:val>
                                        </p:tav>
                                      </p:tavLst>
                                    </p:anim>
                                    <p:anim calcmode="lin" valueType="num">
                                      <p:cBhvr>
                                        <p:cTn id="29" dur="400" fill="hold"/>
                                        <p:tgtEl>
                                          <p:spTgt spid="49"/>
                                        </p:tgtEl>
                                        <p:attrNameLst>
                                          <p:attrName>ppt_h</p:attrName>
                                        </p:attrNameLst>
                                      </p:cBhvr>
                                      <p:tavLst>
                                        <p:tav tm="0">
                                          <p:val>
                                            <p:fltVal val="0"/>
                                          </p:val>
                                        </p:tav>
                                        <p:tav tm="100000">
                                          <p:val>
                                            <p:strVal val="#ppt_h"/>
                                          </p:val>
                                        </p:tav>
                                      </p:tavLst>
                                    </p:anim>
                                    <p:animEffect transition="in" filter="fade">
                                      <p:cBhvr>
                                        <p:cTn id="30" dur="400"/>
                                        <p:tgtEl>
                                          <p:spTgt spid="49"/>
                                        </p:tgtEl>
                                      </p:cBhvr>
                                    </p:animEffect>
                                  </p:childTnLst>
                                </p:cTn>
                              </p:par>
                              <p:par>
                                <p:cTn id="31" presetID="6" presetClass="emph" presetSubtype="0" autoRev="1" fill="hold" nodeType="withEffect">
                                  <p:stCondLst>
                                    <p:cond delay="2400"/>
                                  </p:stCondLst>
                                  <p:childTnLst>
                                    <p:animScale>
                                      <p:cBhvr>
                                        <p:cTn id="32" dur="150" fill="hold"/>
                                        <p:tgtEl>
                                          <p:spTgt spid="49"/>
                                        </p:tgtEl>
                                      </p:cBhvr>
                                      <p:by x="120000" y="120000"/>
                                    </p:animScale>
                                  </p:childTnLst>
                                </p:cTn>
                              </p:par>
                              <p:par>
                                <p:cTn id="33" presetID="53" presetClass="entr" presetSubtype="16" fill="hold" nodeType="withEffect">
                                  <p:stCondLst>
                                    <p:cond delay="2500"/>
                                  </p:stCondLst>
                                  <p:childTnLst>
                                    <p:set>
                                      <p:cBhvr>
                                        <p:cTn id="34" dur="1" fill="hold">
                                          <p:stCondLst>
                                            <p:cond delay="0"/>
                                          </p:stCondLst>
                                        </p:cTn>
                                        <p:tgtEl>
                                          <p:spTgt spid="30"/>
                                        </p:tgtEl>
                                        <p:attrNameLst>
                                          <p:attrName>style.visibility</p:attrName>
                                        </p:attrNameLst>
                                      </p:cBhvr>
                                      <p:to>
                                        <p:strVal val="visible"/>
                                      </p:to>
                                    </p:set>
                                    <p:anim calcmode="lin" valueType="num">
                                      <p:cBhvr>
                                        <p:cTn id="35" dur="400" fill="hold"/>
                                        <p:tgtEl>
                                          <p:spTgt spid="30"/>
                                        </p:tgtEl>
                                        <p:attrNameLst>
                                          <p:attrName>ppt_w</p:attrName>
                                        </p:attrNameLst>
                                      </p:cBhvr>
                                      <p:tavLst>
                                        <p:tav tm="0">
                                          <p:val>
                                            <p:fltVal val="0"/>
                                          </p:val>
                                        </p:tav>
                                        <p:tav tm="100000">
                                          <p:val>
                                            <p:strVal val="#ppt_w"/>
                                          </p:val>
                                        </p:tav>
                                      </p:tavLst>
                                    </p:anim>
                                    <p:anim calcmode="lin" valueType="num">
                                      <p:cBhvr>
                                        <p:cTn id="36" dur="400" fill="hold"/>
                                        <p:tgtEl>
                                          <p:spTgt spid="30"/>
                                        </p:tgtEl>
                                        <p:attrNameLst>
                                          <p:attrName>ppt_h</p:attrName>
                                        </p:attrNameLst>
                                      </p:cBhvr>
                                      <p:tavLst>
                                        <p:tav tm="0">
                                          <p:val>
                                            <p:fltVal val="0"/>
                                          </p:val>
                                        </p:tav>
                                        <p:tav tm="100000">
                                          <p:val>
                                            <p:strVal val="#ppt_h"/>
                                          </p:val>
                                        </p:tav>
                                      </p:tavLst>
                                    </p:anim>
                                    <p:animEffect transition="in" filter="fade">
                                      <p:cBhvr>
                                        <p:cTn id="37" dur="400"/>
                                        <p:tgtEl>
                                          <p:spTgt spid="30"/>
                                        </p:tgtEl>
                                      </p:cBhvr>
                                    </p:animEffect>
                                  </p:childTnLst>
                                </p:cTn>
                              </p:par>
                              <p:par>
                                <p:cTn id="38" presetID="6" presetClass="emph" presetSubtype="0" autoRev="1" fill="hold" nodeType="withEffect">
                                  <p:stCondLst>
                                    <p:cond delay="2900"/>
                                  </p:stCondLst>
                                  <p:childTnLst>
                                    <p:animScale>
                                      <p:cBhvr>
                                        <p:cTn id="39" dur="150" fill="hold"/>
                                        <p:tgtEl>
                                          <p:spTgt spid="30"/>
                                        </p:tgtEl>
                                      </p:cBhvr>
                                      <p:by x="120000" y="120000"/>
                                    </p:animScale>
                                  </p:childTnLst>
                                </p:cTn>
                              </p:par>
                              <p:par>
                                <p:cTn id="40" presetID="12" presetClass="entr" presetSubtype="8" fill="hold" nodeType="withEffect">
                                  <p:stCondLst>
                                    <p:cond delay="325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600"/>
                                        <p:tgtEl>
                                          <p:spTgt spid="9"/>
                                        </p:tgtEl>
                                        <p:attrNameLst>
                                          <p:attrName>ppt_x</p:attrName>
                                        </p:attrNameLst>
                                      </p:cBhvr>
                                      <p:tavLst>
                                        <p:tav tm="0">
                                          <p:val>
                                            <p:strVal val="#ppt_x-#ppt_w*1.125000"/>
                                          </p:val>
                                        </p:tav>
                                        <p:tav tm="100000">
                                          <p:val>
                                            <p:strVal val="#ppt_x"/>
                                          </p:val>
                                        </p:tav>
                                      </p:tavLst>
                                    </p:anim>
                                    <p:animEffect transition="in" filter="wipe(right)">
                                      <p:cBhvr>
                                        <p:cTn id="43" dur="600"/>
                                        <p:tgtEl>
                                          <p:spTgt spid="9"/>
                                        </p:tgtEl>
                                      </p:cBhvr>
                                    </p:animEffect>
                                  </p:childTnLst>
                                </p:cTn>
                              </p:par>
                              <p:par>
                                <p:cTn id="44" presetID="12" presetClass="entr" presetSubtype="8" fill="hold" nodeType="withEffect">
                                  <p:stCondLst>
                                    <p:cond delay="335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600"/>
                                        <p:tgtEl>
                                          <p:spTgt spid="15"/>
                                        </p:tgtEl>
                                        <p:attrNameLst>
                                          <p:attrName>ppt_x</p:attrName>
                                        </p:attrNameLst>
                                      </p:cBhvr>
                                      <p:tavLst>
                                        <p:tav tm="0">
                                          <p:val>
                                            <p:strVal val="#ppt_x-#ppt_w*1.125000"/>
                                          </p:val>
                                        </p:tav>
                                        <p:tav tm="100000">
                                          <p:val>
                                            <p:strVal val="#ppt_x"/>
                                          </p:val>
                                        </p:tav>
                                      </p:tavLst>
                                    </p:anim>
                                    <p:animEffect transition="in" filter="wipe(right)">
                                      <p:cBhvr>
                                        <p:cTn id="47" dur="600"/>
                                        <p:tgtEl>
                                          <p:spTgt spid="15"/>
                                        </p:tgtEl>
                                      </p:cBhvr>
                                    </p:animEffect>
                                  </p:childTnLst>
                                </p:cTn>
                              </p:par>
                              <p:par>
                                <p:cTn id="48" presetID="12" presetClass="entr" presetSubtype="8" fill="hold" nodeType="withEffect">
                                  <p:stCondLst>
                                    <p:cond delay="345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600"/>
                                        <p:tgtEl>
                                          <p:spTgt spid="20"/>
                                        </p:tgtEl>
                                        <p:attrNameLst>
                                          <p:attrName>ppt_x</p:attrName>
                                        </p:attrNameLst>
                                      </p:cBhvr>
                                      <p:tavLst>
                                        <p:tav tm="0">
                                          <p:val>
                                            <p:strVal val="#ppt_x-#ppt_w*1.125000"/>
                                          </p:val>
                                        </p:tav>
                                        <p:tav tm="100000">
                                          <p:val>
                                            <p:strVal val="#ppt_x"/>
                                          </p:val>
                                        </p:tav>
                                      </p:tavLst>
                                    </p:anim>
                                    <p:animEffect transition="in" filter="wipe(right)">
                                      <p:cBhvr>
                                        <p:cTn id="51" dur="600"/>
                                        <p:tgtEl>
                                          <p:spTgt spid="20"/>
                                        </p:tgtEl>
                                      </p:cBhvr>
                                    </p:animEffect>
                                  </p:childTnLst>
                                </p:cTn>
                              </p:par>
                              <p:par>
                                <p:cTn id="52" presetID="12" presetClass="entr" presetSubtype="8" fill="hold" nodeType="withEffect">
                                  <p:stCondLst>
                                    <p:cond delay="355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600"/>
                                        <p:tgtEl>
                                          <p:spTgt spid="25"/>
                                        </p:tgtEl>
                                        <p:attrNameLst>
                                          <p:attrName>ppt_x</p:attrName>
                                        </p:attrNameLst>
                                      </p:cBhvr>
                                      <p:tavLst>
                                        <p:tav tm="0">
                                          <p:val>
                                            <p:strVal val="#ppt_x-#ppt_w*1.125000"/>
                                          </p:val>
                                        </p:tav>
                                        <p:tav tm="100000">
                                          <p:val>
                                            <p:strVal val="#ppt_x"/>
                                          </p:val>
                                        </p:tav>
                                      </p:tavLst>
                                    </p:anim>
                                    <p:animEffect transition="in" filter="wipe(right)">
                                      <p:cBhvr>
                                        <p:cTn id="55" dur="6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admin\Desktop\shutterstock_157932608 [转换].jpg"/>
          <p:cNvPicPr>
            <a:picLocks noChangeAspect="1" noChangeArrowheads="1"/>
          </p:cNvPicPr>
          <p:nvPr/>
        </p:nvPicPr>
        <p:blipFill>
          <a:blip r:embed="rId1">
            <a:extLst>
              <a:ext uri="{28A0092B-C50C-407E-A947-70E740481C1C}">
                <a14:useLocalDpi xmlns:a14="http://schemas.microsoft.com/office/drawing/2010/main" val="0"/>
              </a:ext>
            </a:extLst>
          </a:blip>
          <a:srcRect l="2596" t="954" r="2596" b="954"/>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73024" y="-360363"/>
            <a:ext cx="7857667" cy="2647951"/>
          </a:xfrm>
          <a:prstGeom prst="rect">
            <a:avLst/>
          </a:prstGeom>
        </p:spPr>
        <p:txBody>
          <a:bodyPr>
            <a:spAutoFit/>
          </a:bodyPr>
          <a:lstStyle>
            <a:defPPr>
              <a:defRPr lang="zh-CN"/>
            </a:defPPr>
            <a:lvl1pPr>
              <a:defRPr sz="3600" spc="300">
                <a:solidFill>
                  <a:srgbClr val="0070C0"/>
                </a:solidFill>
                <a:effectLst/>
                <a:latin typeface="Bodoni MT Black" panose="02070A03080606020203" pitchFamily="18" charset="0"/>
                <a:ea typeface="方正细等线简体" panose="02010601030101010101" pitchFamily="65" charset="-122"/>
              </a:defRPr>
            </a:lvl1pPr>
          </a:lstStyle>
          <a:p>
            <a:pPr algn="dist" eaLnBrk="1" fontAlgn="auto" hangingPunct="1">
              <a:spcBef>
                <a:spcPts val="0"/>
              </a:spcBef>
              <a:spcAft>
                <a:spcPts val="0"/>
              </a:spcAft>
              <a:defRPr/>
            </a:pPr>
            <a:r>
              <a:rPr lang="en-US" altLang="zh-CN" sz="16600" dirty="0">
                <a:solidFill>
                  <a:prstClr val="white">
                    <a:alpha val="58000"/>
                  </a:prstClr>
                </a:solidFill>
              </a:rPr>
              <a:t>C</a:t>
            </a:r>
            <a:r>
              <a:rPr lang="en-US" altLang="zh-CN" sz="8000" dirty="0">
                <a:solidFill>
                  <a:prstClr val="white">
                    <a:alpha val="58000"/>
                  </a:prstClr>
                </a:solidFill>
              </a:rPr>
              <a:t>ONTENTS</a:t>
            </a:r>
            <a:endParaRPr lang="zh-CN" altLang="en-US" sz="8000" dirty="0">
              <a:solidFill>
                <a:prstClr val="white">
                  <a:alpha val="58000"/>
                </a:prstClr>
              </a:solidFill>
            </a:endParaRPr>
          </a:p>
        </p:txBody>
      </p:sp>
      <p:grpSp>
        <p:nvGrpSpPr>
          <p:cNvPr id="4" name="组合 3"/>
          <p:cNvGrpSpPr/>
          <p:nvPr/>
        </p:nvGrpSpPr>
        <p:grpSpPr bwMode="auto">
          <a:xfrm>
            <a:off x="0" y="728663"/>
            <a:ext cx="1897063" cy="388937"/>
            <a:chOff x="1019259" y="526497"/>
            <a:chExt cx="1896557" cy="387301"/>
          </a:xfrm>
        </p:grpSpPr>
        <p:sp>
          <p:nvSpPr>
            <p:cNvPr id="5" name="矩形 4"/>
            <p:cNvSpPr/>
            <p:nvPr/>
          </p:nvSpPr>
          <p:spPr>
            <a:xfrm>
              <a:off x="1019259" y="526497"/>
              <a:ext cx="1537878" cy="387301"/>
            </a:xfrm>
            <a:prstGeom prst="rect">
              <a:avLst/>
            </a:prstGeom>
            <a:solidFill>
              <a:srgbClr val="C00000"/>
            </a:soli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6" name="TextBox 5"/>
            <p:cNvSpPr txBox="1"/>
            <p:nvPr/>
          </p:nvSpPr>
          <p:spPr>
            <a:xfrm>
              <a:off x="1625522" y="543886"/>
              <a:ext cx="1290294" cy="369912"/>
            </a:xfrm>
            <a:prstGeom prst="rect">
              <a:avLst/>
            </a:prstGeom>
            <a:noFill/>
          </p:spPr>
          <p:txBody>
            <a:bodyPr>
              <a:spAutoFit/>
            </a:bodyPr>
            <a:lstStyle/>
            <a:p>
              <a:pPr eaLnBrk="1" fontAlgn="auto" hangingPunct="1">
                <a:spcBef>
                  <a:spcPts val="0"/>
                </a:spcBef>
                <a:spcAft>
                  <a:spcPts val="0"/>
                </a:spcAft>
                <a:defRPr/>
              </a:pPr>
              <a:r>
                <a:rPr lang="zh-CN" altLang="en-US" b="1" spc="600" dirty="0">
                  <a:solidFill>
                    <a:prstClr val="white"/>
                  </a:solidFill>
                  <a:effectLst>
                    <a:outerShdw blurRad="25400" dist="12700" dir="5400000" algn="t" rotWithShape="0">
                      <a:prstClr val="white">
                        <a:alpha val="40000"/>
                      </a:prstClr>
                    </a:outerShdw>
                  </a:effectLst>
                  <a:latin typeface="微软雅黑" panose="020B0503020204020204" pitchFamily="34" charset="-122"/>
                  <a:ea typeface="微软雅黑" panose="020B0503020204020204" pitchFamily="34" charset="-122"/>
                </a:rPr>
                <a:t>目 录</a:t>
              </a:r>
              <a:endParaRPr lang="zh-CN" altLang="en-US" b="1" spc="600" dirty="0">
                <a:solidFill>
                  <a:prstClr val="white"/>
                </a:solidFill>
                <a:effectLst>
                  <a:outerShdw blurRad="25400" dist="12700" dir="5400000" algn="t" rotWithShape="0">
                    <a:prstClr val="white">
                      <a:alpha val="40000"/>
                    </a:prstClr>
                  </a:outerShdw>
                </a:effectLst>
                <a:latin typeface="微软雅黑" panose="020B0503020204020204" pitchFamily="34" charset="-122"/>
                <a:ea typeface="微软雅黑" panose="020B0503020204020204" pitchFamily="34" charset="-122"/>
              </a:endParaRPr>
            </a:p>
          </p:txBody>
        </p:sp>
      </p:grpSp>
      <p:grpSp>
        <p:nvGrpSpPr>
          <p:cNvPr id="48" name="组合 47"/>
          <p:cNvGrpSpPr/>
          <p:nvPr/>
        </p:nvGrpSpPr>
        <p:grpSpPr bwMode="auto">
          <a:xfrm>
            <a:off x="0" y="1779588"/>
            <a:ext cx="9144000" cy="9525"/>
            <a:chOff x="141400" y="291886"/>
            <a:chExt cx="9002600" cy="9614"/>
          </a:xfrm>
        </p:grpSpPr>
        <p:cxnSp>
          <p:nvCxnSpPr>
            <p:cNvPr id="49" name="直接连接符 48"/>
            <p:cNvCxnSpPr/>
            <p:nvPr/>
          </p:nvCxnSpPr>
          <p:spPr>
            <a:xfrm>
              <a:off x="141400" y="301500"/>
              <a:ext cx="90026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41400" y="291886"/>
              <a:ext cx="9002600" cy="0"/>
            </a:xfrm>
            <a:prstGeom prst="line">
              <a:avLst/>
            </a:prstGeom>
            <a:ln w="6350">
              <a:solidFill>
                <a:srgbClr val="B7602F">
                  <a:alpha val="87000"/>
                </a:srgbClr>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a:off x="2566938" y="2495019"/>
            <a:ext cx="1891901" cy="1891901"/>
            <a:chOff x="2512630" y="2789516"/>
            <a:chExt cx="2008385" cy="2008385"/>
          </a:xfrm>
          <a:effectLst>
            <a:outerShdw blurRad="63500" sx="102000" sy="102000" algn="ctr" rotWithShape="0">
              <a:prstClr val="black">
                <a:alpha val="20000"/>
              </a:prstClr>
            </a:outerShdw>
          </a:effectLst>
        </p:grpSpPr>
        <p:sp>
          <p:nvSpPr>
            <p:cNvPr id="33" name="椭圆 32"/>
            <p:cNvSpPr/>
            <p:nvPr/>
          </p:nvSpPr>
          <p:spPr bwMode="auto">
            <a:xfrm>
              <a:off x="2512630" y="2789516"/>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79" name="Picture 3" descr="E:\shutterstock\10062112051509c7d93cd37af7.jpg"/>
            <p:cNvPicPr preferRelativeResize="0">
              <a:picLocks noChangeArrowheads="1"/>
            </p:cNvPicPr>
            <p:nvPr/>
          </p:nvPicPr>
          <p:blipFill rotWithShape="1">
            <a:blip r:embed="rId2" cstate="print">
              <a:extLst>
                <a:ext uri="{28A0092B-C50C-407E-A947-70E740481C1C}">
                  <a14:useLocalDpi xmlns:a14="http://schemas.microsoft.com/office/drawing/2010/main" val="0"/>
                </a:ext>
              </a:extLst>
            </a:blip>
            <a:srcRect b="10465"/>
            <a:stretch>
              <a:fillRect/>
            </a:stretch>
          </p:blipFill>
          <p:spPr bwMode="auto">
            <a:xfrm>
              <a:off x="2537622" y="2814508"/>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96" name="组合 95"/>
            <p:cNvGrpSpPr/>
            <p:nvPr/>
          </p:nvGrpSpPr>
          <p:grpSpPr>
            <a:xfrm>
              <a:off x="2562133" y="4038644"/>
              <a:ext cx="1894138" cy="734264"/>
              <a:chOff x="503906" y="3646442"/>
              <a:chExt cx="1894138" cy="734264"/>
            </a:xfrm>
          </p:grpSpPr>
          <p:sp>
            <p:nvSpPr>
              <p:cNvPr id="97"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8" name="TextBox 97"/>
              <p:cNvSpPr txBox="1"/>
              <p:nvPr/>
            </p:nvSpPr>
            <p:spPr bwMode="auto">
              <a:xfrm>
                <a:off x="1260057" y="4048706"/>
                <a:ext cx="381836" cy="261610"/>
              </a:xfrm>
              <a:prstGeom prst="rect">
                <a:avLst/>
              </a:prstGeom>
              <a:noFill/>
            </p:spPr>
            <p:txBody>
              <a:bodyPr wrap="none">
                <a:spAutoFit/>
              </a:bodyPr>
              <a:lstStyle/>
              <a:p>
                <a:pPr algn="ctr" eaLnBrk="1" fontAlgn="auto" hangingPunct="1">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02</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99" name="TextBox 98"/>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eaLnBrk="1" fontAlgn="auto" hangingPunct="1">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主要工作</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109" name="组合 108"/>
          <p:cNvGrpSpPr/>
          <p:nvPr/>
        </p:nvGrpSpPr>
        <p:grpSpPr>
          <a:xfrm>
            <a:off x="4685163" y="2495019"/>
            <a:ext cx="1891901" cy="1891901"/>
            <a:chOff x="4618441" y="2750315"/>
            <a:chExt cx="2008385" cy="2008385"/>
          </a:xfrm>
          <a:effectLst>
            <a:outerShdw blurRad="63500" sx="102000" sy="102000" algn="ctr" rotWithShape="0">
              <a:prstClr val="black">
                <a:alpha val="20000"/>
              </a:prstClr>
            </a:outerShdw>
          </a:effectLst>
        </p:grpSpPr>
        <p:sp>
          <p:nvSpPr>
            <p:cNvPr id="36" name="椭圆 35"/>
            <p:cNvSpPr/>
            <p:nvPr/>
          </p:nvSpPr>
          <p:spPr bwMode="auto">
            <a:xfrm>
              <a:off x="4618441" y="2750315"/>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91" name="Picture 5"/>
            <p:cNvPicPr preferRelativeResize="0">
              <a:picLocks noChangeArrowheads="1"/>
            </p:cNvPicPr>
            <p:nvPr/>
          </p:nvPicPr>
          <p:blipFill rotWithShape="1">
            <a:blip r:embed="rId4" cstate="print">
              <a:extLst>
                <a:ext uri="{28A0092B-C50C-407E-A947-70E740481C1C}">
                  <a14:useLocalDpi xmlns:a14="http://schemas.microsoft.com/office/drawing/2010/main" val="0"/>
                </a:ext>
              </a:extLst>
            </a:blip>
            <a:srcRect t="3872" b="12681"/>
            <a:stretch>
              <a:fillRect/>
            </a:stretch>
          </p:blipFill>
          <p:spPr bwMode="auto">
            <a:xfrm>
              <a:off x="4643433" y="2775307"/>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100" name="组合 99"/>
            <p:cNvGrpSpPr/>
            <p:nvPr/>
          </p:nvGrpSpPr>
          <p:grpSpPr>
            <a:xfrm>
              <a:off x="4675564" y="3999443"/>
              <a:ext cx="1894138" cy="734264"/>
              <a:chOff x="503906" y="3646442"/>
              <a:chExt cx="1894138" cy="734264"/>
            </a:xfrm>
          </p:grpSpPr>
          <p:sp>
            <p:nvSpPr>
              <p:cNvPr id="101"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rgbClr val="C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2" name="TextBox 101"/>
              <p:cNvSpPr txBox="1"/>
              <p:nvPr/>
            </p:nvSpPr>
            <p:spPr bwMode="auto">
              <a:xfrm>
                <a:off x="1259256" y="4048706"/>
                <a:ext cx="383438" cy="261610"/>
              </a:xfrm>
              <a:prstGeom prst="rect">
                <a:avLst/>
              </a:prstGeom>
              <a:noFill/>
            </p:spPr>
            <p:txBody>
              <a:bodyPr wrap="none">
                <a:spAutoFit/>
              </a:bodyPr>
              <a:lstStyle/>
              <a:p>
                <a:pPr algn="ctr" eaLnBrk="1" fontAlgn="auto" hangingPunct="1">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03</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103" name="TextBox 102"/>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eaLnBrk="1" fontAlgn="auto" hangingPunct="1">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思考总结</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6803387" y="2495019"/>
            <a:ext cx="1891901" cy="1891901"/>
            <a:chOff x="6734154" y="2822958"/>
            <a:chExt cx="2008385" cy="2008385"/>
          </a:xfrm>
          <a:effectLst>
            <a:outerShdw blurRad="63500" sx="102000" sy="102000" algn="ctr" rotWithShape="0">
              <a:prstClr val="black">
                <a:alpha val="20000"/>
              </a:prstClr>
            </a:outerShdw>
          </a:effectLst>
        </p:grpSpPr>
        <p:sp>
          <p:nvSpPr>
            <p:cNvPr id="39" name="椭圆 38"/>
            <p:cNvSpPr/>
            <p:nvPr/>
          </p:nvSpPr>
          <p:spPr bwMode="auto">
            <a:xfrm>
              <a:off x="6734154" y="2822958"/>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85" name="Picture 4"/>
            <p:cNvPicPr preferRelativeResize="0">
              <a:picLocks noChangeArrowheads="1"/>
            </p:cNvPicPr>
            <p:nvPr/>
          </p:nvPicPr>
          <p:blipFill rotWithShape="1">
            <a:blip r:embed="rId5" cstate="print">
              <a:extLst>
                <a:ext uri="{28A0092B-C50C-407E-A947-70E740481C1C}">
                  <a14:useLocalDpi xmlns:a14="http://schemas.microsoft.com/office/drawing/2010/main" val="0"/>
                </a:ext>
              </a:extLst>
            </a:blip>
            <a:srcRect l="7375" r="8420"/>
            <a:stretch>
              <a:fillRect/>
            </a:stretch>
          </p:blipFill>
          <p:spPr bwMode="auto">
            <a:xfrm>
              <a:off x="6759146" y="2847950"/>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104" name="组合 103"/>
            <p:cNvGrpSpPr/>
            <p:nvPr/>
          </p:nvGrpSpPr>
          <p:grpSpPr>
            <a:xfrm>
              <a:off x="6791277" y="4072086"/>
              <a:ext cx="1894138" cy="734264"/>
              <a:chOff x="503906" y="3646442"/>
              <a:chExt cx="1894138" cy="734264"/>
            </a:xfrm>
          </p:grpSpPr>
          <p:sp>
            <p:nvSpPr>
              <p:cNvPr id="105"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6" name="TextBox 105"/>
              <p:cNvSpPr txBox="1"/>
              <p:nvPr/>
            </p:nvSpPr>
            <p:spPr bwMode="auto">
              <a:xfrm>
                <a:off x="1258454" y="4048706"/>
                <a:ext cx="385042" cy="261610"/>
              </a:xfrm>
              <a:prstGeom prst="rect">
                <a:avLst/>
              </a:prstGeom>
              <a:noFill/>
            </p:spPr>
            <p:txBody>
              <a:bodyPr wrap="none">
                <a:spAutoFit/>
              </a:bodyPr>
              <a:lstStyle/>
              <a:p>
                <a:pPr algn="ctr" eaLnBrk="1" fontAlgn="auto" hangingPunct="1">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04</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107" name="TextBox 106"/>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eaLnBrk="1" fontAlgn="auto" hangingPunct="1">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新年计划</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111" name="组合 110"/>
          <p:cNvGrpSpPr/>
          <p:nvPr/>
        </p:nvGrpSpPr>
        <p:grpSpPr>
          <a:xfrm>
            <a:off x="448713" y="2495019"/>
            <a:ext cx="1891901" cy="1891901"/>
            <a:chOff x="448787" y="2505379"/>
            <a:chExt cx="2008385" cy="2008385"/>
          </a:xfrm>
          <a:effectLst>
            <a:outerShdw blurRad="63500" sx="102000" sy="102000" algn="ctr" rotWithShape="0">
              <a:prstClr val="black">
                <a:alpha val="20000"/>
              </a:prstClr>
            </a:outerShdw>
          </a:effectLst>
        </p:grpSpPr>
        <p:sp>
          <p:nvSpPr>
            <p:cNvPr id="30" name="椭圆 29"/>
            <p:cNvSpPr/>
            <p:nvPr/>
          </p:nvSpPr>
          <p:spPr bwMode="auto">
            <a:xfrm>
              <a:off x="448787" y="2505379"/>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73" name="Picture 4"/>
            <p:cNvPicPr preferRelativeResize="0">
              <a:picLocks noChangeArrowheads="1"/>
            </p:cNvPicPr>
            <p:nvPr/>
          </p:nvPicPr>
          <p:blipFill rotWithShape="1">
            <a:blip r:embed="rId6" cstate="print">
              <a:extLst>
                <a:ext uri="{28A0092B-C50C-407E-A947-70E740481C1C}">
                  <a14:useLocalDpi xmlns:a14="http://schemas.microsoft.com/office/drawing/2010/main" val="0"/>
                </a:ext>
              </a:extLst>
            </a:blip>
            <a:srcRect l="25261" t="9401" r="24851" b="21192"/>
            <a:stretch>
              <a:fillRect/>
            </a:stretch>
          </p:blipFill>
          <p:spPr bwMode="auto">
            <a:xfrm>
              <a:off x="473779" y="2530371"/>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94" name="组合 93"/>
            <p:cNvGrpSpPr/>
            <p:nvPr/>
          </p:nvGrpSpPr>
          <p:grpSpPr>
            <a:xfrm>
              <a:off x="505529" y="3754507"/>
              <a:ext cx="1894138" cy="734264"/>
              <a:chOff x="503906" y="3646442"/>
              <a:chExt cx="1894138" cy="734264"/>
            </a:xfrm>
          </p:grpSpPr>
          <p:sp>
            <p:nvSpPr>
              <p:cNvPr id="51"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6" name="TextBox 55"/>
              <p:cNvSpPr txBox="1"/>
              <p:nvPr/>
            </p:nvSpPr>
            <p:spPr bwMode="auto">
              <a:xfrm>
                <a:off x="1272080" y="4048706"/>
                <a:ext cx="357790" cy="261610"/>
              </a:xfrm>
              <a:prstGeom prst="rect">
                <a:avLst/>
              </a:prstGeom>
              <a:noFill/>
            </p:spPr>
            <p:txBody>
              <a:bodyPr wrap="none">
                <a:spAutoFit/>
              </a:bodyPr>
              <a:lstStyle/>
              <a:p>
                <a:pPr algn="ctr" eaLnBrk="1" fontAlgn="auto" hangingPunct="1">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01</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57" name="TextBox 56"/>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eaLnBrk="1" fontAlgn="auto" hangingPunct="1">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公司概况</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52" name="组合 51"/>
          <p:cNvGrpSpPr/>
          <p:nvPr/>
        </p:nvGrpSpPr>
        <p:grpSpPr>
          <a:xfrm>
            <a:off x="4685163" y="2495019"/>
            <a:ext cx="1891901" cy="1891901"/>
            <a:chOff x="4618441" y="2750315"/>
            <a:chExt cx="2008385" cy="2008385"/>
          </a:xfrm>
          <a:effectLst>
            <a:outerShdw blurRad="63500" sx="102000" sy="102000" algn="ctr" rotWithShape="0">
              <a:prstClr val="black">
                <a:alpha val="20000"/>
              </a:prstClr>
            </a:outerShdw>
          </a:effectLst>
        </p:grpSpPr>
        <p:sp>
          <p:nvSpPr>
            <p:cNvPr id="53" name="椭圆 52"/>
            <p:cNvSpPr/>
            <p:nvPr/>
          </p:nvSpPr>
          <p:spPr bwMode="auto">
            <a:xfrm>
              <a:off x="4618441" y="2750315"/>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54" name="Picture 5"/>
            <p:cNvPicPr preferRelativeResize="0">
              <a:picLocks noChangeArrowheads="1"/>
            </p:cNvPicPr>
            <p:nvPr/>
          </p:nvPicPr>
          <p:blipFill rotWithShape="1">
            <a:blip r:embed="rId4" cstate="print">
              <a:extLst>
                <a:ext uri="{28A0092B-C50C-407E-A947-70E740481C1C}">
                  <a14:useLocalDpi xmlns:a14="http://schemas.microsoft.com/office/drawing/2010/main" val="0"/>
                </a:ext>
              </a:extLst>
            </a:blip>
            <a:srcRect t="3872" b="12681"/>
            <a:stretch>
              <a:fillRect/>
            </a:stretch>
          </p:blipFill>
          <p:spPr bwMode="auto">
            <a:xfrm>
              <a:off x="4643433" y="2775307"/>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55" name="组合 54"/>
            <p:cNvGrpSpPr/>
            <p:nvPr/>
          </p:nvGrpSpPr>
          <p:grpSpPr>
            <a:xfrm>
              <a:off x="4675564" y="3999443"/>
              <a:ext cx="1894138" cy="734264"/>
              <a:chOff x="503906" y="3646442"/>
              <a:chExt cx="1894138" cy="734264"/>
            </a:xfrm>
          </p:grpSpPr>
          <p:sp>
            <p:nvSpPr>
              <p:cNvPr id="58"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9" name="TextBox 58"/>
              <p:cNvSpPr txBox="1"/>
              <p:nvPr/>
            </p:nvSpPr>
            <p:spPr bwMode="auto">
              <a:xfrm>
                <a:off x="1259256" y="4048706"/>
                <a:ext cx="383438" cy="261610"/>
              </a:xfrm>
              <a:prstGeom prst="rect">
                <a:avLst/>
              </a:prstGeom>
              <a:noFill/>
            </p:spPr>
            <p:txBody>
              <a:bodyPr wrap="none">
                <a:spAutoFit/>
              </a:bodyPr>
              <a:lstStyle/>
              <a:p>
                <a:pPr algn="ctr" eaLnBrk="1" fontAlgn="auto" hangingPunct="1">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03</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60" name="TextBox 59"/>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eaLnBrk="1" fontAlgn="auto" hangingPunct="1">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思考总结</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53" presetClass="entr" presetSubtype="16" fill="hold" nodeType="withEffect">
                                  <p:stCondLst>
                                    <p:cond delay="300"/>
                                  </p:stCondLst>
                                  <p:iterate type="lt">
                                    <p:tmPct val="10000"/>
                                  </p:iterate>
                                  <p:childTnLst>
                                    <p:set>
                                      <p:cBhvr>
                                        <p:cTn id="9" dur="1" fill="hold">
                                          <p:stCondLst>
                                            <p:cond delay="0"/>
                                          </p:stCondLst>
                                        </p:cTn>
                                        <p:tgtEl>
                                          <p:spTgt spid="28"/>
                                        </p:tgtEl>
                                        <p:attrNameLst>
                                          <p:attrName>style.visibility</p:attrName>
                                        </p:attrNameLst>
                                      </p:cBhvr>
                                      <p:to>
                                        <p:strVal val="visible"/>
                                      </p:to>
                                    </p:set>
                                    <p:anim calcmode="lin" valueType="num">
                                      <p:cBhvr>
                                        <p:cTn id="10" dur="500" fill="hold"/>
                                        <p:tgtEl>
                                          <p:spTgt spid="28"/>
                                        </p:tgtEl>
                                        <p:attrNameLst>
                                          <p:attrName>ppt_w</p:attrName>
                                        </p:attrNameLst>
                                      </p:cBhvr>
                                      <p:tavLst>
                                        <p:tav tm="0">
                                          <p:val>
                                            <p:fltVal val="0"/>
                                          </p:val>
                                        </p:tav>
                                        <p:tav tm="100000">
                                          <p:val>
                                            <p:strVal val="#ppt_w"/>
                                          </p:val>
                                        </p:tav>
                                      </p:tavLst>
                                    </p:anim>
                                    <p:anim calcmode="lin" valueType="num">
                                      <p:cBhvr>
                                        <p:cTn id="11" dur="500" fill="hold"/>
                                        <p:tgtEl>
                                          <p:spTgt spid="28"/>
                                        </p:tgtEl>
                                        <p:attrNameLst>
                                          <p:attrName>ppt_h</p:attrName>
                                        </p:attrNameLst>
                                      </p:cBhvr>
                                      <p:tavLst>
                                        <p:tav tm="0">
                                          <p:val>
                                            <p:fltVal val="0"/>
                                          </p:val>
                                        </p:tav>
                                        <p:tav tm="100000">
                                          <p:val>
                                            <p:strVal val="#ppt_h"/>
                                          </p:val>
                                        </p:tav>
                                      </p:tavLst>
                                    </p:anim>
                                    <p:animEffect transition="in" filter="fade">
                                      <p:cBhvr>
                                        <p:cTn id="12" dur="500"/>
                                        <p:tgtEl>
                                          <p:spTgt spid="28"/>
                                        </p:tgtEl>
                                      </p:cBhvr>
                                    </p:animEffect>
                                  </p:childTnLst>
                                </p:cTn>
                              </p:par>
                              <p:par>
                                <p:cTn id="13" presetID="22" presetClass="entr" presetSubtype="8" fill="hold" nodeType="withEffect">
                                  <p:stCondLst>
                                    <p:cond delay="30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3" presetClass="entr" presetSubtype="528" fill="hold" nodeType="withEffect">
                                  <p:stCondLst>
                                    <p:cond delay="750"/>
                                  </p:stCondLst>
                                  <p:childTnLst>
                                    <p:set>
                                      <p:cBhvr>
                                        <p:cTn id="17" dur="1" fill="hold">
                                          <p:stCondLst>
                                            <p:cond delay="0"/>
                                          </p:stCondLst>
                                        </p:cTn>
                                        <p:tgtEl>
                                          <p:spTgt spid="111"/>
                                        </p:tgtEl>
                                        <p:attrNameLst>
                                          <p:attrName>style.visibility</p:attrName>
                                        </p:attrNameLst>
                                      </p:cBhvr>
                                      <p:to>
                                        <p:strVal val="visible"/>
                                      </p:to>
                                    </p:set>
                                    <p:anim calcmode="lin" valueType="num">
                                      <p:cBhvr>
                                        <p:cTn id="18" dur="500" fill="hold"/>
                                        <p:tgtEl>
                                          <p:spTgt spid="111"/>
                                        </p:tgtEl>
                                        <p:attrNameLst>
                                          <p:attrName>ppt_w</p:attrName>
                                        </p:attrNameLst>
                                      </p:cBhvr>
                                      <p:tavLst>
                                        <p:tav tm="0">
                                          <p:val>
                                            <p:fltVal val="0"/>
                                          </p:val>
                                        </p:tav>
                                        <p:tav tm="100000">
                                          <p:val>
                                            <p:strVal val="#ppt_w"/>
                                          </p:val>
                                        </p:tav>
                                      </p:tavLst>
                                    </p:anim>
                                    <p:anim calcmode="lin" valueType="num">
                                      <p:cBhvr>
                                        <p:cTn id="19" dur="500" fill="hold"/>
                                        <p:tgtEl>
                                          <p:spTgt spid="111"/>
                                        </p:tgtEl>
                                        <p:attrNameLst>
                                          <p:attrName>ppt_h</p:attrName>
                                        </p:attrNameLst>
                                      </p:cBhvr>
                                      <p:tavLst>
                                        <p:tav tm="0">
                                          <p:val>
                                            <p:fltVal val="0"/>
                                          </p:val>
                                        </p:tav>
                                        <p:tav tm="100000">
                                          <p:val>
                                            <p:strVal val="#ppt_h"/>
                                          </p:val>
                                        </p:tav>
                                      </p:tavLst>
                                    </p:anim>
                                    <p:anim calcmode="lin" valueType="num">
                                      <p:cBhvr>
                                        <p:cTn id="20" dur="500" fill="hold"/>
                                        <p:tgtEl>
                                          <p:spTgt spid="111"/>
                                        </p:tgtEl>
                                        <p:attrNameLst>
                                          <p:attrName>ppt_x</p:attrName>
                                        </p:attrNameLst>
                                      </p:cBhvr>
                                      <p:tavLst>
                                        <p:tav tm="0">
                                          <p:val>
                                            <p:fltVal val="0.5"/>
                                          </p:val>
                                        </p:tav>
                                        <p:tav tm="100000">
                                          <p:val>
                                            <p:strVal val="#ppt_x"/>
                                          </p:val>
                                        </p:tav>
                                      </p:tavLst>
                                    </p:anim>
                                    <p:anim calcmode="lin" valueType="num">
                                      <p:cBhvr>
                                        <p:cTn id="21" dur="500" fill="hold"/>
                                        <p:tgtEl>
                                          <p:spTgt spid="111"/>
                                        </p:tgtEl>
                                        <p:attrNameLst>
                                          <p:attrName>ppt_y</p:attrName>
                                        </p:attrNameLst>
                                      </p:cBhvr>
                                      <p:tavLst>
                                        <p:tav tm="0">
                                          <p:val>
                                            <p:fltVal val="0.5"/>
                                          </p:val>
                                        </p:tav>
                                        <p:tav tm="100000">
                                          <p:val>
                                            <p:strVal val="#ppt_y"/>
                                          </p:val>
                                        </p:tav>
                                      </p:tavLst>
                                    </p:anim>
                                  </p:childTnLst>
                                </p:cTn>
                              </p:par>
                              <p:par>
                                <p:cTn id="22" presetID="8" presetClass="emph" presetSubtype="0" fill="hold" nodeType="withEffect">
                                  <p:stCondLst>
                                    <p:cond delay="750"/>
                                  </p:stCondLst>
                                  <p:childTnLst>
                                    <p:animRot by="21600000">
                                      <p:cBhvr>
                                        <p:cTn id="23" dur="500" fill="hold"/>
                                        <p:tgtEl>
                                          <p:spTgt spid="111"/>
                                        </p:tgtEl>
                                        <p:attrNameLst>
                                          <p:attrName>r</p:attrName>
                                        </p:attrNameLst>
                                      </p:cBhvr>
                                    </p:animRot>
                                  </p:childTnLst>
                                </p:cTn>
                              </p:par>
                              <p:par>
                                <p:cTn id="24" presetID="23" presetClass="entr" presetSubtype="528" fill="hold" nodeType="withEffect">
                                  <p:stCondLst>
                                    <p:cond delay="850"/>
                                  </p:stCondLst>
                                  <p:childTnLst>
                                    <p:set>
                                      <p:cBhvr>
                                        <p:cTn id="25" dur="1" fill="hold">
                                          <p:stCondLst>
                                            <p:cond delay="0"/>
                                          </p:stCondLst>
                                        </p:cTn>
                                        <p:tgtEl>
                                          <p:spTgt spid="110"/>
                                        </p:tgtEl>
                                        <p:attrNameLst>
                                          <p:attrName>style.visibility</p:attrName>
                                        </p:attrNameLst>
                                      </p:cBhvr>
                                      <p:to>
                                        <p:strVal val="visible"/>
                                      </p:to>
                                    </p:set>
                                    <p:anim calcmode="lin" valueType="num">
                                      <p:cBhvr>
                                        <p:cTn id="26" dur="500" fill="hold"/>
                                        <p:tgtEl>
                                          <p:spTgt spid="110"/>
                                        </p:tgtEl>
                                        <p:attrNameLst>
                                          <p:attrName>ppt_w</p:attrName>
                                        </p:attrNameLst>
                                      </p:cBhvr>
                                      <p:tavLst>
                                        <p:tav tm="0">
                                          <p:val>
                                            <p:fltVal val="0"/>
                                          </p:val>
                                        </p:tav>
                                        <p:tav tm="100000">
                                          <p:val>
                                            <p:strVal val="#ppt_w"/>
                                          </p:val>
                                        </p:tav>
                                      </p:tavLst>
                                    </p:anim>
                                    <p:anim calcmode="lin" valueType="num">
                                      <p:cBhvr>
                                        <p:cTn id="27" dur="500" fill="hold"/>
                                        <p:tgtEl>
                                          <p:spTgt spid="110"/>
                                        </p:tgtEl>
                                        <p:attrNameLst>
                                          <p:attrName>ppt_h</p:attrName>
                                        </p:attrNameLst>
                                      </p:cBhvr>
                                      <p:tavLst>
                                        <p:tav tm="0">
                                          <p:val>
                                            <p:fltVal val="0"/>
                                          </p:val>
                                        </p:tav>
                                        <p:tav tm="100000">
                                          <p:val>
                                            <p:strVal val="#ppt_h"/>
                                          </p:val>
                                        </p:tav>
                                      </p:tavLst>
                                    </p:anim>
                                    <p:anim calcmode="lin" valueType="num">
                                      <p:cBhvr>
                                        <p:cTn id="28" dur="500" fill="hold"/>
                                        <p:tgtEl>
                                          <p:spTgt spid="110"/>
                                        </p:tgtEl>
                                        <p:attrNameLst>
                                          <p:attrName>ppt_x</p:attrName>
                                        </p:attrNameLst>
                                      </p:cBhvr>
                                      <p:tavLst>
                                        <p:tav tm="0">
                                          <p:val>
                                            <p:fltVal val="0.5"/>
                                          </p:val>
                                        </p:tav>
                                        <p:tav tm="100000">
                                          <p:val>
                                            <p:strVal val="#ppt_x"/>
                                          </p:val>
                                        </p:tav>
                                      </p:tavLst>
                                    </p:anim>
                                    <p:anim calcmode="lin" valueType="num">
                                      <p:cBhvr>
                                        <p:cTn id="29" dur="500" fill="hold"/>
                                        <p:tgtEl>
                                          <p:spTgt spid="110"/>
                                        </p:tgtEl>
                                        <p:attrNameLst>
                                          <p:attrName>ppt_y</p:attrName>
                                        </p:attrNameLst>
                                      </p:cBhvr>
                                      <p:tavLst>
                                        <p:tav tm="0">
                                          <p:val>
                                            <p:fltVal val="0.5"/>
                                          </p:val>
                                        </p:tav>
                                        <p:tav tm="100000">
                                          <p:val>
                                            <p:strVal val="#ppt_y"/>
                                          </p:val>
                                        </p:tav>
                                      </p:tavLst>
                                    </p:anim>
                                  </p:childTnLst>
                                </p:cTn>
                              </p:par>
                              <p:par>
                                <p:cTn id="30" presetID="8" presetClass="emph" presetSubtype="0" fill="hold" nodeType="withEffect">
                                  <p:stCondLst>
                                    <p:cond delay="850"/>
                                  </p:stCondLst>
                                  <p:childTnLst>
                                    <p:animRot by="21600000">
                                      <p:cBhvr>
                                        <p:cTn id="31" dur="500" fill="hold"/>
                                        <p:tgtEl>
                                          <p:spTgt spid="110"/>
                                        </p:tgtEl>
                                        <p:attrNameLst>
                                          <p:attrName>r</p:attrName>
                                        </p:attrNameLst>
                                      </p:cBhvr>
                                    </p:animRot>
                                  </p:childTnLst>
                                </p:cTn>
                              </p:par>
                              <p:par>
                                <p:cTn id="32" presetID="23" presetClass="entr" presetSubtype="528" fill="hold" nodeType="withEffect">
                                  <p:stCondLst>
                                    <p:cond delay="1050"/>
                                  </p:stCondLst>
                                  <p:childTnLst>
                                    <p:set>
                                      <p:cBhvr>
                                        <p:cTn id="33" dur="1" fill="hold">
                                          <p:stCondLst>
                                            <p:cond delay="0"/>
                                          </p:stCondLst>
                                        </p:cTn>
                                        <p:tgtEl>
                                          <p:spTgt spid="108"/>
                                        </p:tgtEl>
                                        <p:attrNameLst>
                                          <p:attrName>style.visibility</p:attrName>
                                        </p:attrNameLst>
                                      </p:cBhvr>
                                      <p:to>
                                        <p:strVal val="visible"/>
                                      </p:to>
                                    </p:set>
                                    <p:anim calcmode="lin" valueType="num">
                                      <p:cBhvr>
                                        <p:cTn id="34" dur="500" fill="hold"/>
                                        <p:tgtEl>
                                          <p:spTgt spid="108"/>
                                        </p:tgtEl>
                                        <p:attrNameLst>
                                          <p:attrName>ppt_w</p:attrName>
                                        </p:attrNameLst>
                                      </p:cBhvr>
                                      <p:tavLst>
                                        <p:tav tm="0">
                                          <p:val>
                                            <p:fltVal val="0"/>
                                          </p:val>
                                        </p:tav>
                                        <p:tav tm="100000">
                                          <p:val>
                                            <p:strVal val="#ppt_w"/>
                                          </p:val>
                                        </p:tav>
                                      </p:tavLst>
                                    </p:anim>
                                    <p:anim calcmode="lin" valueType="num">
                                      <p:cBhvr>
                                        <p:cTn id="35" dur="500" fill="hold"/>
                                        <p:tgtEl>
                                          <p:spTgt spid="108"/>
                                        </p:tgtEl>
                                        <p:attrNameLst>
                                          <p:attrName>ppt_h</p:attrName>
                                        </p:attrNameLst>
                                      </p:cBhvr>
                                      <p:tavLst>
                                        <p:tav tm="0">
                                          <p:val>
                                            <p:fltVal val="0"/>
                                          </p:val>
                                        </p:tav>
                                        <p:tav tm="100000">
                                          <p:val>
                                            <p:strVal val="#ppt_h"/>
                                          </p:val>
                                        </p:tav>
                                      </p:tavLst>
                                    </p:anim>
                                    <p:anim calcmode="lin" valueType="num">
                                      <p:cBhvr>
                                        <p:cTn id="36" dur="500" fill="hold"/>
                                        <p:tgtEl>
                                          <p:spTgt spid="108"/>
                                        </p:tgtEl>
                                        <p:attrNameLst>
                                          <p:attrName>ppt_x</p:attrName>
                                        </p:attrNameLst>
                                      </p:cBhvr>
                                      <p:tavLst>
                                        <p:tav tm="0">
                                          <p:val>
                                            <p:fltVal val="0.5"/>
                                          </p:val>
                                        </p:tav>
                                        <p:tav tm="100000">
                                          <p:val>
                                            <p:strVal val="#ppt_x"/>
                                          </p:val>
                                        </p:tav>
                                      </p:tavLst>
                                    </p:anim>
                                    <p:anim calcmode="lin" valueType="num">
                                      <p:cBhvr>
                                        <p:cTn id="37" dur="500" fill="hold"/>
                                        <p:tgtEl>
                                          <p:spTgt spid="108"/>
                                        </p:tgtEl>
                                        <p:attrNameLst>
                                          <p:attrName>ppt_y</p:attrName>
                                        </p:attrNameLst>
                                      </p:cBhvr>
                                      <p:tavLst>
                                        <p:tav tm="0">
                                          <p:val>
                                            <p:fltVal val="0.5"/>
                                          </p:val>
                                        </p:tav>
                                        <p:tav tm="100000">
                                          <p:val>
                                            <p:strVal val="#ppt_y"/>
                                          </p:val>
                                        </p:tav>
                                      </p:tavLst>
                                    </p:anim>
                                  </p:childTnLst>
                                </p:cTn>
                              </p:par>
                              <p:par>
                                <p:cTn id="38" presetID="8" presetClass="emph" presetSubtype="0" fill="hold" nodeType="withEffect">
                                  <p:stCondLst>
                                    <p:cond delay="1050"/>
                                  </p:stCondLst>
                                  <p:childTnLst>
                                    <p:animRot by="21600000">
                                      <p:cBhvr>
                                        <p:cTn id="39" dur="500" fill="hold"/>
                                        <p:tgtEl>
                                          <p:spTgt spid="108"/>
                                        </p:tgtEl>
                                        <p:attrNameLst>
                                          <p:attrName>r</p:attrName>
                                        </p:attrNameLst>
                                      </p:cBhvr>
                                    </p:animRot>
                                  </p:childTnLst>
                                </p:cTn>
                              </p:par>
                              <p:par>
                                <p:cTn id="40" presetID="26" presetClass="emph" presetSubtype="0" repeatCount="2000" fill="hold" nodeType="withEffect">
                                  <p:stCondLst>
                                    <p:cond delay="1250"/>
                                  </p:stCondLst>
                                  <p:childTnLst>
                                    <p:animEffect transition="out" filter="fade">
                                      <p:cBhvr>
                                        <p:cTn id="41" dur="150" tmFilter="0, 0; .2, .5; .8, .5; 1, 0"/>
                                        <p:tgtEl>
                                          <p:spTgt spid="111"/>
                                        </p:tgtEl>
                                      </p:cBhvr>
                                    </p:animEffect>
                                    <p:animScale>
                                      <p:cBhvr>
                                        <p:cTn id="42" dur="75" autoRev="1" fill="hold"/>
                                        <p:tgtEl>
                                          <p:spTgt spid="111"/>
                                        </p:tgtEl>
                                      </p:cBhvr>
                                      <p:by x="105000" y="105000"/>
                                    </p:animScale>
                                  </p:childTnLst>
                                </p:cTn>
                              </p:par>
                              <p:par>
                                <p:cTn id="43" presetID="26" presetClass="emph" presetSubtype="0" repeatCount="2000" fill="hold" nodeType="withEffect">
                                  <p:stCondLst>
                                    <p:cond delay="1350"/>
                                  </p:stCondLst>
                                  <p:childTnLst>
                                    <p:animEffect transition="out" filter="fade">
                                      <p:cBhvr>
                                        <p:cTn id="44" dur="150" tmFilter="0, 0; .2, .5; .8, .5; 1, 0"/>
                                        <p:tgtEl>
                                          <p:spTgt spid="110"/>
                                        </p:tgtEl>
                                      </p:cBhvr>
                                    </p:animEffect>
                                    <p:animScale>
                                      <p:cBhvr>
                                        <p:cTn id="45" dur="75" autoRev="1" fill="hold"/>
                                        <p:tgtEl>
                                          <p:spTgt spid="110"/>
                                        </p:tgtEl>
                                      </p:cBhvr>
                                      <p:by x="105000" y="105000"/>
                                    </p:animScale>
                                  </p:childTnLst>
                                </p:cTn>
                              </p:par>
                              <p:par>
                                <p:cTn id="46" presetID="26" presetClass="emph" presetSubtype="0" repeatCount="2000" fill="hold" nodeType="withEffect">
                                  <p:stCondLst>
                                    <p:cond delay="1550"/>
                                  </p:stCondLst>
                                  <p:childTnLst>
                                    <p:animEffect transition="out" filter="fade">
                                      <p:cBhvr>
                                        <p:cTn id="47" dur="150" tmFilter="0, 0; .2, .5; .8, .5; 1, 0"/>
                                        <p:tgtEl>
                                          <p:spTgt spid="108"/>
                                        </p:tgtEl>
                                      </p:cBhvr>
                                    </p:animEffect>
                                    <p:animScale>
                                      <p:cBhvr>
                                        <p:cTn id="48" dur="75" autoRev="1" fill="hold"/>
                                        <p:tgtEl>
                                          <p:spTgt spid="108"/>
                                        </p:tgtEl>
                                      </p:cBhvr>
                                      <p:by x="105000" y="105000"/>
                                    </p:animScale>
                                  </p:childTnLst>
                                </p:cTn>
                              </p:par>
                              <p:par>
                                <p:cTn id="49" presetID="10" presetClass="exit" presetSubtype="0" fill="hold" nodeType="withEffect">
                                  <p:stCondLst>
                                    <p:cond delay="3500"/>
                                  </p:stCondLst>
                                  <p:childTnLst>
                                    <p:animEffect transition="out" filter="fade">
                                      <p:cBhvr>
                                        <p:cTn id="50" dur="500"/>
                                        <p:tgtEl>
                                          <p:spTgt spid="110"/>
                                        </p:tgtEl>
                                      </p:cBhvr>
                                    </p:animEffect>
                                    <p:set>
                                      <p:cBhvr>
                                        <p:cTn id="51" dur="1" fill="hold">
                                          <p:stCondLst>
                                            <p:cond delay="499"/>
                                          </p:stCondLst>
                                        </p:cTn>
                                        <p:tgtEl>
                                          <p:spTgt spid="110"/>
                                        </p:tgtEl>
                                        <p:attrNameLst>
                                          <p:attrName>style.visibility</p:attrName>
                                        </p:attrNameLst>
                                      </p:cBhvr>
                                      <p:to>
                                        <p:strVal val="hidden"/>
                                      </p:to>
                                    </p:set>
                                  </p:childTnLst>
                                </p:cTn>
                              </p:par>
                              <p:par>
                                <p:cTn id="52" presetID="10" presetClass="exit" presetSubtype="0" fill="hold" nodeType="withEffect">
                                  <p:stCondLst>
                                    <p:cond delay="3500"/>
                                  </p:stCondLst>
                                  <p:childTnLst>
                                    <p:animEffect transition="out" filter="fade">
                                      <p:cBhvr>
                                        <p:cTn id="53" dur="500"/>
                                        <p:tgtEl>
                                          <p:spTgt spid="108"/>
                                        </p:tgtEl>
                                      </p:cBhvr>
                                    </p:animEffect>
                                    <p:set>
                                      <p:cBhvr>
                                        <p:cTn id="54" dur="1" fill="hold">
                                          <p:stCondLst>
                                            <p:cond delay="499"/>
                                          </p:stCondLst>
                                        </p:cTn>
                                        <p:tgtEl>
                                          <p:spTgt spid="108"/>
                                        </p:tgtEl>
                                        <p:attrNameLst>
                                          <p:attrName>style.visibility</p:attrName>
                                        </p:attrNameLst>
                                      </p:cBhvr>
                                      <p:to>
                                        <p:strVal val="hidden"/>
                                      </p:to>
                                    </p:set>
                                  </p:childTnLst>
                                </p:cTn>
                              </p:par>
                              <p:par>
                                <p:cTn id="55" presetID="10" presetClass="exit" presetSubtype="0" fill="hold" nodeType="withEffect">
                                  <p:stCondLst>
                                    <p:cond delay="3500"/>
                                  </p:stCondLst>
                                  <p:childTnLst>
                                    <p:animEffect transition="out" filter="fade">
                                      <p:cBhvr>
                                        <p:cTn id="56" dur="500"/>
                                        <p:tgtEl>
                                          <p:spTgt spid="111"/>
                                        </p:tgtEl>
                                      </p:cBhvr>
                                    </p:animEffect>
                                    <p:set>
                                      <p:cBhvr>
                                        <p:cTn id="57" dur="1" fill="hold">
                                          <p:stCondLst>
                                            <p:cond delay="499"/>
                                          </p:stCondLst>
                                        </p:cTn>
                                        <p:tgtEl>
                                          <p:spTgt spid="111"/>
                                        </p:tgtEl>
                                        <p:attrNameLst>
                                          <p:attrName>style.visibility</p:attrName>
                                        </p:attrNameLst>
                                      </p:cBhvr>
                                      <p:to>
                                        <p:strVal val="hidden"/>
                                      </p:to>
                                    </p:set>
                                  </p:childTnLst>
                                </p:cTn>
                              </p:par>
                              <p:par>
                                <p:cTn id="58" presetID="23" presetClass="entr" presetSubtype="528" fill="hold" nodeType="withEffect">
                                  <p:stCondLst>
                                    <p:cond delay="950"/>
                                  </p:stCondLst>
                                  <p:childTnLst>
                                    <p:set>
                                      <p:cBhvr>
                                        <p:cTn id="59" dur="1" fill="hold">
                                          <p:stCondLst>
                                            <p:cond delay="0"/>
                                          </p:stCondLst>
                                        </p:cTn>
                                        <p:tgtEl>
                                          <p:spTgt spid="52"/>
                                        </p:tgtEl>
                                        <p:attrNameLst>
                                          <p:attrName>style.visibility</p:attrName>
                                        </p:attrNameLst>
                                      </p:cBhvr>
                                      <p:to>
                                        <p:strVal val="visible"/>
                                      </p:to>
                                    </p:set>
                                    <p:anim calcmode="lin" valueType="num">
                                      <p:cBhvr>
                                        <p:cTn id="60" dur="500" fill="hold"/>
                                        <p:tgtEl>
                                          <p:spTgt spid="52"/>
                                        </p:tgtEl>
                                        <p:attrNameLst>
                                          <p:attrName>ppt_w</p:attrName>
                                        </p:attrNameLst>
                                      </p:cBhvr>
                                      <p:tavLst>
                                        <p:tav tm="0">
                                          <p:val>
                                            <p:fltVal val="0"/>
                                          </p:val>
                                        </p:tav>
                                        <p:tav tm="100000">
                                          <p:val>
                                            <p:strVal val="#ppt_w"/>
                                          </p:val>
                                        </p:tav>
                                      </p:tavLst>
                                    </p:anim>
                                    <p:anim calcmode="lin" valueType="num">
                                      <p:cBhvr>
                                        <p:cTn id="61" dur="500" fill="hold"/>
                                        <p:tgtEl>
                                          <p:spTgt spid="52"/>
                                        </p:tgtEl>
                                        <p:attrNameLst>
                                          <p:attrName>ppt_h</p:attrName>
                                        </p:attrNameLst>
                                      </p:cBhvr>
                                      <p:tavLst>
                                        <p:tav tm="0">
                                          <p:val>
                                            <p:fltVal val="0"/>
                                          </p:val>
                                        </p:tav>
                                        <p:tav tm="100000">
                                          <p:val>
                                            <p:strVal val="#ppt_h"/>
                                          </p:val>
                                        </p:tav>
                                      </p:tavLst>
                                    </p:anim>
                                    <p:anim calcmode="lin" valueType="num">
                                      <p:cBhvr>
                                        <p:cTn id="62" dur="500" fill="hold"/>
                                        <p:tgtEl>
                                          <p:spTgt spid="52"/>
                                        </p:tgtEl>
                                        <p:attrNameLst>
                                          <p:attrName>ppt_x</p:attrName>
                                        </p:attrNameLst>
                                      </p:cBhvr>
                                      <p:tavLst>
                                        <p:tav tm="0">
                                          <p:val>
                                            <p:fltVal val="0.5"/>
                                          </p:val>
                                        </p:tav>
                                        <p:tav tm="100000">
                                          <p:val>
                                            <p:strVal val="#ppt_x"/>
                                          </p:val>
                                        </p:tav>
                                      </p:tavLst>
                                    </p:anim>
                                    <p:anim calcmode="lin" valueType="num">
                                      <p:cBhvr>
                                        <p:cTn id="63" dur="500" fill="hold"/>
                                        <p:tgtEl>
                                          <p:spTgt spid="52"/>
                                        </p:tgtEl>
                                        <p:attrNameLst>
                                          <p:attrName>ppt_y</p:attrName>
                                        </p:attrNameLst>
                                      </p:cBhvr>
                                      <p:tavLst>
                                        <p:tav tm="0">
                                          <p:val>
                                            <p:fltVal val="0.5"/>
                                          </p:val>
                                        </p:tav>
                                        <p:tav tm="100000">
                                          <p:val>
                                            <p:strVal val="#ppt_y"/>
                                          </p:val>
                                        </p:tav>
                                      </p:tavLst>
                                    </p:anim>
                                  </p:childTnLst>
                                </p:cTn>
                              </p:par>
                              <p:par>
                                <p:cTn id="64" presetID="8" presetClass="emph" presetSubtype="0" fill="hold" nodeType="withEffect">
                                  <p:stCondLst>
                                    <p:cond delay="950"/>
                                  </p:stCondLst>
                                  <p:childTnLst>
                                    <p:animRot by="21600000">
                                      <p:cBhvr>
                                        <p:cTn id="65" dur="500" fill="hold"/>
                                        <p:tgtEl>
                                          <p:spTgt spid="52"/>
                                        </p:tgtEl>
                                        <p:attrNameLst>
                                          <p:attrName>r</p:attrName>
                                        </p:attrNameLst>
                                      </p:cBhvr>
                                    </p:animRot>
                                  </p:childTnLst>
                                </p:cTn>
                              </p:par>
                              <p:par>
                                <p:cTn id="66" presetID="26" presetClass="emph" presetSubtype="0" repeatCount="2000" fill="hold" nodeType="withEffect">
                                  <p:stCondLst>
                                    <p:cond delay="1450"/>
                                  </p:stCondLst>
                                  <p:childTnLst>
                                    <p:animEffect transition="out" filter="fade">
                                      <p:cBhvr>
                                        <p:cTn id="67" dur="150" tmFilter="0, 0; .2, .5; .8, .5; 1, 0"/>
                                        <p:tgtEl>
                                          <p:spTgt spid="52"/>
                                        </p:tgtEl>
                                      </p:cBhvr>
                                    </p:animEffect>
                                    <p:animScale>
                                      <p:cBhvr>
                                        <p:cTn id="68" dur="75" autoRev="1" fill="hold"/>
                                        <p:tgtEl>
                                          <p:spTgt spid="52"/>
                                        </p:tgtEl>
                                      </p:cBhvr>
                                      <p:by x="105000" y="105000"/>
                                    </p:animScale>
                                  </p:childTnLst>
                                </p:cTn>
                              </p:par>
                              <p:par>
                                <p:cTn id="69" presetID="53" presetClass="entr" presetSubtype="16" fill="hold" nodeType="withEffect">
                                  <p:stCondLst>
                                    <p:cond delay="3250"/>
                                  </p:stCondLst>
                                  <p:childTnLst>
                                    <p:set>
                                      <p:cBhvr>
                                        <p:cTn id="70" dur="1" fill="hold">
                                          <p:stCondLst>
                                            <p:cond delay="0"/>
                                          </p:stCondLst>
                                        </p:cTn>
                                        <p:tgtEl>
                                          <p:spTgt spid="109"/>
                                        </p:tgtEl>
                                        <p:attrNameLst>
                                          <p:attrName>style.visibility</p:attrName>
                                        </p:attrNameLst>
                                      </p:cBhvr>
                                      <p:to>
                                        <p:strVal val="visible"/>
                                      </p:to>
                                    </p:set>
                                    <p:anim calcmode="lin" valueType="num">
                                      <p:cBhvr>
                                        <p:cTn id="71" dur="500" fill="hold"/>
                                        <p:tgtEl>
                                          <p:spTgt spid="109"/>
                                        </p:tgtEl>
                                        <p:attrNameLst>
                                          <p:attrName>ppt_w</p:attrName>
                                        </p:attrNameLst>
                                      </p:cBhvr>
                                      <p:tavLst>
                                        <p:tav tm="0">
                                          <p:val>
                                            <p:fltVal val="0"/>
                                          </p:val>
                                        </p:tav>
                                        <p:tav tm="100000">
                                          <p:val>
                                            <p:strVal val="#ppt_w"/>
                                          </p:val>
                                        </p:tav>
                                      </p:tavLst>
                                    </p:anim>
                                    <p:anim calcmode="lin" valueType="num">
                                      <p:cBhvr>
                                        <p:cTn id="72" dur="500" fill="hold"/>
                                        <p:tgtEl>
                                          <p:spTgt spid="109"/>
                                        </p:tgtEl>
                                        <p:attrNameLst>
                                          <p:attrName>ppt_h</p:attrName>
                                        </p:attrNameLst>
                                      </p:cBhvr>
                                      <p:tavLst>
                                        <p:tav tm="0">
                                          <p:val>
                                            <p:fltVal val="0"/>
                                          </p:val>
                                        </p:tav>
                                        <p:tav tm="100000">
                                          <p:val>
                                            <p:strVal val="#ppt_h"/>
                                          </p:val>
                                        </p:tav>
                                      </p:tavLst>
                                    </p:anim>
                                    <p:animEffect transition="in" filter="fade">
                                      <p:cBhvr>
                                        <p:cTn id="73" dur="500"/>
                                        <p:tgtEl>
                                          <p:spTgt spid="109"/>
                                        </p:tgtEl>
                                      </p:cBhvr>
                                    </p:animEffect>
                                  </p:childTnLst>
                                </p:cTn>
                              </p:par>
                              <p:par>
                                <p:cTn id="74" presetID="6" presetClass="exit" presetSubtype="16" fill="hold" nodeType="withEffect">
                                  <p:stCondLst>
                                    <p:cond delay="3250"/>
                                  </p:stCondLst>
                                  <p:childTnLst>
                                    <p:animEffect transition="out" filter="circle(in)">
                                      <p:cBhvr>
                                        <p:cTn id="75" dur="500"/>
                                        <p:tgtEl>
                                          <p:spTgt spid="52"/>
                                        </p:tgtEl>
                                      </p:cBhvr>
                                    </p:animEffect>
                                    <p:set>
                                      <p:cBhvr>
                                        <p:cTn id="76"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4" name="直接连接符 83"/>
          <p:cNvCxnSpPr/>
          <p:nvPr/>
        </p:nvCxnSpPr>
        <p:spPr>
          <a:xfrm flipH="1">
            <a:off x="701675" y="2681288"/>
            <a:ext cx="3740150" cy="0"/>
          </a:xfrm>
          <a:prstGeom prst="line">
            <a:avLst/>
          </a:prstGeom>
          <a:ln w="6350">
            <a:solidFill>
              <a:srgbClr val="C00000">
                <a:alpha val="37000"/>
              </a:srgbClr>
            </a:solidFill>
          </a:ln>
        </p:spPr>
        <p:style>
          <a:lnRef idx="1">
            <a:schemeClr val="accent1"/>
          </a:lnRef>
          <a:fillRef idx="0">
            <a:schemeClr val="accent1"/>
          </a:fillRef>
          <a:effectRef idx="0">
            <a:schemeClr val="accent1"/>
          </a:effectRef>
          <a:fontRef idx="minor">
            <a:schemeClr val="tx1"/>
          </a:fontRef>
        </p:style>
      </p:cxnSp>
      <p:pic>
        <p:nvPicPr>
          <p:cNvPr id="102" name="Picture 4" descr="E:\JGQ\PPT 制作素材\shutterstock\shutterstock_103970726.jpg"/>
          <p:cNvPicPr>
            <a:picLocks noChangeAspect="1" noChangeArrowheads="1"/>
          </p:cNvPicPr>
          <p:nvPr/>
        </p:nvPicPr>
        <p:blipFill rotWithShape="1">
          <a:blip r:embed="rId1"/>
          <a:srcRect l="13298" r="6656"/>
          <a:stretch>
            <a:fillRect/>
          </a:stretch>
        </p:blipFill>
        <p:spPr bwMode="auto">
          <a:xfrm>
            <a:off x="4530725" y="955675"/>
            <a:ext cx="3789363" cy="3451225"/>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algn="ctr" rotWithShape="0">
              <a:prstClr val="black">
                <a:alpha val="10000"/>
              </a:prstClr>
            </a:outerShdw>
          </a:effectLst>
        </p:spPr>
      </p:pic>
      <p:sp>
        <p:nvSpPr>
          <p:cNvPr id="104" name="矩形 103"/>
          <p:cNvSpPr>
            <a:spLocks noChangeArrowheads="1"/>
          </p:cNvSpPr>
          <p:nvPr/>
        </p:nvSpPr>
        <p:spPr bwMode="auto">
          <a:xfrm>
            <a:off x="608013" y="2776538"/>
            <a:ext cx="383381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zh-CN" altLang="zh-CN" sz="11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404040"/>
                </a:solidFill>
                <a:latin typeface="微软雅黑" panose="020B0503020204020204" pitchFamily="34" charset="-122"/>
                <a:ea typeface="微软雅黑" panose="020B0503020204020204" pitchFamily="34" charset="-122"/>
              </a:rPr>
              <a:t>PPT</a:t>
            </a:r>
            <a:r>
              <a:rPr lang="zh-CN" altLang="zh-CN" sz="1100">
                <a:solidFill>
                  <a:srgbClr val="404040"/>
                </a:solidFill>
                <a:latin typeface="微软雅黑" panose="020B0503020204020204" pitchFamily="34" charset="-122"/>
                <a:ea typeface="微软雅黑" panose="020B0503020204020204" pitchFamily="34" charset="-122"/>
              </a:rPr>
              <a:t>设计机构。拥有国内顶尖的</a:t>
            </a:r>
            <a:r>
              <a:rPr lang="en-US" altLang="zh-CN" sz="1100">
                <a:solidFill>
                  <a:srgbClr val="404040"/>
                </a:solidFill>
                <a:latin typeface="微软雅黑" panose="020B0503020204020204" pitchFamily="34" charset="-122"/>
                <a:ea typeface="微软雅黑" panose="020B0503020204020204" pitchFamily="34" charset="-122"/>
              </a:rPr>
              <a:t>PPT</a:t>
            </a:r>
            <a:r>
              <a:rPr lang="zh-CN" altLang="zh-CN" sz="1100">
                <a:solidFill>
                  <a:srgbClr val="404040"/>
                </a:solidFill>
                <a:latin typeface="微软雅黑" panose="020B0503020204020204" pitchFamily="34" charset="-122"/>
                <a:ea typeface="微软雅黑" panose="020B0503020204020204" pitchFamily="34" charset="-122"/>
              </a:rPr>
              <a:t>制作技术、顶级的</a:t>
            </a:r>
            <a:r>
              <a:rPr lang="en-US" altLang="zh-CN" sz="1100">
                <a:solidFill>
                  <a:srgbClr val="404040"/>
                </a:solidFill>
                <a:latin typeface="微软雅黑" panose="020B0503020204020204" pitchFamily="34" charset="-122"/>
                <a:ea typeface="微软雅黑" panose="020B0503020204020204" pitchFamily="34" charset="-122"/>
              </a:rPr>
              <a:t>PPT</a:t>
            </a:r>
            <a:r>
              <a:rPr lang="zh-CN" altLang="zh-CN" sz="1100">
                <a:solidFill>
                  <a:srgbClr val="40404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100">
                <a:solidFill>
                  <a:srgbClr val="404040"/>
                </a:solidFill>
                <a:latin typeface="微软雅黑" panose="020B0503020204020204" pitchFamily="34" charset="-122"/>
                <a:ea typeface="微软雅黑" panose="020B0503020204020204" pitchFamily="34" charset="-122"/>
              </a:rPr>
              <a:t>PPT</a:t>
            </a:r>
            <a:r>
              <a:rPr lang="zh-CN" altLang="zh-CN" sz="1100">
                <a:solidFill>
                  <a:srgbClr val="404040"/>
                </a:solidFill>
                <a:latin typeface="微软雅黑" panose="020B0503020204020204" pitchFamily="34" charset="-122"/>
                <a:ea typeface="微软雅黑" panose="020B0503020204020204" pitchFamily="34" charset="-122"/>
              </a:rPr>
              <a:t>展示效果</a:t>
            </a:r>
            <a:endParaRPr lang="zh-CN" altLang="zh-CN" sz="1100">
              <a:solidFill>
                <a:srgbClr val="404040"/>
              </a:solidFill>
              <a:latin typeface="微软雅黑" panose="020B0503020204020204" pitchFamily="34" charset="-122"/>
              <a:ea typeface="微软雅黑" panose="020B0503020204020204" pitchFamily="34" charset="-122"/>
            </a:endParaRPr>
          </a:p>
        </p:txBody>
      </p:sp>
      <p:grpSp>
        <p:nvGrpSpPr>
          <p:cNvPr id="31749" name="组合 107"/>
          <p:cNvGrpSpPr/>
          <p:nvPr/>
        </p:nvGrpSpPr>
        <p:grpSpPr bwMode="auto">
          <a:xfrm>
            <a:off x="314325" y="22225"/>
            <a:ext cx="2513013" cy="307975"/>
            <a:chOff x="508001" y="-6476"/>
            <a:chExt cx="2513013" cy="307976"/>
          </a:xfrm>
        </p:grpSpPr>
        <p:sp>
          <p:nvSpPr>
            <p:cNvPr id="31756" name="TextBox 108"/>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31757" name="TextBox 109"/>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grpSp>
        <p:nvGrpSpPr>
          <p:cNvPr id="2" name="组合 1"/>
          <p:cNvGrpSpPr/>
          <p:nvPr/>
        </p:nvGrpSpPr>
        <p:grpSpPr bwMode="auto">
          <a:xfrm>
            <a:off x="2803525" y="2200275"/>
            <a:ext cx="1484313" cy="463550"/>
            <a:chOff x="2803872" y="2200673"/>
            <a:chExt cx="1483368" cy="462894"/>
          </a:xfrm>
        </p:grpSpPr>
        <p:grpSp>
          <p:nvGrpSpPr>
            <p:cNvPr id="31752" name="组合 110"/>
            <p:cNvGrpSpPr/>
            <p:nvPr/>
          </p:nvGrpSpPr>
          <p:grpSpPr bwMode="auto">
            <a:xfrm>
              <a:off x="2803872" y="2200673"/>
              <a:ext cx="1261885" cy="462894"/>
              <a:chOff x="2740372" y="2473064"/>
              <a:chExt cx="1261885" cy="462894"/>
            </a:xfrm>
          </p:grpSpPr>
          <p:sp>
            <p:nvSpPr>
              <p:cNvPr id="31754" name="TextBox 64"/>
              <p:cNvSpPr txBox="1">
                <a:spLocks noChangeArrowheads="1"/>
              </p:cNvSpPr>
              <p:nvPr/>
            </p:nvSpPr>
            <p:spPr bwMode="auto">
              <a:xfrm>
                <a:off x="2740373" y="2473064"/>
                <a:ext cx="1261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a:solidFill>
                      <a:srgbClr val="900614"/>
                    </a:solidFill>
                    <a:latin typeface="微软雅黑" panose="020B0503020204020204" pitchFamily="34" charset="-122"/>
                    <a:ea typeface="微软雅黑" panose="020B0503020204020204" pitchFamily="34" charset="-122"/>
                  </a:rPr>
                  <a:t>点击添加标题</a:t>
                </a:r>
                <a:endParaRPr lang="zh-CN" altLang="en-US" sz="1400" b="1">
                  <a:solidFill>
                    <a:srgbClr val="900614"/>
                  </a:solidFill>
                  <a:latin typeface="微软雅黑" panose="020B0503020204020204" pitchFamily="34" charset="-122"/>
                  <a:ea typeface="微软雅黑" panose="020B0503020204020204" pitchFamily="34" charset="-122"/>
                </a:endParaRPr>
              </a:p>
            </p:txBody>
          </p:sp>
          <p:sp>
            <p:nvSpPr>
              <p:cNvPr id="31755" name="矩形 102"/>
              <p:cNvSpPr>
                <a:spLocks noChangeArrowheads="1"/>
              </p:cNvSpPr>
              <p:nvPr/>
            </p:nvSpPr>
            <p:spPr bwMode="auto">
              <a:xfrm>
                <a:off x="2740372" y="2674348"/>
                <a:ext cx="1261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100">
                    <a:solidFill>
                      <a:srgbClr val="900614"/>
                    </a:solidFill>
                    <a:latin typeface="Arial" panose="020B0604020202020204" pitchFamily="34" charset="0"/>
                    <a:cs typeface="Arial" panose="020B0604020202020204" pitchFamily="34" charset="0"/>
                  </a:rPr>
                  <a:t>Click to add text</a:t>
                </a:r>
                <a:endParaRPr lang="zh-CN" altLang="en-US" sz="1100">
                  <a:solidFill>
                    <a:srgbClr val="900614"/>
                  </a:solidFill>
                  <a:latin typeface="Arial" panose="020B0604020202020204" pitchFamily="34" charset="0"/>
                  <a:cs typeface="Arial" panose="020B0604020202020204" pitchFamily="34" charset="0"/>
                </a:endParaRPr>
              </a:p>
            </p:txBody>
          </p:sp>
        </p:grpSp>
        <p:sp>
          <p:nvSpPr>
            <p:cNvPr id="121" name="矩形 66"/>
            <p:cNvSpPr/>
            <p:nvPr/>
          </p:nvSpPr>
          <p:spPr bwMode="auto">
            <a:xfrm rot="5400000">
              <a:off x="4027163" y="2343251"/>
              <a:ext cx="275834" cy="244319"/>
            </a:xfrm>
            <a:custGeom>
              <a:avLst/>
              <a:gdLst/>
              <a:ahLst/>
              <a:cxnLst/>
              <a:rect l="l" t="t" r="r" b="b"/>
              <a:pathLst>
                <a:path w="276644" h="244271">
                  <a:moveTo>
                    <a:pt x="0" y="244271"/>
                  </a:moveTo>
                  <a:lnTo>
                    <a:pt x="0" y="194199"/>
                  </a:lnTo>
                  <a:lnTo>
                    <a:pt x="188132" y="194199"/>
                  </a:lnTo>
                  <a:lnTo>
                    <a:pt x="57146" y="56086"/>
                  </a:lnTo>
                  <a:lnTo>
                    <a:pt x="94578" y="20585"/>
                  </a:lnTo>
                  <a:lnTo>
                    <a:pt x="230925" y="164351"/>
                  </a:lnTo>
                  <a:lnTo>
                    <a:pt x="230925" y="0"/>
                  </a:lnTo>
                  <a:lnTo>
                    <a:pt x="276644" y="0"/>
                  </a:lnTo>
                  <a:lnTo>
                    <a:pt x="276644" y="244265"/>
                  </a:lnTo>
                  <a:lnTo>
                    <a:pt x="253786" y="244265"/>
                  </a:lnTo>
                  <a:lnTo>
                    <a:pt x="253786" y="244271"/>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32" name="矩形 131"/>
          <p:cNvSpPr>
            <a:spLocks noChangeArrowheads="1"/>
          </p:cNvSpPr>
          <p:nvPr/>
        </p:nvSpPr>
        <p:spPr bwMode="auto">
          <a:xfrm>
            <a:off x="608013" y="3703638"/>
            <a:ext cx="3833812"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800">
                <a:solidFill>
                  <a:srgbClr val="7F7F7F"/>
                </a:solidFill>
                <a:latin typeface="Arial" panose="020B0604020202020204" pitchFamily="34" charset="0"/>
              </a:rPr>
              <a:t>RAPIDPPT, the leader of professional PPT designer in China. 5years of making professional PPT, 500 case studies for the classical PPT, make sure you will be satisfied. ……RAPIDPPT differs from the traditional production model, and create a new PPT experience.</a:t>
            </a:r>
            <a:endParaRPr lang="en-US" altLang="zh-CN" sz="800">
              <a:solidFill>
                <a:srgbClr val="7F7F7F"/>
              </a:solidFill>
              <a:latin typeface="Arial" panose="020B0604020202020204" pitchFamily="34" charset="0"/>
            </a:endParaRPr>
          </a:p>
          <a:p>
            <a:pPr eaLnBrk="1" hangingPunct="1"/>
            <a:endParaRPr lang="en-US" altLang="zh-CN" sz="800">
              <a:solidFill>
                <a:srgbClr val="7F7F7F"/>
              </a:solidFill>
              <a:latin typeface="Arial" panose="020B0604020202020204" pitchFamily="34" charset="0"/>
              <a:cs typeface="Arial" panose="020B060402020202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withEffect">
                                  <p:stCondLst>
                                    <p:cond delay="20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ppt_x</p:attrName>
                                        </p:attrNameLst>
                                      </p:cBhvr>
                                      <p:tavLst>
                                        <p:tav tm="0">
                                          <p:val>
                                            <p:fltVal val="0.5"/>
                                          </p:val>
                                        </p:tav>
                                        <p:tav tm="100000">
                                          <p:val>
                                            <p:strVal val="#ppt_x"/>
                                          </p:val>
                                        </p:tav>
                                      </p:tavLst>
                                    </p:anim>
                                    <p:anim calcmode="lin" valueType="num">
                                      <p:cBhvr>
                                        <p:cTn id="10" dur="500" fill="hold"/>
                                        <p:tgtEl>
                                          <p:spTgt spid="102"/>
                                        </p:tgtEl>
                                        <p:attrNameLst>
                                          <p:attrName>ppt_y</p:attrName>
                                        </p:attrNameLst>
                                      </p:cBhvr>
                                      <p:tavLst>
                                        <p:tav tm="0">
                                          <p:val>
                                            <p:fltVal val="0.5"/>
                                          </p:val>
                                        </p:tav>
                                        <p:tav tm="100000">
                                          <p:val>
                                            <p:strVal val="#ppt_y"/>
                                          </p:val>
                                        </p:tav>
                                      </p:tavLst>
                                    </p:anim>
                                  </p:childTnLst>
                                </p:cTn>
                              </p:par>
                              <p:par>
                                <p:cTn id="11" presetID="8" presetClass="emph" presetSubtype="0" fill="hold" nodeType="withEffect">
                                  <p:stCondLst>
                                    <p:cond delay="200"/>
                                  </p:stCondLst>
                                  <p:childTnLst>
                                    <p:animRot by="21600000">
                                      <p:cBhvr>
                                        <p:cTn id="12" dur="500" fill="hold"/>
                                        <p:tgtEl>
                                          <p:spTgt spid="102"/>
                                        </p:tgtEl>
                                        <p:attrNameLst>
                                          <p:attrName>r</p:attrName>
                                        </p:attrNameLst>
                                      </p:cBhvr>
                                    </p:animRot>
                                  </p:childTnLst>
                                </p:cTn>
                              </p:par>
                              <p:par>
                                <p:cTn id="13" presetID="12" presetClass="entr" presetSubtype="2" fill="hold" nodeType="withEffect">
                                  <p:stCondLst>
                                    <p:cond delay="7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ppt_x</p:attrName>
                                        </p:attrNameLst>
                                      </p:cBhvr>
                                      <p:tavLst>
                                        <p:tav tm="0">
                                          <p:val>
                                            <p:strVal val="#ppt_x+#ppt_w*1.125000"/>
                                          </p:val>
                                        </p:tav>
                                        <p:tav tm="100000">
                                          <p:val>
                                            <p:strVal val="#ppt_x"/>
                                          </p:val>
                                        </p:tav>
                                      </p:tavLst>
                                    </p:anim>
                                    <p:animEffect transition="in" filter="wipe(left)">
                                      <p:cBhvr>
                                        <p:cTn id="16" dur="500"/>
                                        <p:tgtEl>
                                          <p:spTgt spid="2"/>
                                        </p:tgtEl>
                                      </p:cBhvr>
                                    </p:animEffect>
                                  </p:childTnLst>
                                </p:cTn>
                              </p:par>
                              <p:par>
                                <p:cTn id="17" presetID="22" presetClass="entr" presetSubtype="8" fill="hold" nodeType="withEffect">
                                  <p:stCondLst>
                                    <p:cond delay="750"/>
                                  </p:stCondLst>
                                  <p:childTnLst>
                                    <p:set>
                                      <p:cBhvr>
                                        <p:cTn id="18" dur="1" fill="hold">
                                          <p:stCondLst>
                                            <p:cond delay="0"/>
                                          </p:stCondLst>
                                        </p:cTn>
                                        <p:tgtEl>
                                          <p:spTgt spid="84"/>
                                        </p:tgtEl>
                                        <p:attrNameLst>
                                          <p:attrName>style.visibility</p:attrName>
                                        </p:attrNameLst>
                                      </p:cBhvr>
                                      <p:to>
                                        <p:strVal val="visible"/>
                                      </p:to>
                                    </p:set>
                                    <p:animEffect transition="in" filter="wipe(left)">
                                      <p:cBhvr>
                                        <p:cTn id="19" dur="500"/>
                                        <p:tgtEl>
                                          <p:spTgt spid="84"/>
                                        </p:tgtEl>
                                      </p:cBhvr>
                                    </p:animEffect>
                                  </p:childTnLst>
                                </p:cTn>
                              </p:par>
                              <p:par>
                                <p:cTn id="20" presetID="12" presetClass="entr" presetSubtype="1" fill="hold" grpId="0" nodeType="withEffect">
                                  <p:stCondLst>
                                    <p:cond delay="1250"/>
                                  </p:stCondLst>
                                  <p:childTnLst>
                                    <p:set>
                                      <p:cBhvr>
                                        <p:cTn id="21" dur="1" fill="hold">
                                          <p:stCondLst>
                                            <p:cond delay="0"/>
                                          </p:stCondLst>
                                        </p:cTn>
                                        <p:tgtEl>
                                          <p:spTgt spid="104"/>
                                        </p:tgtEl>
                                        <p:attrNameLst>
                                          <p:attrName>style.visibility</p:attrName>
                                        </p:attrNameLst>
                                      </p:cBhvr>
                                      <p:to>
                                        <p:strVal val="visible"/>
                                      </p:to>
                                    </p:set>
                                    <p:anim calcmode="lin" valueType="num">
                                      <p:cBhvr additive="base">
                                        <p:cTn id="22" dur="350"/>
                                        <p:tgtEl>
                                          <p:spTgt spid="104"/>
                                        </p:tgtEl>
                                        <p:attrNameLst>
                                          <p:attrName>ppt_y</p:attrName>
                                        </p:attrNameLst>
                                      </p:cBhvr>
                                      <p:tavLst>
                                        <p:tav tm="0">
                                          <p:val>
                                            <p:strVal val="#ppt_y-#ppt_h*1.125000"/>
                                          </p:val>
                                        </p:tav>
                                        <p:tav tm="100000">
                                          <p:val>
                                            <p:strVal val="#ppt_y"/>
                                          </p:val>
                                        </p:tav>
                                      </p:tavLst>
                                    </p:anim>
                                    <p:animEffect transition="in" filter="wipe(down)">
                                      <p:cBhvr>
                                        <p:cTn id="23" dur="350"/>
                                        <p:tgtEl>
                                          <p:spTgt spid="104"/>
                                        </p:tgtEl>
                                      </p:cBhvr>
                                    </p:animEffect>
                                  </p:childTnLst>
                                </p:cTn>
                              </p:par>
                              <p:par>
                                <p:cTn id="24" presetID="12" presetClass="entr" presetSubtype="1" fill="hold" grpId="0" nodeType="withEffect">
                                  <p:stCondLst>
                                    <p:cond delay="1500"/>
                                  </p:stCondLst>
                                  <p:childTnLst>
                                    <p:set>
                                      <p:cBhvr>
                                        <p:cTn id="25" dur="1" fill="hold">
                                          <p:stCondLst>
                                            <p:cond delay="0"/>
                                          </p:stCondLst>
                                        </p:cTn>
                                        <p:tgtEl>
                                          <p:spTgt spid="132"/>
                                        </p:tgtEl>
                                        <p:attrNameLst>
                                          <p:attrName>style.visibility</p:attrName>
                                        </p:attrNameLst>
                                      </p:cBhvr>
                                      <p:to>
                                        <p:strVal val="visible"/>
                                      </p:to>
                                    </p:set>
                                    <p:anim calcmode="lin" valueType="num">
                                      <p:cBhvr additive="base">
                                        <p:cTn id="26" dur="350"/>
                                        <p:tgtEl>
                                          <p:spTgt spid="132"/>
                                        </p:tgtEl>
                                        <p:attrNameLst>
                                          <p:attrName>ppt_y</p:attrName>
                                        </p:attrNameLst>
                                      </p:cBhvr>
                                      <p:tavLst>
                                        <p:tav tm="0">
                                          <p:val>
                                            <p:strVal val="#ppt_y-#ppt_h*1.125000"/>
                                          </p:val>
                                        </p:tav>
                                        <p:tav tm="100000">
                                          <p:val>
                                            <p:strVal val="#ppt_y"/>
                                          </p:val>
                                        </p:tav>
                                      </p:tavLst>
                                    </p:anim>
                                    <p:animEffect transition="in" filter="wipe(down)">
                                      <p:cBhvr>
                                        <p:cTn id="27" dur="35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522288" y="2882900"/>
            <a:ext cx="3943350" cy="1168400"/>
            <a:chOff x="522128" y="2706577"/>
            <a:chExt cx="3943239" cy="1168122"/>
          </a:xfrm>
        </p:grpSpPr>
        <p:sp>
          <p:nvSpPr>
            <p:cNvPr id="32804" name="矩形 2"/>
            <p:cNvSpPr>
              <a:spLocks noChangeArrowheads="1"/>
            </p:cNvSpPr>
            <p:nvPr/>
          </p:nvSpPr>
          <p:spPr bwMode="auto">
            <a:xfrm>
              <a:off x="522128" y="3012590"/>
              <a:ext cx="39432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zh-CN" sz="1100">
                  <a:solidFill>
                    <a:srgbClr val="000000"/>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设计机构。拥有国内顶尖的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制作技术、顶级的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设计团队</a:t>
              </a:r>
              <a:endParaRPr lang="en-US" altLang="zh-CN" sz="1100">
                <a:solidFill>
                  <a:srgbClr val="000000"/>
                </a:solidFill>
                <a:latin typeface="微软雅黑" panose="020B0503020204020204" pitchFamily="34" charset="-122"/>
                <a:ea typeface="微软雅黑" panose="020B0503020204020204" pitchFamily="34" charset="-122"/>
              </a:endParaRPr>
            </a:p>
          </p:txBody>
        </p:sp>
        <p:sp>
          <p:nvSpPr>
            <p:cNvPr id="32805" name="TextBox 4"/>
            <p:cNvSpPr txBox="1">
              <a:spLocks noChangeArrowheads="1"/>
            </p:cNvSpPr>
            <p:nvPr/>
          </p:nvSpPr>
          <p:spPr bwMode="auto">
            <a:xfrm>
              <a:off x="522128" y="2706577"/>
              <a:ext cx="25603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a:solidFill>
                    <a:srgbClr val="B00818"/>
                  </a:solidFill>
                  <a:latin typeface="微软雅黑" panose="020B0503020204020204" pitchFamily="34" charset="-122"/>
                  <a:ea typeface="微软雅黑" panose="020B0503020204020204" pitchFamily="34" charset="-122"/>
                </a:rPr>
                <a:t>点击插入标题 </a:t>
              </a:r>
              <a:r>
                <a:rPr lang="en-US" altLang="zh-CN" sz="1200">
                  <a:solidFill>
                    <a:srgbClr val="B00818"/>
                  </a:solidFill>
                  <a:latin typeface="Arial" panose="020B0604020202020204" pitchFamily="34" charset="0"/>
                  <a:cs typeface="Arial" panose="020B0604020202020204" pitchFamily="34" charset="0"/>
                </a:rPr>
                <a:t>Click to add title</a:t>
              </a:r>
              <a:endParaRPr lang="zh-CN" altLang="en-US" sz="1200">
                <a:solidFill>
                  <a:srgbClr val="B00818"/>
                </a:solidFill>
                <a:latin typeface="Arial" panose="020B0604020202020204" pitchFamily="34" charset="0"/>
                <a:cs typeface="Arial" panose="020B0604020202020204" pitchFamily="34" charset="0"/>
              </a:endParaRPr>
            </a:p>
          </p:txBody>
        </p:sp>
        <p:sp>
          <p:nvSpPr>
            <p:cNvPr id="32806" name="矩形 6"/>
            <p:cNvSpPr>
              <a:spLocks noChangeArrowheads="1"/>
            </p:cNvSpPr>
            <p:nvPr/>
          </p:nvSpPr>
          <p:spPr bwMode="auto">
            <a:xfrm>
              <a:off x="522128" y="3412846"/>
              <a:ext cx="3943239" cy="461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800">
                  <a:solidFill>
                    <a:srgbClr val="7F7F7F"/>
                  </a:solidFill>
                  <a:latin typeface="Arial" panose="020B0604020202020204" pitchFamily="34" charset="0"/>
                </a:rPr>
                <a:t>RAPIDPPT, the leader of professional PPT designer in China. </a:t>
              </a:r>
              <a:endParaRPr lang="en-US" altLang="zh-CN" sz="800">
                <a:solidFill>
                  <a:srgbClr val="7F7F7F"/>
                </a:solidFill>
                <a:latin typeface="Arial" panose="020B0604020202020204" pitchFamily="34" charset="0"/>
              </a:endParaRPr>
            </a:p>
            <a:p>
              <a:pPr algn="just" eaLnBrk="1" hangingPunct="1"/>
              <a:r>
                <a:rPr lang="en-US" altLang="zh-CN" sz="800">
                  <a:solidFill>
                    <a:srgbClr val="7F7F7F"/>
                  </a:solidFill>
                  <a:latin typeface="Arial" panose="020B0604020202020204" pitchFamily="34" charset="0"/>
                </a:rPr>
                <a:t>5years of making professional PPT, 500 case studies for the classical PPT, make sure you will be satisfied.</a:t>
              </a:r>
              <a:endParaRPr lang="en-US" altLang="zh-CN" sz="800">
                <a:solidFill>
                  <a:srgbClr val="7F7F7F"/>
                </a:solidFill>
                <a:latin typeface="微软雅黑" panose="020B0503020204020204" pitchFamily="34" charset="-122"/>
                <a:ea typeface="微软雅黑" panose="020B0503020204020204" pitchFamily="34" charset="-122"/>
              </a:endParaRPr>
            </a:p>
          </p:txBody>
        </p:sp>
      </p:grpSp>
      <p:pic>
        <p:nvPicPr>
          <p:cNvPr id="8" name="Picture 3"/>
          <p:cNvPicPr>
            <a:picLocks noChangeAspect="1" noChangeArrowheads="1"/>
          </p:cNvPicPr>
          <p:nvPr/>
        </p:nvPicPr>
        <p:blipFill rotWithShape="1">
          <a:blip r:embed="rId1"/>
          <a:srcRect l="1207" b="22742"/>
          <a:stretch>
            <a:fillRect/>
          </a:stretch>
        </p:blipFill>
        <p:spPr bwMode="auto">
          <a:xfrm>
            <a:off x="633413" y="1027113"/>
            <a:ext cx="4003675" cy="1625600"/>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algn="ctr" rotWithShape="0">
              <a:prstClr val="black">
                <a:alpha val="10000"/>
              </a:prstClr>
            </a:outerShdw>
          </a:effectLst>
        </p:spPr>
      </p:pic>
      <p:grpSp>
        <p:nvGrpSpPr>
          <p:cNvPr id="9" name="组合 8"/>
          <p:cNvGrpSpPr/>
          <p:nvPr/>
        </p:nvGrpSpPr>
        <p:grpSpPr bwMode="auto">
          <a:xfrm>
            <a:off x="5297488" y="2092325"/>
            <a:ext cx="3414712" cy="863600"/>
            <a:chOff x="5298052" y="1915415"/>
            <a:chExt cx="3414148" cy="864696"/>
          </a:xfrm>
        </p:grpSpPr>
        <p:sp>
          <p:nvSpPr>
            <p:cNvPr id="10" name="椭圆 9"/>
            <p:cNvSpPr/>
            <p:nvPr/>
          </p:nvSpPr>
          <p:spPr>
            <a:xfrm>
              <a:off x="5298052" y="1915415"/>
              <a:ext cx="864696" cy="864696"/>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32800" name="组合 4110"/>
            <p:cNvGrpSpPr/>
            <p:nvPr/>
          </p:nvGrpSpPr>
          <p:grpSpPr bwMode="auto">
            <a:xfrm>
              <a:off x="6336833" y="1958310"/>
              <a:ext cx="2375367" cy="778906"/>
              <a:chOff x="6336833" y="1986018"/>
              <a:chExt cx="2375367" cy="778906"/>
            </a:xfrm>
          </p:grpSpPr>
          <p:sp>
            <p:nvSpPr>
              <p:cNvPr id="32802" name="矩形 20"/>
              <p:cNvSpPr>
                <a:spLocks noChangeArrowheads="1"/>
              </p:cNvSpPr>
              <p:nvPr/>
            </p:nvSpPr>
            <p:spPr bwMode="auto">
              <a:xfrm>
                <a:off x="6336833" y="2334037"/>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14" name="TextBox 21"/>
              <p:cNvSpPr txBox="1">
                <a:spLocks noChangeArrowheads="1"/>
              </p:cNvSpPr>
              <p:nvPr/>
            </p:nvSpPr>
            <p:spPr bwMode="auto">
              <a:xfrm>
                <a:off x="6336105" y="1986040"/>
                <a:ext cx="1639616" cy="36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zh-CN" altLang="en-US" sz="1350" smtClean="0">
                    <a:solidFill>
                      <a:prstClr val="black"/>
                    </a:solidFill>
                    <a:latin typeface="微软雅黑" panose="020B0503020204020204" pitchFamily="34" charset="-122"/>
                    <a:ea typeface="微软雅黑" panose="020B0503020204020204" pitchFamily="34" charset="-122"/>
                  </a:rPr>
                  <a:t>点击插入标题 </a:t>
                </a:r>
                <a:endParaRPr lang="zh-CN" altLang="en-US" sz="1350" smtClean="0">
                  <a:solidFill>
                    <a:prstClr val="black"/>
                  </a:solidFill>
                  <a:latin typeface="Arial" panose="020B0604020202020204" pitchFamily="34" charset="0"/>
                  <a:cs typeface="Arial" panose="020B0604020202020204" pitchFamily="34" charset="0"/>
                </a:endParaRPr>
              </a:p>
            </p:txBody>
          </p:sp>
        </p:grpSp>
        <p:sp>
          <p:nvSpPr>
            <p:cNvPr id="12" name="Freeform 9"/>
            <p:cNvSpPr>
              <a:spLocks noEditPoints="1"/>
            </p:cNvSpPr>
            <p:nvPr/>
          </p:nvSpPr>
          <p:spPr bwMode="auto">
            <a:xfrm>
              <a:off x="5442913" y="2123772"/>
              <a:ext cx="646214" cy="357070"/>
            </a:xfrm>
            <a:custGeom>
              <a:avLst/>
              <a:gdLst>
                <a:gd name="T0" fmla="*/ 102 w 157"/>
                <a:gd name="T1" fmla="*/ 45 h 87"/>
                <a:gd name="T2" fmla="*/ 96 w 157"/>
                <a:gd name="T3" fmla="*/ 24 h 87"/>
                <a:gd name="T4" fmla="*/ 89 w 157"/>
                <a:gd name="T5" fmla="*/ 19 h 87"/>
                <a:gd name="T6" fmla="*/ 6 w 157"/>
                <a:gd name="T7" fmla="*/ 19 h 87"/>
                <a:gd name="T8" fmla="*/ 1 w 157"/>
                <a:gd name="T9" fmla="*/ 24 h 87"/>
                <a:gd name="T10" fmla="*/ 17 w 157"/>
                <a:gd name="T11" fmla="*/ 83 h 87"/>
                <a:gd name="T12" fmla="*/ 25 w 157"/>
                <a:gd name="T13" fmla="*/ 87 h 87"/>
                <a:gd name="T14" fmla="*/ 108 w 157"/>
                <a:gd name="T15" fmla="*/ 87 h 87"/>
                <a:gd name="T16" fmla="*/ 113 w 157"/>
                <a:gd name="T17" fmla="*/ 83 h 87"/>
                <a:gd name="T18" fmla="*/ 102 w 157"/>
                <a:gd name="T19" fmla="*/ 45 h 87"/>
                <a:gd name="T20" fmla="*/ 114 w 157"/>
                <a:gd name="T21" fmla="*/ 75 h 87"/>
                <a:gd name="T22" fmla="*/ 114 w 157"/>
                <a:gd name="T23" fmla="*/ 58 h 87"/>
                <a:gd name="T24" fmla="*/ 109 w 157"/>
                <a:gd name="T25" fmla="*/ 58 h 87"/>
                <a:gd name="T26" fmla="*/ 114 w 157"/>
                <a:gd name="T27" fmla="*/ 75 h 87"/>
                <a:gd name="T28" fmla="*/ 132 w 157"/>
                <a:gd name="T29" fmla="*/ 23 h 87"/>
                <a:gd name="T30" fmla="*/ 132 w 157"/>
                <a:gd name="T31" fmla="*/ 31 h 87"/>
                <a:gd name="T32" fmla="*/ 110 w 157"/>
                <a:gd name="T33" fmla="*/ 31 h 87"/>
                <a:gd name="T34" fmla="*/ 109 w 157"/>
                <a:gd name="T35" fmla="*/ 34 h 87"/>
                <a:gd name="T36" fmla="*/ 109 w 157"/>
                <a:gd name="T37" fmla="*/ 54 h 87"/>
                <a:gd name="T38" fmla="*/ 110 w 157"/>
                <a:gd name="T39" fmla="*/ 56 h 87"/>
                <a:gd name="T40" fmla="*/ 132 w 157"/>
                <a:gd name="T41" fmla="*/ 56 h 87"/>
                <a:gd name="T42" fmla="*/ 132 w 157"/>
                <a:gd name="T43" fmla="*/ 65 h 87"/>
                <a:gd name="T44" fmla="*/ 157 w 157"/>
                <a:gd name="T45" fmla="*/ 44 h 87"/>
                <a:gd name="T46" fmla="*/ 132 w 157"/>
                <a:gd name="T47" fmla="*/ 23 h 87"/>
                <a:gd name="T48" fmla="*/ 100 w 157"/>
                <a:gd name="T49" fmla="*/ 23 h 87"/>
                <a:gd name="T50" fmla="*/ 105 w 157"/>
                <a:gd name="T51" fmla="*/ 42 h 87"/>
                <a:gd name="T52" fmla="*/ 106 w 157"/>
                <a:gd name="T53" fmla="*/ 46 h 87"/>
                <a:gd name="T54" fmla="*/ 106 w 157"/>
                <a:gd name="T55" fmla="*/ 32 h 87"/>
                <a:gd name="T56" fmla="*/ 107 w 157"/>
                <a:gd name="T57" fmla="*/ 30 h 87"/>
                <a:gd name="T58" fmla="*/ 114 w 157"/>
                <a:gd name="T59" fmla="*/ 30 h 87"/>
                <a:gd name="T60" fmla="*/ 114 w 157"/>
                <a:gd name="T61" fmla="*/ 6 h 87"/>
                <a:gd name="T62" fmla="*/ 108 w 157"/>
                <a:gd name="T63" fmla="*/ 0 h 87"/>
                <a:gd name="T64" fmla="*/ 79 w 157"/>
                <a:gd name="T65" fmla="*/ 0 h 87"/>
                <a:gd name="T66" fmla="*/ 72 w 157"/>
                <a:gd name="T67" fmla="*/ 6 h 87"/>
                <a:gd name="T68" fmla="*/ 72 w 157"/>
                <a:gd name="T69" fmla="*/ 12 h 87"/>
                <a:gd name="T70" fmla="*/ 25 w 157"/>
                <a:gd name="T71" fmla="*/ 12 h 87"/>
                <a:gd name="T72" fmla="*/ 19 w 157"/>
                <a:gd name="T73" fmla="*/ 16 h 87"/>
                <a:gd name="T74" fmla="*/ 89 w 157"/>
                <a:gd name="T75" fmla="*/ 16 h 87"/>
                <a:gd name="T76" fmla="*/ 100 w 157"/>
                <a:gd name="T77" fmla="*/ 2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7" h="87">
                  <a:moveTo>
                    <a:pt x="102" y="45"/>
                  </a:moveTo>
                  <a:cubicBezTo>
                    <a:pt x="96" y="24"/>
                    <a:pt x="96" y="24"/>
                    <a:pt x="96" y="24"/>
                  </a:cubicBezTo>
                  <a:cubicBezTo>
                    <a:pt x="96" y="21"/>
                    <a:pt x="92" y="19"/>
                    <a:pt x="89" y="19"/>
                  </a:cubicBezTo>
                  <a:cubicBezTo>
                    <a:pt x="6" y="19"/>
                    <a:pt x="6" y="19"/>
                    <a:pt x="6" y="19"/>
                  </a:cubicBezTo>
                  <a:cubicBezTo>
                    <a:pt x="3" y="19"/>
                    <a:pt x="0" y="21"/>
                    <a:pt x="1" y="24"/>
                  </a:cubicBezTo>
                  <a:cubicBezTo>
                    <a:pt x="17" y="83"/>
                    <a:pt x="17" y="83"/>
                    <a:pt x="17" y="83"/>
                  </a:cubicBezTo>
                  <a:cubicBezTo>
                    <a:pt x="18" y="85"/>
                    <a:pt x="22" y="87"/>
                    <a:pt x="25" y="87"/>
                  </a:cubicBezTo>
                  <a:cubicBezTo>
                    <a:pt x="108" y="87"/>
                    <a:pt x="108" y="87"/>
                    <a:pt x="108" y="87"/>
                  </a:cubicBezTo>
                  <a:cubicBezTo>
                    <a:pt x="111" y="87"/>
                    <a:pt x="113" y="85"/>
                    <a:pt x="113" y="83"/>
                  </a:cubicBezTo>
                  <a:lnTo>
                    <a:pt x="102" y="45"/>
                  </a:lnTo>
                  <a:close/>
                  <a:moveTo>
                    <a:pt x="114" y="75"/>
                  </a:moveTo>
                  <a:cubicBezTo>
                    <a:pt x="114" y="58"/>
                    <a:pt x="114" y="58"/>
                    <a:pt x="114" y="58"/>
                  </a:cubicBezTo>
                  <a:cubicBezTo>
                    <a:pt x="109" y="58"/>
                    <a:pt x="109" y="58"/>
                    <a:pt x="109" y="58"/>
                  </a:cubicBezTo>
                  <a:lnTo>
                    <a:pt x="114" y="75"/>
                  </a:lnTo>
                  <a:close/>
                  <a:moveTo>
                    <a:pt x="132" y="23"/>
                  </a:moveTo>
                  <a:cubicBezTo>
                    <a:pt x="132" y="31"/>
                    <a:pt x="132" y="31"/>
                    <a:pt x="132" y="31"/>
                  </a:cubicBezTo>
                  <a:cubicBezTo>
                    <a:pt x="110" y="31"/>
                    <a:pt x="110" y="31"/>
                    <a:pt x="110" y="31"/>
                  </a:cubicBezTo>
                  <a:cubicBezTo>
                    <a:pt x="109" y="31"/>
                    <a:pt x="109" y="32"/>
                    <a:pt x="109" y="34"/>
                  </a:cubicBezTo>
                  <a:cubicBezTo>
                    <a:pt x="109" y="54"/>
                    <a:pt x="109" y="54"/>
                    <a:pt x="109" y="54"/>
                  </a:cubicBezTo>
                  <a:cubicBezTo>
                    <a:pt x="109" y="55"/>
                    <a:pt x="109" y="56"/>
                    <a:pt x="110" y="56"/>
                  </a:cubicBezTo>
                  <a:cubicBezTo>
                    <a:pt x="132" y="56"/>
                    <a:pt x="132" y="56"/>
                    <a:pt x="132" y="56"/>
                  </a:cubicBezTo>
                  <a:cubicBezTo>
                    <a:pt x="132" y="65"/>
                    <a:pt x="132" y="65"/>
                    <a:pt x="132" y="65"/>
                  </a:cubicBezTo>
                  <a:cubicBezTo>
                    <a:pt x="132" y="67"/>
                    <a:pt x="157" y="44"/>
                    <a:pt x="157" y="44"/>
                  </a:cubicBezTo>
                  <a:cubicBezTo>
                    <a:pt x="157" y="44"/>
                    <a:pt x="132" y="21"/>
                    <a:pt x="132" y="23"/>
                  </a:cubicBezTo>
                  <a:close/>
                  <a:moveTo>
                    <a:pt x="100" y="23"/>
                  </a:moveTo>
                  <a:cubicBezTo>
                    <a:pt x="105" y="42"/>
                    <a:pt x="105" y="42"/>
                    <a:pt x="105" y="42"/>
                  </a:cubicBezTo>
                  <a:cubicBezTo>
                    <a:pt x="106" y="46"/>
                    <a:pt x="106" y="46"/>
                    <a:pt x="106" y="46"/>
                  </a:cubicBezTo>
                  <a:cubicBezTo>
                    <a:pt x="106" y="32"/>
                    <a:pt x="106" y="32"/>
                    <a:pt x="106" y="32"/>
                  </a:cubicBezTo>
                  <a:cubicBezTo>
                    <a:pt x="106" y="31"/>
                    <a:pt x="107" y="30"/>
                    <a:pt x="107" y="30"/>
                  </a:cubicBezTo>
                  <a:cubicBezTo>
                    <a:pt x="114" y="30"/>
                    <a:pt x="114" y="30"/>
                    <a:pt x="114" y="30"/>
                  </a:cubicBezTo>
                  <a:cubicBezTo>
                    <a:pt x="114" y="6"/>
                    <a:pt x="114" y="6"/>
                    <a:pt x="114" y="6"/>
                  </a:cubicBezTo>
                  <a:cubicBezTo>
                    <a:pt x="114" y="3"/>
                    <a:pt x="111" y="0"/>
                    <a:pt x="108" y="0"/>
                  </a:cubicBezTo>
                  <a:cubicBezTo>
                    <a:pt x="79" y="0"/>
                    <a:pt x="79" y="0"/>
                    <a:pt x="79" y="0"/>
                  </a:cubicBezTo>
                  <a:cubicBezTo>
                    <a:pt x="75" y="0"/>
                    <a:pt x="72" y="3"/>
                    <a:pt x="72" y="6"/>
                  </a:cubicBezTo>
                  <a:cubicBezTo>
                    <a:pt x="72" y="12"/>
                    <a:pt x="72" y="12"/>
                    <a:pt x="72" y="12"/>
                  </a:cubicBezTo>
                  <a:cubicBezTo>
                    <a:pt x="25" y="12"/>
                    <a:pt x="25" y="12"/>
                    <a:pt x="25" y="12"/>
                  </a:cubicBezTo>
                  <a:cubicBezTo>
                    <a:pt x="23" y="12"/>
                    <a:pt x="20" y="14"/>
                    <a:pt x="19" y="16"/>
                  </a:cubicBezTo>
                  <a:cubicBezTo>
                    <a:pt x="89" y="16"/>
                    <a:pt x="89" y="16"/>
                    <a:pt x="89" y="16"/>
                  </a:cubicBezTo>
                  <a:cubicBezTo>
                    <a:pt x="94" y="16"/>
                    <a:pt x="98" y="19"/>
                    <a:pt x="100" y="23"/>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15" name="组合 14"/>
          <p:cNvGrpSpPr/>
          <p:nvPr/>
        </p:nvGrpSpPr>
        <p:grpSpPr bwMode="auto">
          <a:xfrm>
            <a:off x="5297488" y="984250"/>
            <a:ext cx="3414712" cy="863600"/>
            <a:chOff x="5298053" y="807492"/>
            <a:chExt cx="3414147" cy="864696"/>
          </a:xfrm>
        </p:grpSpPr>
        <p:grpSp>
          <p:nvGrpSpPr>
            <p:cNvPr id="32789" name="组合 7"/>
            <p:cNvGrpSpPr/>
            <p:nvPr/>
          </p:nvGrpSpPr>
          <p:grpSpPr bwMode="auto">
            <a:xfrm>
              <a:off x="5298053" y="807492"/>
              <a:ext cx="3414147" cy="864696"/>
              <a:chOff x="5298053" y="807492"/>
              <a:chExt cx="3414147" cy="864696"/>
            </a:xfrm>
          </p:grpSpPr>
          <p:grpSp>
            <p:nvGrpSpPr>
              <p:cNvPr id="32791" name="组合 4111"/>
              <p:cNvGrpSpPr/>
              <p:nvPr/>
            </p:nvGrpSpPr>
            <p:grpSpPr bwMode="auto">
              <a:xfrm>
                <a:off x="6336833" y="850387"/>
                <a:ext cx="2375367" cy="778906"/>
                <a:chOff x="6336833" y="921490"/>
                <a:chExt cx="2375367" cy="778906"/>
              </a:xfrm>
            </p:grpSpPr>
            <p:sp>
              <p:nvSpPr>
                <p:cNvPr id="32795" name="矩形 13"/>
                <p:cNvSpPr>
                  <a:spLocks noChangeArrowheads="1"/>
                </p:cNvSpPr>
                <p:nvPr/>
              </p:nvSpPr>
              <p:spPr bwMode="auto">
                <a:xfrm>
                  <a:off x="6336833" y="1269509"/>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21" name="TextBox 14"/>
                <p:cNvSpPr txBox="1">
                  <a:spLocks noChangeArrowheads="1"/>
                </p:cNvSpPr>
                <p:nvPr/>
              </p:nvSpPr>
              <p:spPr bwMode="auto">
                <a:xfrm>
                  <a:off x="6336106" y="921512"/>
                  <a:ext cx="1639616" cy="36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zh-CN" altLang="en-US" sz="1350" smtClean="0">
                      <a:solidFill>
                        <a:prstClr val="black"/>
                      </a:solidFill>
                      <a:latin typeface="微软雅黑" panose="020B0503020204020204" pitchFamily="34" charset="-122"/>
                      <a:ea typeface="微软雅黑" panose="020B0503020204020204" pitchFamily="34" charset="-122"/>
                    </a:rPr>
                    <a:t>点击插入标题 </a:t>
                  </a:r>
                  <a:endParaRPr lang="zh-CN" altLang="en-US" sz="1350" smtClean="0">
                    <a:solidFill>
                      <a:prstClr val="black"/>
                    </a:solidFill>
                    <a:latin typeface="Arial" panose="020B0604020202020204" pitchFamily="34" charset="0"/>
                    <a:cs typeface="Arial" panose="020B0604020202020204" pitchFamily="34" charset="0"/>
                  </a:endParaRPr>
                </a:p>
              </p:txBody>
            </p:sp>
          </p:grpSp>
          <p:sp>
            <p:nvSpPr>
              <p:cNvPr id="19" name="椭圆 18"/>
              <p:cNvSpPr/>
              <p:nvPr/>
            </p:nvSpPr>
            <p:spPr>
              <a:xfrm>
                <a:off x="5298053" y="807492"/>
                <a:ext cx="864696" cy="864696"/>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17" name="Freeform 10"/>
            <p:cNvSpPr>
              <a:spLocks noEditPoints="1"/>
            </p:cNvSpPr>
            <p:nvPr/>
          </p:nvSpPr>
          <p:spPr bwMode="auto">
            <a:xfrm rot="1098525">
              <a:off x="5560218" y="936831"/>
              <a:ext cx="326830" cy="590728"/>
            </a:xfrm>
            <a:custGeom>
              <a:avLst/>
              <a:gdLst>
                <a:gd name="T0" fmla="*/ 60 w 68"/>
                <a:gd name="T1" fmla="*/ 6 h 123"/>
                <a:gd name="T2" fmla="*/ 46 w 68"/>
                <a:gd name="T3" fmla="*/ 6 h 123"/>
                <a:gd name="T4" fmla="*/ 9 w 68"/>
                <a:gd name="T5" fmla="*/ 18 h 123"/>
                <a:gd name="T6" fmla="*/ 0 w 68"/>
                <a:gd name="T7" fmla="*/ 114 h 123"/>
                <a:gd name="T8" fmla="*/ 59 w 68"/>
                <a:gd name="T9" fmla="*/ 123 h 123"/>
                <a:gd name="T10" fmla="*/ 68 w 68"/>
                <a:gd name="T11" fmla="*/ 27 h 123"/>
                <a:gd name="T12" fmla="*/ 22 w 68"/>
                <a:gd name="T13" fmla="*/ 109 h 123"/>
                <a:gd name="T14" fmla="*/ 13 w 68"/>
                <a:gd name="T15" fmla="*/ 111 h 123"/>
                <a:gd name="T16" fmla="*/ 11 w 68"/>
                <a:gd name="T17" fmla="*/ 106 h 123"/>
                <a:gd name="T18" fmla="*/ 21 w 68"/>
                <a:gd name="T19" fmla="*/ 104 h 123"/>
                <a:gd name="T20" fmla="*/ 22 w 68"/>
                <a:gd name="T21" fmla="*/ 109 h 123"/>
                <a:gd name="T22" fmla="*/ 21 w 68"/>
                <a:gd name="T23" fmla="*/ 98 h 123"/>
                <a:gd name="T24" fmla="*/ 11 w 68"/>
                <a:gd name="T25" fmla="*/ 97 h 123"/>
                <a:gd name="T26" fmla="*/ 13 w 68"/>
                <a:gd name="T27" fmla="*/ 92 h 123"/>
                <a:gd name="T28" fmla="*/ 22 w 68"/>
                <a:gd name="T29" fmla="*/ 93 h 123"/>
                <a:gd name="T30" fmla="*/ 22 w 68"/>
                <a:gd name="T31" fmla="*/ 85 h 123"/>
                <a:gd name="T32" fmla="*/ 13 w 68"/>
                <a:gd name="T33" fmla="*/ 86 h 123"/>
                <a:gd name="T34" fmla="*/ 11 w 68"/>
                <a:gd name="T35" fmla="*/ 81 h 123"/>
                <a:gd name="T36" fmla="*/ 21 w 68"/>
                <a:gd name="T37" fmla="*/ 79 h 123"/>
                <a:gd name="T38" fmla="*/ 22 w 68"/>
                <a:gd name="T39" fmla="*/ 85 h 123"/>
                <a:gd name="T40" fmla="*/ 38 w 68"/>
                <a:gd name="T41" fmla="*/ 111 h 123"/>
                <a:gd name="T42" fmla="*/ 29 w 68"/>
                <a:gd name="T43" fmla="*/ 109 h 123"/>
                <a:gd name="T44" fmla="*/ 30 w 68"/>
                <a:gd name="T45" fmla="*/ 104 h 123"/>
                <a:gd name="T46" fmla="*/ 40 w 68"/>
                <a:gd name="T47" fmla="*/ 106 h 123"/>
                <a:gd name="T48" fmla="*/ 40 w 68"/>
                <a:gd name="T49" fmla="*/ 97 h 123"/>
                <a:gd name="T50" fmla="*/ 30 w 68"/>
                <a:gd name="T51" fmla="*/ 98 h 123"/>
                <a:gd name="T52" fmla="*/ 29 w 68"/>
                <a:gd name="T53" fmla="*/ 93 h 123"/>
                <a:gd name="T54" fmla="*/ 38 w 68"/>
                <a:gd name="T55" fmla="*/ 92 h 123"/>
                <a:gd name="T56" fmla="*/ 40 w 68"/>
                <a:gd name="T57" fmla="*/ 97 h 123"/>
                <a:gd name="T58" fmla="*/ 38 w 68"/>
                <a:gd name="T59" fmla="*/ 86 h 123"/>
                <a:gd name="T60" fmla="*/ 29 w 68"/>
                <a:gd name="T61" fmla="*/ 85 h 123"/>
                <a:gd name="T62" fmla="*/ 30 w 68"/>
                <a:gd name="T63" fmla="*/ 79 h 123"/>
                <a:gd name="T64" fmla="*/ 40 w 68"/>
                <a:gd name="T65" fmla="*/ 81 h 123"/>
                <a:gd name="T66" fmla="*/ 57 w 68"/>
                <a:gd name="T67" fmla="*/ 109 h 123"/>
                <a:gd name="T68" fmla="*/ 48 w 68"/>
                <a:gd name="T69" fmla="*/ 111 h 123"/>
                <a:gd name="T70" fmla="*/ 46 w 68"/>
                <a:gd name="T71" fmla="*/ 106 h 123"/>
                <a:gd name="T72" fmla="*/ 56 w 68"/>
                <a:gd name="T73" fmla="*/ 104 h 123"/>
                <a:gd name="T74" fmla="*/ 57 w 68"/>
                <a:gd name="T75" fmla="*/ 109 h 123"/>
                <a:gd name="T76" fmla="*/ 56 w 68"/>
                <a:gd name="T77" fmla="*/ 98 h 123"/>
                <a:gd name="T78" fmla="*/ 46 w 68"/>
                <a:gd name="T79" fmla="*/ 97 h 123"/>
                <a:gd name="T80" fmla="*/ 48 w 68"/>
                <a:gd name="T81" fmla="*/ 92 h 123"/>
                <a:gd name="T82" fmla="*/ 57 w 68"/>
                <a:gd name="T83" fmla="*/ 93 h 123"/>
                <a:gd name="T84" fmla="*/ 57 w 68"/>
                <a:gd name="T85" fmla="*/ 85 h 123"/>
                <a:gd name="T86" fmla="*/ 48 w 68"/>
                <a:gd name="T87" fmla="*/ 86 h 123"/>
                <a:gd name="T88" fmla="*/ 46 w 68"/>
                <a:gd name="T89" fmla="*/ 81 h 123"/>
                <a:gd name="T90" fmla="*/ 56 w 68"/>
                <a:gd name="T91" fmla="*/ 79 h 123"/>
                <a:gd name="T92" fmla="*/ 57 w 68"/>
                <a:gd name="T93" fmla="*/ 85 h 123"/>
                <a:gd name="T94" fmla="*/ 8 w 68"/>
                <a:gd name="T95" fmla="*/ 69 h 123"/>
                <a:gd name="T96" fmla="*/ 60 w 68"/>
                <a:gd name="T97" fmla="*/ 2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 h="123">
                  <a:moveTo>
                    <a:pt x="60" y="18"/>
                  </a:moveTo>
                  <a:cubicBezTo>
                    <a:pt x="60" y="6"/>
                    <a:pt x="60" y="6"/>
                    <a:pt x="60" y="6"/>
                  </a:cubicBezTo>
                  <a:cubicBezTo>
                    <a:pt x="60" y="3"/>
                    <a:pt x="57" y="0"/>
                    <a:pt x="53" y="0"/>
                  </a:cubicBezTo>
                  <a:cubicBezTo>
                    <a:pt x="49" y="0"/>
                    <a:pt x="46" y="3"/>
                    <a:pt x="46" y="6"/>
                  </a:cubicBezTo>
                  <a:cubicBezTo>
                    <a:pt x="46" y="18"/>
                    <a:pt x="46" y="18"/>
                    <a:pt x="46" y="18"/>
                  </a:cubicBezTo>
                  <a:cubicBezTo>
                    <a:pt x="9" y="18"/>
                    <a:pt x="9" y="18"/>
                    <a:pt x="9" y="18"/>
                  </a:cubicBezTo>
                  <a:cubicBezTo>
                    <a:pt x="4" y="18"/>
                    <a:pt x="0" y="22"/>
                    <a:pt x="0" y="27"/>
                  </a:cubicBezTo>
                  <a:cubicBezTo>
                    <a:pt x="0" y="114"/>
                    <a:pt x="0" y="114"/>
                    <a:pt x="0" y="114"/>
                  </a:cubicBezTo>
                  <a:cubicBezTo>
                    <a:pt x="0" y="119"/>
                    <a:pt x="4" y="123"/>
                    <a:pt x="9" y="123"/>
                  </a:cubicBezTo>
                  <a:cubicBezTo>
                    <a:pt x="59" y="123"/>
                    <a:pt x="59" y="123"/>
                    <a:pt x="59" y="123"/>
                  </a:cubicBezTo>
                  <a:cubicBezTo>
                    <a:pt x="64" y="123"/>
                    <a:pt x="68" y="119"/>
                    <a:pt x="68" y="114"/>
                  </a:cubicBezTo>
                  <a:cubicBezTo>
                    <a:pt x="68" y="27"/>
                    <a:pt x="68" y="27"/>
                    <a:pt x="68" y="27"/>
                  </a:cubicBezTo>
                  <a:cubicBezTo>
                    <a:pt x="68" y="22"/>
                    <a:pt x="65" y="19"/>
                    <a:pt x="60" y="18"/>
                  </a:cubicBezTo>
                  <a:close/>
                  <a:moveTo>
                    <a:pt x="22" y="109"/>
                  </a:moveTo>
                  <a:cubicBezTo>
                    <a:pt x="22" y="110"/>
                    <a:pt x="21" y="111"/>
                    <a:pt x="21" y="111"/>
                  </a:cubicBezTo>
                  <a:cubicBezTo>
                    <a:pt x="13" y="111"/>
                    <a:pt x="13" y="111"/>
                    <a:pt x="13" y="111"/>
                  </a:cubicBezTo>
                  <a:cubicBezTo>
                    <a:pt x="12" y="111"/>
                    <a:pt x="11" y="110"/>
                    <a:pt x="11" y="109"/>
                  </a:cubicBezTo>
                  <a:cubicBezTo>
                    <a:pt x="11" y="106"/>
                    <a:pt x="11" y="106"/>
                    <a:pt x="11" y="106"/>
                  </a:cubicBezTo>
                  <a:cubicBezTo>
                    <a:pt x="11" y="105"/>
                    <a:pt x="12" y="104"/>
                    <a:pt x="13" y="104"/>
                  </a:cubicBezTo>
                  <a:cubicBezTo>
                    <a:pt x="21" y="104"/>
                    <a:pt x="21" y="104"/>
                    <a:pt x="21" y="104"/>
                  </a:cubicBezTo>
                  <a:cubicBezTo>
                    <a:pt x="21" y="104"/>
                    <a:pt x="22" y="105"/>
                    <a:pt x="22" y="106"/>
                  </a:cubicBezTo>
                  <a:lnTo>
                    <a:pt x="22" y="109"/>
                  </a:lnTo>
                  <a:close/>
                  <a:moveTo>
                    <a:pt x="22" y="97"/>
                  </a:moveTo>
                  <a:cubicBezTo>
                    <a:pt x="22" y="98"/>
                    <a:pt x="21" y="98"/>
                    <a:pt x="21" y="98"/>
                  </a:cubicBezTo>
                  <a:cubicBezTo>
                    <a:pt x="13" y="98"/>
                    <a:pt x="13" y="98"/>
                    <a:pt x="13" y="98"/>
                  </a:cubicBezTo>
                  <a:cubicBezTo>
                    <a:pt x="12" y="98"/>
                    <a:pt x="11" y="98"/>
                    <a:pt x="11" y="97"/>
                  </a:cubicBezTo>
                  <a:cubicBezTo>
                    <a:pt x="11" y="93"/>
                    <a:pt x="11" y="93"/>
                    <a:pt x="11" y="93"/>
                  </a:cubicBezTo>
                  <a:cubicBezTo>
                    <a:pt x="11" y="92"/>
                    <a:pt x="12" y="92"/>
                    <a:pt x="13" y="92"/>
                  </a:cubicBezTo>
                  <a:cubicBezTo>
                    <a:pt x="21" y="92"/>
                    <a:pt x="21" y="92"/>
                    <a:pt x="21" y="92"/>
                  </a:cubicBezTo>
                  <a:cubicBezTo>
                    <a:pt x="21" y="92"/>
                    <a:pt x="22" y="92"/>
                    <a:pt x="22" y="93"/>
                  </a:cubicBezTo>
                  <a:lnTo>
                    <a:pt x="22" y="97"/>
                  </a:lnTo>
                  <a:close/>
                  <a:moveTo>
                    <a:pt x="22" y="85"/>
                  </a:moveTo>
                  <a:cubicBezTo>
                    <a:pt x="22" y="85"/>
                    <a:pt x="21" y="86"/>
                    <a:pt x="21" y="86"/>
                  </a:cubicBezTo>
                  <a:cubicBezTo>
                    <a:pt x="13" y="86"/>
                    <a:pt x="13" y="86"/>
                    <a:pt x="13" y="86"/>
                  </a:cubicBezTo>
                  <a:cubicBezTo>
                    <a:pt x="12" y="86"/>
                    <a:pt x="11" y="85"/>
                    <a:pt x="11" y="85"/>
                  </a:cubicBezTo>
                  <a:cubicBezTo>
                    <a:pt x="11" y="81"/>
                    <a:pt x="11" y="81"/>
                    <a:pt x="11" y="81"/>
                  </a:cubicBezTo>
                  <a:cubicBezTo>
                    <a:pt x="11" y="80"/>
                    <a:pt x="12" y="79"/>
                    <a:pt x="13" y="79"/>
                  </a:cubicBezTo>
                  <a:cubicBezTo>
                    <a:pt x="21" y="79"/>
                    <a:pt x="21" y="79"/>
                    <a:pt x="21" y="79"/>
                  </a:cubicBezTo>
                  <a:cubicBezTo>
                    <a:pt x="21" y="79"/>
                    <a:pt x="22" y="80"/>
                    <a:pt x="22" y="81"/>
                  </a:cubicBezTo>
                  <a:lnTo>
                    <a:pt x="22" y="85"/>
                  </a:lnTo>
                  <a:close/>
                  <a:moveTo>
                    <a:pt x="40" y="109"/>
                  </a:moveTo>
                  <a:cubicBezTo>
                    <a:pt x="40" y="110"/>
                    <a:pt x="39" y="111"/>
                    <a:pt x="38" y="111"/>
                  </a:cubicBezTo>
                  <a:cubicBezTo>
                    <a:pt x="30" y="111"/>
                    <a:pt x="30" y="111"/>
                    <a:pt x="30" y="111"/>
                  </a:cubicBezTo>
                  <a:cubicBezTo>
                    <a:pt x="29" y="111"/>
                    <a:pt x="29" y="110"/>
                    <a:pt x="29" y="109"/>
                  </a:cubicBezTo>
                  <a:cubicBezTo>
                    <a:pt x="29" y="106"/>
                    <a:pt x="29" y="106"/>
                    <a:pt x="29" y="106"/>
                  </a:cubicBezTo>
                  <a:cubicBezTo>
                    <a:pt x="29" y="105"/>
                    <a:pt x="29" y="104"/>
                    <a:pt x="30" y="104"/>
                  </a:cubicBezTo>
                  <a:cubicBezTo>
                    <a:pt x="38" y="104"/>
                    <a:pt x="38" y="104"/>
                    <a:pt x="38" y="104"/>
                  </a:cubicBezTo>
                  <a:cubicBezTo>
                    <a:pt x="39" y="104"/>
                    <a:pt x="40" y="105"/>
                    <a:pt x="40" y="106"/>
                  </a:cubicBezTo>
                  <a:lnTo>
                    <a:pt x="40" y="109"/>
                  </a:lnTo>
                  <a:close/>
                  <a:moveTo>
                    <a:pt x="40" y="97"/>
                  </a:moveTo>
                  <a:cubicBezTo>
                    <a:pt x="40" y="98"/>
                    <a:pt x="39" y="98"/>
                    <a:pt x="38" y="98"/>
                  </a:cubicBezTo>
                  <a:cubicBezTo>
                    <a:pt x="30" y="98"/>
                    <a:pt x="30" y="98"/>
                    <a:pt x="30" y="98"/>
                  </a:cubicBezTo>
                  <a:cubicBezTo>
                    <a:pt x="29" y="98"/>
                    <a:pt x="29" y="98"/>
                    <a:pt x="29" y="97"/>
                  </a:cubicBezTo>
                  <a:cubicBezTo>
                    <a:pt x="29" y="93"/>
                    <a:pt x="29" y="93"/>
                    <a:pt x="29" y="93"/>
                  </a:cubicBezTo>
                  <a:cubicBezTo>
                    <a:pt x="29" y="92"/>
                    <a:pt x="29" y="92"/>
                    <a:pt x="30" y="92"/>
                  </a:cubicBezTo>
                  <a:cubicBezTo>
                    <a:pt x="38" y="92"/>
                    <a:pt x="38" y="92"/>
                    <a:pt x="38" y="92"/>
                  </a:cubicBezTo>
                  <a:cubicBezTo>
                    <a:pt x="39" y="92"/>
                    <a:pt x="40" y="92"/>
                    <a:pt x="40" y="93"/>
                  </a:cubicBezTo>
                  <a:lnTo>
                    <a:pt x="40" y="97"/>
                  </a:lnTo>
                  <a:close/>
                  <a:moveTo>
                    <a:pt x="40" y="85"/>
                  </a:moveTo>
                  <a:cubicBezTo>
                    <a:pt x="40" y="85"/>
                    <a:pt x="39" y="86"/>
                    <a:pt x="38" y="86"/>
                  </a:cubicBezTo>
                  <a:cubicBezTo>
                    <a:pt x="30" y="86"/>
                    <a:pt x="30" y="86"/>
                    <a:pt x="30" y="86"/>
                  </a:cubicBezTo>
                  <a:cubicBezTo>
                    <a:pt x="29" y="86"/>
                    <a:pt x="29" y="85"/>
                    <a:pt x="29" y="85"/>
                  </a:cubicBezTo>
                  <a:cubicBezTo>
                    <a:pt x="29" y="81"/>
                    <a:pt x="29" y="81"/>
                    <a:pt x="29" y="81"/>
                  </a:cubicBezTo>
                  <a:cubicBezTo>
                    <a:pt x="29" y="80"/>
                    <a:pt x="29" y="79"/>
                    <a:pt x="30" y="79"/>
                  </a:cubicBezTo>
                  <a:cubicBezTo>
                    <a:pt x="38" y="79"/>
                    <a:pt x="38" y="79"/>
                    <a:pt x="38" y="79"/>
                  </a:cubicBezTo>
                  <a:cubicBezTo>
                    <a:pt x="39" y="79"/>
                    <a:pt x="40" y="80"/>
                    <a:pt x="40" y="81"/>
                  </a:cubicBezTo>
                  <a:lnTo>
                    <a:pt x="40" y="85"/>
                  </a:lnTo>
                  <a:close/>
                  <a:moveTo>
                    <a:pt x="57" y="109"/>
                  </a:moveTo>
                  <a:cubicBezTo>
                    <a:pt x="57" y="110"/>
                    <a:pt x="56" y="111"/>
                    <a:pt x="56" y="111"/>
                  </a:cubicBezTo>
                  <a:cubicBezTo>
                    <a:pt x="48" y="111"/>
                    <a:pt x="48" y="111"/>
                    <a:pt x="48" y="111"/>
                  </a:cubicBezTo>
                  <a:cubicBezTo>
                    <a:pt x="47" y="111"/>
                    <a:pt x="46" y="110"/>
                    <a:pt x="46" y="109"/>
                  </a:cubicBezTo>
                  <a:cubicBezTo>
                    <a:pt x="46" y="106"/>
                    <a:pt x="46" y="106"/>
                    <a:pt x="46" y="106"/>
                  </a:cubicBezTo>
                  <a:cubicBezTo>
                    <a:pt x="46" y="105"/>
                    <a:pt x="47" y="104"/>
                    <a:pt x="48" y="104"/>
                  </a:cubicBezTo>
                  <a:cubicBezTo>
                    <a:pt x="56" y="104"/>
                    <a:pt x="56" y="104"/>
                    <a:pt x="56" y="104"/>
                  </a:cubicBezTo>
                  <a:cubicBezTo>
                    <a:pt x="56" y="104"/>
                    <a:pt x="57" y="105"/>
                    <a:pt x="57" y="106"/>
                  </a:cubicBezTo>
                  <a:lnTo>
                    <a:pt x="57" y="109"/>
                  </a:lnTo>
                  <a:close/>
                  <a:moveTo>
                    <a:pt x="57" y="97"/>
                  </a:moveTo>
                  <a:cubicBezTo>
                    <a:pt x="57" y="98"/>
                    <a:pt x="56" y="98"/>
                    <a:pt x="56" y="98"/>
                  </a:cubicBezTo>
                  <a:cubicBezTo>
                    <a:pt x="48" y="98"/>
                    <a:pt x="48" y="98"/>
                    <a:pt x="48" y="98"/>
                  </a:cubicBezTo>
                  <a:cubicBezTo>
                    <a:pt x="47" y="98"/>
                    <a:pt x="46" y="98"/>
                    <a:pt x="46" y="97"/>
                  </a:cubicBezTo>
                  <a:cubicBezTo>
                    <a:pt x="46" y="93"/>
                    <a:pt x="46" y="93"/>
                    <a:pt x="46" y="93"/>
                  </a:cubicBezTo>
                  <a:cubicBezTo>
                    <a:pt x="46" y="92"/>
                    <a:pt x="47" y="92"/>
                    <a:pt x="48" y="92"/>
                  </a:cubicBezTo>
                  <a:cubicBezTo>
                    <a:pt x="56" y="92"/>
                    <a:pt x="56" y="92"/>
                    <a:pt x="56" y="92"/>
                  </a:cubicBezTo>
                  <a:cubicBezTo>
                    <a:pt x="56" y="92"/>
                    <a:pt x="57" y="92"/>
                    <a:pt x="57" y="93"/>
                  </a:cubicBezTo>
                  <a:lnTo>
                    <a:pt x="57" y="97"/>
                  </a:lnTo>
                  <a:close/>
                  <a:moveTo>
                    <a:pt x="57" y="85"/>
                  </a:moveTo>
                  <a:cubicBezTo>
                    <a:pt x="57" y="85"/>
                    <a:pt x="56" y="86"/>
                    <a:pt x="56" y="86"/>
                  </a:cubicBezTo>
                  <a:cubicBezTo>
                    <a:pt x="48" y="86"/>
                    <a:pt x="48" y="86"/>
                    <a:pt x="48" y="86"/>
                  </a:cubicBezTo>
                  <a:cubicBezTo>
                    <a:pt x="47" y="86"/>
                    <a:pt x="46" y="85"/>
                    <a:pt x="46" y="85"/>
                  </a:cubicBezTo>
                  <a:cubicBezTo>
                    <a:pt x="46" y="81"/>
                    <a:pt x="46" y="81"/>
                    <a:pt x="46" y="81"/>
                  </a:cubicBezTo>
                  <a:cubicBezTo>
                    <a:pt x="46" y="80"/>
                    <a:pt x="47" y="79"/>
                    <a:pt x="48" y="79"/>
                  </a:cubicBezTo>
                  <a:cubicBezTo>
                    <a:pt x="56" y="79"/>
                    <a:pt x="56" y="79"/>
                    <a:pt x="56" y="79"/>
                  </a:cubicBezTo>
                  <a:cubicBezTo>
                    <a:pt x="56" y="79"/>
                    <a:pt x="57" y="80"/>
                    <a:pt x="57" y="81"/>
                  </a:cubicBezTo>
                  <a:lnTo>
                    <a:pt x="57" y="85"/>
                  </a:lnTo>
                  <a:close/>
                  <a:moveTo>
                    <a:pt x="60" y="69"/>
                  </a:moveTo>
                  <a:cubicBezTo>
                    <a:pt x="8" y="69"/>
                    <a:pt x="8" y="69"/>
                    <a:pt x="8" y="69"/>
                  </a:cubicBezTo>
                  <a:cubicBezTo>
                    <a:pt x="8" y="26"/>
                    <a:pt x="8" y="26"/>
                    <a:pt x="8" y="26"/>
                  </a:cubicBezTo>
                  <a:cubicBezTo>
                    <a:pt x="60" y="26"/>
                    <a:pt x="60" y="26"/>
                    <a:pt x="60" y="26"/>
                  </a:cubicBezTo>
                  <a:lnTo>
                    <a:pt x="60" y="69"/>
                  </a:ln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2" name="组合 21"/>
          <p:cNvGrpSpPr/>
          <p:nvPr/>
        </p:nvGrpSpPr>
        <p:grpSpPr bwMode="auto">
          <a:xfrm>
            <a:off x="5297488" y="3198813"/>
            <a:ext cx="3414712" cy="865187"/>
            <a:chOff x="5298052" y="3023337"/>
            <a:chExt cx="3414148" cy="864696"/>
          </a:xfrm>
        </p:grpSpPr>
        <p:grpSp>
          <p:nvGrpSpPr>
            <p:cNvPr id="32782" name="组合 4109"/>
            <p:cNvGrpSpPr/>
            <p:nvPr/>
          </p:nvGrpSpPr>
          <p:grpSpPr bwMode="auto">
            <a:xfrm>
              <a:off x="6336833" y="3066232"/>
              <a:ext cx="2375367" cy="778906"/>
              <a:chOff x="6336833" y="3078837"/>
              <a:chExt cx="2375367" cy="778906"/>
            </a:xfrm>
          </p:grpSpPr>
          <p:sp>
            <p:nvSpPr>
              <p:cNvPr id="32787" name="矩形 17"/>
              <p:cNvSpPr>
                <a:spLocks noChangeArrowheads="1"/>
              </p:cNvSpPr>
              <p:nvPr/>
            </p:nvSpPr>
            <p:spPr bwMode="auto">
              <a:xfrm>
                <a:off x="6336833" y="3426856"/>
                <a:ext cx="237536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27" name="TextBox 18"/>
              <p:cNvSpPr txBox="1">
                <a:spLocks noChangeArrowheads="1"/>
              </p:cNvSpPr>
              <p:nvPr/>
            </p:nvSpPr>
            <p:spPr bwMode="auto">
              <a:xfrm>
                <a:off x="6336105" y="3078780"/>
                <a:ext cx="1639616" cy="369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zh-CN" altLang="en-US" sz="1350" smtClean="0">
                    <a:solidFill>
                      <a:prstClr val="black"/>
                    </a:solidFill>
                    <a:latin typeface="微软雅黑" panose="020B0503020204020204" pitchFamily="34" charset="-122"/>
                    <a:ea typeface="微软雅黑" panose="020B0503020204020204" pitchFamily="34" charset="-122"/>
                  </a:rPr>
                  <a:t>点击插入标题 </a:t>
                </a:r>
                <a:endParaRPr lang="zh-CN" altLang="en-US" sz="1350" smtClean="0">
                  <a:solidFill>
                    <a:prstClr val="black"/>
                  </a:solidFill>
                  <a:latin typeface="Arial" panose="020B0604020202020204" pitchFamily="34" charset="0"/>
                  <a:cs typeface="Arial" panose="020B0604020202020204" pitchFamily="34" charset="0"/>
                </a:endParaRPr>
              </a:p>
            </p:txBody>
          </p:sp>
        </p:grpSp>
        <p:sp>
          <p:nvSpPr>
            <p:cNvPr id="24" name="椭圆 23"/>
            <p:cNvSpPr/>
            <p:nvPr/>
          </p:nvSpPr>
          <p:spPr>
            <a:xfrm>
              <a:off x="5298052" y="3023337"/>
              <a:ext cx="864696" cy="864696"/>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5" name="Freeform 11"/>
            <p:cNvSpPr>
              <a:spLocks noEditPoints="1"/>
            </p:cNvSpPr>
            <p:nvPr/>
          </p:nvSpPr>
          <p:spPr bwMode="auto">
            <a:xfrm>
              <a:off x="5433379" y="3192415"/>
              <a:ext cx="594042" cy="513492"/>
            </a:xfrm>
            <a:custGeom>
              <a:avLst/>
              <a:gdLst>
                <a:gd name="T0" fmla="*/ 95 w 125"/>
                <a:gd name="T1" fmla="*/ 54 h 108"/>
                <a:gd name="T2" fmla="*/ 81 w 125"/>
                <a:gd name="T3" fmla="*/ 71 h 108"/>
                <a:gd name="T4" fmla="*/ 81 w 125"/>
                <a:gd name="T5" fmla="*/ 37 h 108"/>
                <a:gd name="T6" fmla="*/ 95 w 125"/>
                <a:gd name="T7" fmla="*/ 54 h 108"/>
                <a:gd name="T8" fmla="*/ 69 w 125"/>
                <a:gd name="T9" fmla="*/ 0 h 108"/>
                <a:gd name="T10" fmla="*/ 60 w 125"/>
                <a:gd name="T11" fmla="*/ 0 h 108"/>
                <a:gd name="T12" fmla="*/ 60 w 125"/>
                <a:gd name="T13" fmla="*/ 108 h 108"/>
                <a:gd name="T14" fmla="*/ 69 w 125"/>
                <a:gd name="T15" fmla="*/ 108 h 108"/>
                <a:gd name="T16" fmla="*/ 75 w 125"/>
                <a:gd name="T17" fmla="*/ 102 h 108"/>
                <a:gd name="T18" fmla="*/ 75 w 125"/>
                <a:gd name="T19" fmla="*/ 6 h 108"/>
                <a:gd name="T20" fmla="*/ 69 w 125"/>
                <a:gd name="T21" fmla="*/ 0 h 108"/>
                <a:gd name="T22" fmla="*/ 21 w 125"/>
                <a:gd name="T23" fmla="*/ 73 h 108"/>
                <a:gd name="T24" fmla="*/ 54 w 125"/>
                <a:gd name="T25" fmla="*/ 104 h 108"/>
                <a:gd name="T26" fmla="*/ 54 w 125"/>
                <a:gd name="T27" fmla="*/ 4 h 108"/>
                <a:gd name="T28" fmla="*/ 21 w 125"/>
                <a:gd name="T29" fmla="*/ 35 h 108"/>
                <a:gd name="T30" fmla="*/ 21 w 125"/>
                <a:gd name="T31" fmla="*/ 73 h 108"/>
                <a:gd name="T32" fmla="*/ 0 w 125"/>
                <a:gd name="T33" fmla="*/ 54 h 108"/>
                <a:gd name="T34" fmla="*/ 18 w 125"/>
                <a:gd name="T35" fmla="*/ 71 h 108"/>
                <a:gd name="T36" fmla="*/ 18 w 125"/>
                <a:gd name="T37" fmla="*/ 71 h 108"/>
                <a:gd name="T38" fmla="*/ 18 w 125"/>
                <a:gd name="T39" fmla="*/ 71 h 108"/>
                <a:gd name="T40" fmla="*/ 18 w 125"/>
                <a:gd name="T41" fmla="*/ 37 h 108"/>
                <a:gd name="T42" fmla="*/ 18 w 125"/>
                <a:gd name="T43" fmla="*/ 37 h 108"/>
                <a:gd name="T44" fmla="*/ 18 w 125"/>
                <a:gd name="T45" fmla="*/ 37 h 108"/>
                <a:gd name="T46" fmla="*/ 0 w 125"/>
                <a:gd name="T47" fmla="*/ 54 h 108"/>
                <a:gd name="T48" fmla="*/ 81 w 125"/>
                <a:gd name="T49" fmla="*/ 85 h 108"/>
                <a:gd name="T50" fmla="*/ 112 w 125"/>
                <a:gd name="T51" fmla="*/ 54 h 108"/>
                <a:gd name="T52" fmla="*/ 81 w 125"/>
                <a:gd name="T53" fmla="*/ 23 h 108"/>
                <a:gd name="T54" fmla="*/ 81 w 125"/>
                <a:gd name="T55" fmla="*/ 26 h 108"/>
                <a:gd name="T56" fmla="*/ 109 w 125"/>
                <a:gd name="T57" fmla="*/ 54 h 108"/>
                <a:gd name="T58" fmla="*/ 81 w 125"/>
                <a:gd name="T59" fmla="*/ 82 h 108"/>
                <a:gd name="T60" fmla="*/ 81 w 125"/>
                <a:gd name="T61" fmla="*/ 85 h 108"/>
                <a:gd name="T62" fmla="*/ 81 w 125"/>
                <a:gd name="T63" fmla="*/ 91 h 108"/>
                <a:gd name="T64" fmla="*/ 118 w 125"/>
                <a:gd name="T65" fmla="*/ 54 h 108"/>
                <a:gd name="T66" fmla="*/ 81 w 125"/>
                <a:gd name="T67" fmla="*/ 17 h 108"/>
                <a:gd name="T68" fmla="*/ 81 w 125"/>
                <a:gd name="T69" fmla="*/ 20 h 108"/>
                <a:gd name="T70" fmla="*/ 115 w 125"/>
                <a:gd name="T71" fmla="*/ 54 h 108"/>
                <a:gd name="T72" fmla="*/ 81 w 125"/>
                <a:gd name="T73" fmla="*/ 88 h 108"/>
                <a:gd name="T74" fmla="*/ 81 w 125"/>
                <a:gd name="T75" fmla="*/ 91 h 108"/>
                <a:gd name="T76" fmla="*/ 81 w 125"/>
                <a:gd name="T77" fmla="*/ 98 h 108"/>
                <a:gd name="T78" fmla="*/ 125 w 125"/>
                <a:gd name="T79" fmla="*/ 54 h 108"/>
                <a:gd name="T80" fmla="*/ 81 w 125"/>
                <a:gd name="T81" fmla="*/ 10 h 108"/>
                <a:gd name="T82" fmla="*/ 81 w 125"/>
                <a:gd name="T83" fmla="*/ 13 h 108"/>
                <a:gd name="T84" fmla="*/ 121 w 125"/>
                <a:gd name="T85" fmla="*/ 54 h 108"/>
                <a:gd name="T86" fmla="*/ 81 w 125"/>
                <a:gd name="T87" fmla="*/ 95 h 108"/>
                <a:gd name="T88" fmla="*/ 81 w 125"/>
                <a:gd name="T89"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08">
                  <a:moveTo>
                    <a:pt x="95" y="54"/>
                  </a:moveTo>
                  <a:cubicBezTo>
                    <a:pt x="95" y="62"/>
                    <a:pt x="89" y="69"/>
                    <a:pt x="81" y="71"/>
                  </a:cubicBezTo>
                  <a:cubicBezTo>
                    <a:pt x="81" y="37"/>
                    <a:pt x="81" y="37"/>
                    <a:pt x="81" y="37"/>
                  </a:cubicBezTo>
                  <a:cubicBezTo>
                    <a:pt x="89" y="39"/>
                    <a:pt x="95" y="46"/>
                    <a:pt x="95" y="54"/>
                  </a:cubicBezTo>
                  <a:close/>
                  <a:moveTo>
                    <a:pt x="69" y="0"/>
                  </a:moveTo>
                  <a:cubicBezTo>
                    <a:pt x="60" y="0"/>
                    <a:pt x="60" y="0"/>
                    <a:pt x="60" y="0"/>
                  </a:cubicBezTo>
                  <a:cubicBezTo>
                    <a:pt x="60" y="108"/>
                    <a:pt x="60" y="108"/>
                    <a:pt x="60" y="108"/>
                  </a:cubicBezTo>
                  <a:cubicBezTo>
                    <a:pt x="69" y="108"/>
                    <a:pt x="69" y="108"/>
                    <a:pt x="69" y="108"/>
                  </a:cubicBezTo>
                  <a:cubicBezTo>
                    <a:pt x="72" y="108"/>
                    <a:pt x="75" y="105"/>
                    <a:pt x="75" y="102"/>
                  </a:cubicBezTo>
                  <a:cubicBezTo>
                    <a:pt x="75" y="6"/>
                    <a:pt x="75" y="6"/>
                    <a:pt x="75" y="6"/>
                  </a:cubicBezTo>
                  <a:cubicBezTo>
                    <a:pt x="75" y="3"/>
                    <a:pt x="72" y="0"/>
                    <a:pt x="69" y="0"/>
                  </a:cubicBezTo>
                  <a:close/>
                  <a:moveTo>
                    <a:pt x="21" y="73"/>
                  </a:moveTo>
                  <a:cubicBezTo>
                    <a:pt x="32" y="85"/>
                    <a:pt x="47" y="97"/>
                    <a:pt x="54" y="104"/>
                  </a:cubicBezTo>
                  <a:cubicBezTo>
                    <a:pt x="54" y="4"/>
                    <a:pt x="54" y="4"/>
                    <a:pt x="54" y="4"/>
                  </a:cubicBezTo>
                  <a:cubicBezTo>
                    <a:pt x="47" y="11"/>
                    <a:pt x="32" y="23"/>
                    <a:pt x="21" y="35"/>
                  </a:cubicBezTo>
                  <a:lnTo>
                    <a:pt x="21" y="73"/>
                  </a:lnTo>
                  <a:close/>
                  <a:moveTo>
                    <a:pt x="0" y="54"/>
                  </a:moveTo>
                  <a:cubicBezTo>
                    <a:pt x="0" y="62"/>
                    <a:pt x="8" y="69"/>
                    <a:pt x="18" y="71"/>
                  </a:cubicBezTo>
                  <a:cubicBezTo>
                    <a:pt x="18" y="71"/>
                    <a:pt x="18" y="71"/>
                    <a:pt x="18" y="71"/>
                  </a:cubicBezTo>
                  <a:cubicBezTo>
                    <a:pt x="18" y="71"/>
                    <a:pt x="18" y="71"/>
                    <a:pt x="18" y="71"/>
                  </a:cubicBezTo>
                  <a:cubicBezTo>
                    <a:pt x="18" y="37"/>
                    <a:pt x="18" y="37"/>
                    <a:pt x="18" y="37"/>
                  </a:cubicBezTo>
                  <a:cubicBezTo>
                    <a:pt x="18" y="37"/>
                    <a:pt x="18" y="37"/>
                    <a:pt x="18" y="37"/>
                  </a:cubicBezTo>
                  <a:cubicBezTo>
                    <a:pt x="18" y="37"/>
                    <a:pt x="18" y="37"/>
                    <a:pt x="18" y="37"/>
                  </a:cubicBezTo>
                  <a:cubicBezTo>
                    <a:pt x="8" y="39"/>
                    <a:pt x="0" y="46"/>
                    <a:pt x="0" y="54"/>
                  </a:cubicBezTo>
                  <a:close/>
                  <a:moveTo>
                    <a:pt x="81" y="85"/>
                  </a:moveTo>
                  <a:cubicBezTo>
                    <a:pt x="98" y="85"/>
                    <a:pt x="112" y="71"/>
                    <a:pt x="112" y="54"/>
                  </a:cubicBezTo>
                  <a:cubicBezTo>
                    <a:pt x="112" y="37"/>
                    <a:pt x="98" y="23"/>
                    <a:pt x="81" y="23"/>
                  </a:cubicBezTo>
                  <a:cubicBezTo>
                    <a:pt x="81" y="26"/>
                    <a:pt x="81" y="26"/>
                    <a:pt x="81" y="26"/>
                  </a:cubicBezTo>
                  <a:cubicBezTo>
                    <a:pt x="96" y="26"/>
                    <a:pt x="109" y="38"/>
                    <a:pt x="109" y="54"/>
                  </a:cubicBezTo>
                  <a:cubicBezTo>
                    <a:pt x="109" y="70"/>
                    <a:pt x="96" y="82"/>
                    <a:pt x="81" y="82"/>
                  </a:cubicBezTo>
                  <a:cubicBezTo>
                    <a:pt x="81" y="85"/>
                    <a:pt x="81" y="85"/>
                    <a:pt x="81" y="85"/>
                  </a:cubicBezTo>
                  <a:close/>
                  <a:moveTo>
                    <a:pt x="81" y="91"/>
                  </a:moveTo>
                  <a:cubicBezTo>
                    <a:pt x="101" y="91"/>
                    <a:pt x="118" y="74"/>
                    <a:pt x="118" y="54"/>
                  </a:cubicBezTo>
                  <a:cubicBezTo>
                    <a:pt x="118" y="34"/>
                    <a:pt x="101" y="17"/>
                    <a:pt x="81" y="17"/>
                  </a:cubicBezTo>
                  <a:cubicBezTo>
                    <a:pt x="81" y="20"/>
                    <a:pt x="81" y="20"/>
                    <a:pt x="81" y="20"/>
                  </a:cubicBezTo>
                  <a:cubicBezTo>
                    <a:pt x="99" y="20"/>
                    <a:pt x="115" y="35"/>
                    <a:pt x="115" y="54"/>
                  </a:cubicBezTo>
                  <a:cubicBezTo>
                    <a:pt x="115" y="73"/>
                    <a:pt x="99" y="88"/>
                    <a:pt x="81" y="88"/>
                  </a:cubicBezTo>
                  <a:cubicBezTo>
                    <a:pt x="81" y="91"/>
                    <a:pt x="81" y="91"/>
                    <a:pt x="81" y="91"/>
                  </a:cubicBezTo>
                  <a:close/>
                  <a:moveTo>
                    <a:pt x="81" y="98"/>
                  </a:moveTo>
                  <a:cubicBezTo>
                    <a:pt x="105" y="98"/>
                    <a:pt x="125" y="78"/>
                    <a:pt x="125" y="54"/>
                  </a:cubicBezTo>
                  <a:cubicBezTo>
                    <a:pt x="125" y="30"/>
                    <a:pt x="105" y="10"/>
                    <a:pt x="81" y="10"/>
                  </a:cubicBezTo>
                  <a:cubicBezTo>
                    <a:pt x="81" y="13"/>
                    <a:pt x="81" y="13"/>
                    <a:pt x="81" y="13"/>
                  </a:cubicBezTo>
                  <a:cubicBezTo>
                    <a:pt x="103" y="13"/>
                    <a:pt x="121" y="32"/>
                    <a:pt x="121" y="54"/>
                  </a:cubicBezTo>
                  <a:cubicBezTo>
                    <a:pt x="121" y="76"/>
                    <a:pt x="103" y="95"/>
                    <a:pt x="81" y="95"/>
                  </a:cubicBezTo>
                  <a:cubicBezTo>
                    <a:pt x="81" y="98"/>
                    <a:pt x="81" y="98"/>
                    <a:pt x="81" y="98"/>
                  </a:cubicBezTo>
                  <a:close/>
                </a:path>
              </a:pathLst>
            </a:custGeom>
            <a:gradFill flip="none" rotWithShape="1">
              <a:gsLst>
                <a:gs pos="69184">
                  <a:schemeClr val="bg1">
                    <a:lumMod val="50000"/>
                  </a:schemeClr>
                </a:gs>
                <a:gs pos="33000">
                  <a:schemeClr val="bg1">
                    <a:lumMod val="85000"/>
                  </a:schemeClr>
                </a:gs>
                <a:gs pos="0">
                  <a:schemeClr val="bg1">
                    <a:lumMod val="50000"/>
                  </a:schemeClr>
                </a:gs>
                <a:gs pos="100000">
                  <a:schemeClr val="tx1">
                    <a:lumMod val="50000"/>
                    <a:lumOff val="50000"/>
                  </a:schemeClr>
                </a:gs>
              </a:gsLst>
              <a:lin ang="2700000" scaled="1"/>
              <a:tileRect/>
            </a:gradFill>
            <a:ln w="3175">
              <a:solidFill>
                <a:schemeClr val="bg1">
                  <a:lumMod val="95000"/>
                </a:schemeClr>
              </a:solidFill>
            </a:ln>
            <a:effectLst>
              <a:outerShdw blurRad="12700" algn="ctr" rotWithShape="0">
                <a:prstClr val="black">
                  <a:alpha val="20000"/>
                </a:prstClr>
              </a:outerShdw>
              <a:reflection blurRad="6350" stA="3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28" name="组合 27"/>
          <p:cNvGrpSpPr/>
          <p:nvPr/>
        </p:nvGrpSpPr>
        <p:grpSpPr bwMode="auto">
          <a:xfrm>
            <a:off x="619125" y="4313238"/>
            <a:ext cx="649288" cy="230187"/>
            <a:chOff x="575840" y="4315074"/>
            <a:chExt cx="649859" cy="230832"/>
          </a:xfrm>
        </p:grpSpPr>
        <p:sp>
          <p:nvSpPr>
            <p:cNvPr id="29" name="圆角矩形 28"/>
            <p:cNvSpPr/>
            <p:nvPr/>
          </p:nvSpPr>
          <p:spPr>
            <a:xfrm>
              <a:off x="575840" y="4316665"/>
              <a:ext cx="621259" cy="227649"/>
            </a:xfrm>
            <a:prstGeom prst="roundRect">
              <a:avLst>
                <a:gd name="adj" fmla="val 50000"/>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0" name="半闭框 29"/>
            <p:cNvSpPr/>
            <p:nvPr/>
          </p:nvSpPr>
          <p:spPr>
            <a:xfrm rot="8100000">
              <a:off x="652107" y="4401039"/>
              <a:ext cx="60378" cy="58902"/>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prstClr val="black"/>
                </a:solidFill>
              </a:endParaRPr>
            </a:p>
          </p:txBody>
        </p:sp>
        <p:sp>
          <p:nvSpPr>
            <p:cNvPr id="32781" name="TextBox 6"/>
            <p:cNvSpPr txBox="1">
              <a:spLocks noChangeArrowheads="1"/>
            </p:cNvSpPr>
            <p:nvPr/>
          </p:nvSpPr>
          <p:spPr bwMode="auto">
            <a:xfrm>
              <a:off x="668704" y="4315074"/>
              <a:ext cx="5569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00" b="1">
                  <a:solidFill>
                    <a:srgbClr val="FFFFFF"/>
                  </a:solidFill>
                  <a:latin typeface="Arial" panose="020B0604020202020204" pitchFamily="34" charset="0"/>
                  <a:cs typeface="Arial" panose="020B0604020202020204" pitchFamily="34" charset="0"/>
                </a:rPr>
                <a:t>NEXT</a:t>
              </a:r>
              <a:endParaRPr lang="zh-CN" altLang="en-US" sz="900" b="1">
                <a:solidFill>
                  <a:srgbClr val="FFFFFF"/>
                </a:solidFill>
                <a:latin typeface="Arial" panose="020B0604020202020204" pitchFamily="34" charset="0"/>
                <a:cs typeface="Arial" panose="020B0604020202020204" pitchFamily="34" charset="0"/>
              </a:endParaRPr>
            </a:p>
          </p:txBody>
        </p:sp>
      </p:grpSp>
      <p:grpSp>
        <p:nvGrpSpPr>
          <p:cNvPr id="32776" name="组合 31"/>
          <p:cNvGrpSpPr/>
          <p:nvPr/>
        </p:nvGrpSpPr>
        <p:grpSpPr bwMode="auto">
          <a:xfrm>
            <a:off x="314325" y="22225"/>
            <a:ext cx="2513013" cy="307975"/>
            <a:chOff x="508001" y="-6476"/>
            <a:chExt cx="2513013" cy="307976"/>
          </a:xfrm>
        </p:grpSpPr>
        <p:sp>
          <p:nvSpPr>
            <p:cNvPr id="32777" name="TextBox 32"/>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32778" name="TextBox 33"/>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8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48000"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2" presetClass="entr" presetSubtype="8" fill="hold" nodeType="withEffect">
                                  <p:stCondLst>
                                    <p:cond delay="10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par>
                                <p:cTn id="17" presetID="2" presetClass="entr" presetSubtype="2" decel="58000" fill="hold" nodeType="withEffect">
                                  <p:stCondLst>
                                    <p:cond delay="1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decel="58000" fill="hold" nodeType="withEffect">
                                  <p:stCondLst>
                                    <p:cond delay="17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2" decel="58000" fill="hold" nodeType="withEffect">
                                  <p:stCondLst>
                                    <p:cond delay="19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a:grpSpLocks noChangeAspect="1"/>
          </p:cNvGrpSpPr>
          <p:nvPr/>
        </p:nvGrpSpPr>
        <p:grpSpPr bwMode="auto">
          <a:xfrm>
            <a:off x="2819511" y="1707793"/>
            <a:ext cx="413517" cy="440029"/>
            <a:chOff x="1228" y="1220"/>
            <a:chExt cx="406" cy="432"/>
          </a:xfrm>
          <a:solidFill>
            <a:srgbClr val="2A65AC"/>
          </a:solidFill>
        </p:grpSpPr>
        <p:sp>
          <p:nvSpPr>
            <p:cNvPr id="13" name="Freeform 6"/>
            <p:cNvSpPr/>
            <p:nvPr/>
          </p:nvSpPr>
          <p:spPr bwMode="auto">
            <a:xfrm>
              <a:off x="1273" y="1248"/>
              <a:ext cx="52" cy="59"/>
            </a:xfrm>
            <a:custGeom>
              <a:avLst/>
              <a:gdLst>
                <a:gd name="T0" fmla="*/ 11 w 22"/>
                <a:gd name="T1" fmla="*/ 25 h 25"/>
                <a:gd name="T2" fmla="*/ 2 w 22"/>
                <a:gd name="T3" fmla="*/ 17 h 25"/>
                <a:gd name="T4" fmla="*/ 2 w 22"/>
                <a:gd name="T5" fmla="*/ 16 h 25"/>
                <a:gd name="T6" fmla="*/ 1 w 22"/>
                <a:gd name="T7" fmla="*/ 16 h 25"/>
                <a:gd name="T8" fmla="*/ 0 w 22"/>
                <a:gd name="T9" fmla="*/ 12 h 25"/>
                <a:gd name="T10" fmla="*/ 1 w 22"/>
                <a:gd name="T11" fmla="*/ 11 h 25"/>
                <a:gd name="T12" fmla="*/ 1 w 22"/>
                <a:gd name="T13" fmla="*/ 11 h 25"/>
                <a:gd name="T14" fmla="*/ 2 w 22"/>
                <a:gd name="T15" fmla="*/ 10 h 25"/>
                <a:gd name="T16" fmla="*/ 11 w 22"/>
                <a:gd name="T17" fmla="*/ 0 h 25"/>
                <a:gd name="T18" fmla="*/ 21 w 22"/>
                <a:gd name="T19" fmla="*/ 11 h 25"/>
                <a:gd name="T20" fmla="*/ 21 w 22"/>
                <a:gd name="T21" fmla="*/ 11 h 25"/>
                <a:gd name="T22" fmla="*/ 21 w 22"/>
                <a:gd name="T23" fmla="*/ 11 h 25"/>
                <a:gd name="T24" fmla="*/ 22 w 22"/>
                <a:gd name="T25" fmla="*/ 12 h 25"/>
                <a:gd name="T26" fmla="*/ 20 w 22"/>
                <a:gd name="T27" fmla="*/ 16 h 25"/>
                <a:gd name="T28" fmla="*/ 20 w 22"/>
                <a:gd name="T29" fmla="*/ 16 h 25"/>
                <a:gd name="T30" fmla="*/ 20 w 22"/>
                <a:gd name="T31" fmla="*/ 16 h 25"/>
                <a:gd name="T32" fmla="*/ 11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11" y="25"/>
                  </a:moveTo>
                  <a:cubicBezTo>
                    <a:pt x="5" y="25"/>
                    <a:pt x="3" y="19"/>
                    <a:pt x="2" y="17"/>
                  </a:cubicBezTo>
                  <a:cubicBezTo>
                    <a:pt x="2" y="16"/>
                    <a:pt x="2" y="16"/>
                    <a:pt x="2" y="16"/>
                  </a:cubicBezTo>
                  <a:cubicBezTo>
                    <a:pt x="1" y="16"/>
                    <a:pt x="1" y="16"/>
                    <a:pt x="1" y="16"/>
                  </a:cubicBezTo>
                  <a:cubicBezTo>
                    <a:pt x="0" y="16"/>
                    <a:pt x="0" y="14"/>
                    <a:pt x="0" y="12"/>
                  </a:cubicBezTo>
                  <a:cubicBezTo>
                    <a:pt x="0" y="12"/>
                    <a:pt x="0" y="12"/>
                    <a:pt x="1" y="11"/>
                  </a:cubicBezTo>
                  <a:cubicBezTo>
                    <a:pt x="1" y="11"/>
                    <a:pt x="1" y="11"/>
                    <a:pt x="1" y="11"/>
                  </a:cubicBezTo>
                  <a:cubicBezTo>
                    <a:pt x="2" y="10"/>
                    <a:pt x="2" y="10"/>
                    <a:pt x="2" y="10"/>
                  </a:cubicBezTo>
                  <a:cubicBezTo>
                    <a:pt x="2" y="5"/>
                    <a:pt x="6" y="0"/>
                    <a:pt x="11" y="0"/>
                  </a:cubicBezTo>
                  <a:cubicBezTo>
                    <a:pt x="16" y="0"/>
                    <a:pt x="20" y="5"/>
                    <a:pt x="21" y="11"/>
                  </a:cubicBezTo>
                  <a:cubicBezTo>
                    <a:pt x="21" y="11"/>
                    <a:pt x="21" y="11"/>
                    <a:pt x="21" y="11"/>
                  </a:cubicBezTo>
                  <a:cubicBezTo>
                    <a:pt x="21" y="11"/>
                    <a:pt x="21" y="11"/>
                    <a:pt x="21" y="11"/>
                  </a:cubicBezTo>
                  <a:cubicBezTo>
                    <a:pt x="22" y="12"/>
                    <a:pt x="22" y="12"/>
                    <a:pt x="22" y="12"/>
                  </a:cubicBezTo>
                  <a:cubicBezTo>
                    <a:pt x="22" y="14"/>
                    <a:pt x="21" y="15"/>
                    <a:pt x="20" y="16"/>
                  </a:cubicBezTo>
                  <a:cubicBezTo>
                    <a:pt x="20" y="16"/>
                    <a:pt x="20" y="16"/>
                    <a:pt x="20" y="16"/>
                  </a:cubicBezTo>
                  <a:cubicBezTo>
                    <a:pt x="20" y="16"/>
                    <a:pt x="20" y="16"/>
                    <a:pt x="20" y="16"/>
                  </a:cubicBezTo>
                  <a:cubicBezTo>
                    <a:pt x="19" y="19"/>
                    <a:pt x="17" y="25"/>
                    <a:pt x="11" y="25"/>
                  </a:cubicBez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4" name="Freeform 7"/>
            <p:cNvSpPr/>
            <p:nvPr/>
          </p:nvSpPr>
          <p:spPr bwMode="auto">
            <a:xfrm>
              <a:off x="1535" y="1248"/>
              <a:ext cx="54" cy="59"/>
            </a:xfrm>
            <a:custGeom>
              <a:avLst/>
              <a:gdLst>
                <a:gd name="T0" fmla="*/ 12 w 23"/>
                <a:gd name="T1" fmla="*/ 25 h 25"/>
                <a:gd name="T2" fmla="*/ 3 w 23"/>
                <a:gd name="T3" fmla="*/ 17 h 25"/>
                <a:gd name="T4" fmla="*/ 3 w 23"/>
                <a:gd name="T5" fmla="*/ 16 h 25"/>
                <a:gd name="T6" fmla="*/ 2 w 23"/>
                <a:gd name="T7" fmla="*/ 16 h 25"/>
                <a:gd name="T8" fmla="*/ 0 w 23"/>
                <a:gd name="T9" fmla="*/ 12 h 25"/>
                <a:gd name="T10" fmla="*/ 1 w 23"/>
                <a:gd name="T11" fmla="*/ 11 h 25"/>
                <a:gd name="T12" fmla="*/ 2 w 23"/>
                <a:gd name="T13" fmla="*/ 11 h 25"/>
                <a:gd name="T14" fmla="*/ 2 w 23"/>
                <a:gd name="T15" fmla="*/ 10 h 25"/>
                <a:gd name="T16" fmla="*/ 12 w 23"/>
                <a:gd name="T17" fmla="*/ 0 h 25"/>
                <a:gd name="T18" fmla="*/ 21 w 23"/>
                <a:gd name="T19" fmla="*/ 11 h 25"/>
                <a:gd name="T20" fmla="*/ 21 w 23"/>
                <a:gd name="T21" fmla="*/ 11 h 25"/>
                <a:gd name="T22" fmla="*/ 22 w 23"/>
                <a:gd name="T23" fmla="*/ 11 h 25"/>
                <a:gd name="T24" fmla="*/ 23 w 23"/>
                <a:gd name="T25" fmla="*/ 12 h 25"/>
                <a:gd name="T26" fmla="*/ 21 w 23"/>
                <a:gd name="T27" fmla="*/ 16 h 25"/>
                <a:gd name="T28" fmla="*/ 21 w 23"/>
                <a:gd name="T29" fmla="*/ 16 h 25"/>
                <a:gd name="T30" fmla="*/ 20 w 23"/>
                <a:gd name="T31" fmla="*/ 16 h 25"/>
                <a:gd name="T32" fmla="*/ 12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12" y="25"/>
                  </a:moveTo>
                  <a:cubicBezTo>
                    <a:pt x="6" y="25"/>
                    <a:pt x="3" y="19"/>
                    <a:pt x="3" y="17"/>
                  </a:cubicBezTo>
                  <a:cubicBezTo>
                    <a:pt x="3" y="16"/>
                    <a:pt x="3" y="16"/>
                    <a:pt x="3" y="16"/>
                  </a:cubicBezTo>
                  <a:cubicBezTo>
                    <a:pt x="2" y="16"/>
                    <a:pt x="2" y="16"/>
                    <a:pt x="2" y="16"/>
                  </a:cubicBezTo>
                  <a:cubicBezTo>
                    <a:pt x="1" y="16"/>
                    <a:pt x="0" y="14"/>
                    <a:pt x="0" y="12"/>
                  </a:cubicBezTo>
                  <a:cubicBezTo>
                    <a:pt x="0" y="12"/>
                    <a:pt x="1" y="12"/>
                    <a:pt x="1" y="11"/>
                  </a:cubicBezTo>
                  <a:cubicBezTo>
                    <a:pt x="2" y="11"/>
                    <a:pt x="2" y="11"/>
                    <a:pt x="2" y="11"/>
                  </a:cubicBezTo>
                  <a:cubicBezTo>
                    <a:pt x="2" y="10"/>
                    <a:pt x="2" y="10"/>
                    <a:pt x="2" y="10"/>
                  </a:cubicBezTo>
                  <a:cubicBezTo>
                    <a:pt x="2" y="5"/>
                    <a:pt x="6" y="0"/>
                    <a:pt x="12" y="0"/>
                  </a:cubicBezTo>
                  <a:cubicBezTo>
                    <a:pt x="17" y="0"/>
                    <a:pt x="21" y="5"/>
                    <a:pt x="21" y="11"/>
                  </a:cubicBezTo>
                  <a:cubicBezTo>
                    <a:pt x="21" y="11"/>
                    <a:pt x="21" y="11"/>
                    <a:pt x="21" y="11"/>
                  </a:cubicBezTo>
                  <a:cubicBezTo>
                    <a:pt x="22" y="11"/>
                    <a:pt x="22" y="11"/>
                    <a:pt x="22" y="11"/>
                  </a:cubicBezTo>
                  <a:cubicBezTo>
                    <a:pt x="22" y="12"/>
                    <a:pt x="23" y="12"/>
                    <a:pt x="23" y="12"/>
                  </a:cubicBezTo>
                  <a:cubicBezTo>
                    <a:pt x="23" y="14"/>
                    <a:pt x="22" y="15"/>
                    <a:pt x="21" y="16"/>
                  </a:cubicBezTo>
                  <a:cubicBezTo>
                    <a:pt x="21" y="16"/>
                    <a:pt x="21" y="16"/>
                    <a:pt x="21" y="16"/>
                  </a:cubicBezTo>
                  <a:cubicBezTo>
                    <a:pt x="20" y="16"/>
                    <a:pt x="20" y="16"/>
                    <a:pt x="20" y="16"/>
                  </a:cubicBezTo>
                  <a:cubicBezTo>
                    <a:pt x="20" y="19"/>
                    <a:pt x="18" y="25"/>
                    <a:pt x="12" y="25"/>
                  </a:cubicBez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5" name="Freeform 8"/>
            <p:cNvSpPr/>
            <p:nvPr/>
          </p:nvSpPr>
          <p:spPr bwMode="auto">
            <a:xfrm>
              <a:off x="1240" y="1317"/>
              <a:ext cx="111" cy="222"/>
            </a:xfrm>
            <a:custGeom>
              <a:avLst/>
              <a:gdLst>
                <a:gd name="T0" fmla="*/ 32 w 47"/>
                <a:gd name="T1" fmla="*/ 94 h 94"/>
                <a:gd name="T2" fmla="*/ 27 w 47"/>
                <a:gd name="T3" fmla="*/ 89 h 94"/>
                <a:gd name="T4" fmla="*/ 27 w 47"/>
                <a:gd name="T5" fmla="*/ 48 h 94"/>
                <a:gd name="T6" fmla="*/ 22 w 47"/>
                <a:gd name="T7" fmla="*/ 48 h 94"/>
                <a:gd name="T8" fmla="*/ 22 w 47"/>
                <a:gd name="T9" fmla="*/ 89 h 94"/>
                <a:gd name="T10" fmla="*/ 17 w 47"/>
                <a:gd name="T11" fmla="*/ 94 h 94"/>
                <a:gd name="T12" fmla="*/ 12 w 47"/>
                <a:gd name="T13" fmla="*/ 89 h 94"/>
                <a:gd name="T14" fmla="*/ 12 w 47"/>
                <a:gd name="T15" fmla="*/ 45 h 94"/>
                <a:gd name="T16" fmla="*/ 12 w 47"/>
                <a:gd name="T17" fmla="*/ 42 h 94"/>
                <a:gd name="T18" fmla="*/ 12 w 47"/>
                <a:gd name="T19" fmla="*/ 13 h 94"/>
                <a:gd name="T20" fmla="*/ 11 w 47"/>
                <a:gd name="T21" fmla="*/ 13 h 94"/>
                <a:gd name="T22" fmla="*/ 11 w 47"/>
                <a:gd name="T23" fmla="*/ 13 h 94"/>
                <a:gd name="T24" fmla="*/ 7 w 47"/>
                <a:gd name="T25" fmla="*/ 28 h 94"/>
                <a:gd name="T26" fmla="*/ 8 w 47"/>
                <a:gd name="T27" fmla="*/ 44 h 94"/>
                <a:gd name="T28" fmla="*/ 7 w 47"/>
                <a:gd name="T29" fmla="*/ 47 h 94"/>
                <a:gd name="T30" fmla="*/ 5 w 47"/>
                <a:gd name="T31" fmla="*/ 48 h 94"/>
                <a:gd name="T32" fmla="*/ 5 w 47"/>
                <a:gd name="T33" fmla="*/ 48 h 94"/>
                <a:gd name="T34" fmla="*/ 2 w 47"/>
                <a:gd name="T35" fmla="*/ 44 h 94"/>
                <a:gd name="T36" fmla="*/ 1 w 47"/>
                <a:gd name="T37" fmla="*/ 44 h 94"/>
                <a:gd name="T38" fmla="*/ 1 w 47"/>
                <a:gd name="T39" fmla="*/ 28 h 94"/>
                <a:gd name="T40" fmla="*/ 7 w 47"/>
                <a:gd name="T41" fmla="*/ 4 h 94"/>
                <a:gd name="T42" fmla="*/ 16 w 47"/>
                <a:gd name="T43" fmla="*/ 1 h 94"/>
                <a:gd name="T44" fmla="*/ 17 w 47"/>
                <a:gd name="T45" fmla="*/ 0 h 94"/>
                <a:gd name="T46" fmla="*/ 21 w 47"/>
                <a:gd name="T47" fmla="*/ 14 h 94"/>
                <a:gd name="T48" fmla="*/ 23 w 47"/>
                <a:gd name="T49" fmla="*/ 17 h 94"/>
                <a:gd name="T50" fmla="*/ 23 w 47"/>
                <a:gd name="T51" fmla="*/ 13 h 94"/>
                <a:gd name="T52" fmla="*/ 24 w 47"/>
                <a:gd name="T53" fmla="*/ 5 h 94"/>
                <a:gd name="T54" fmla="*/ 25 w 47"/>
                <a:gd name="T55" fmla="*/ 4 h 94"/>
                <a:gd name="T56" fmla="*/ 24 w 47"/>
                <a:gd name="T57" fmla="*/ 2 h 94"/>
                <a:gd name="T58" fmla="*/ 25 w 47"/>
                <a:gd name="T59" fmla="*/ 1 h 94"/>
                <a:gd name="T60" fmla="*/ 25 w 47"/>
                <a:gd name="T61" fmla="*/ 1 h 94"/>
                <a:gd name="T62" fmla="*/ 26 w 47"/>
                <a:gd name="T63" fmla="*/ 2 h 94"/>
                <a:gd name="T64" fmla="*/ 25 w 47"/>
                <a:gd name="T65" fmla="*/ 4 h 94"/>
                <a:gd name="T66" fmla="*/ 25 w 47"/>
                <a:gd name="T67" fmla="*/ 5 h 94"/>
                <a:gd name="T68" fmla="*/ 27 w 47"/>
                <a:gd name="T69" fmla="*/ 13 h 94"/>
                <a:gd name="T70" fmla="*/ 27 w 47"/>
                <a:gd name="T71" fmla="*/ 17 h 94"/>
                <a:gd name="T72" fmla="*/ 29 w 47"/>
                <a:gd name="T73" fmla="*/ 14 h 94"/>
                <a:gd name="T74" fmla="*/ 33 w 47"/>
                <a:gd name="T75" fmla="*/ 0 h 94"/>
                <a:gd name="T76" fmla="*/ 34 w 47"/>
                <a:gd name="T77" fmla="*/ 1 h 94"/>
                <a:gd name="T78" fmla="*/ 43 w 47"/>
                <a:gd name="T79" fmla="*/ 4 h 94"/>
                <a:gd name="T80" fmla="*/ 47 w 47"/>
                <a:gd name="T81" fmla="*/ 13 h 94"/>
                <a:gd name="T82" fmla="*/ 43 w 47"/>
                <a:gd name="T83" fmla="*/ 34 h 94"/>
                <a:gd name="T84" fmla="*/ 43 w 47"/>
                <a:gd name="T85" fmla="*/ 48 h 94"/>
                <a:gd name="T86" fmla="*/ 42 w 47"/>
                <a:gd name="T87" fmla="*/ 44 h 94"/>
                <a:gd name="T88" fmla="*/ 42 w 47"/>
                <a:gd name="T89" fmla="*/ 44 h 94"/>
                <a:gd name="T90" fmla="*/ 42 w 47"/>
                <a:gd name="T91" fmla="*/ 28 h 94"/>
                <a:gd name="T92" fmla="*/ 40 w 47"/>
                <a:gd name="T93" fmla="*/ 13 h 94"/>
                <a:gd name="T94" fmla="*/ 38 w 47"/>
                <a:gd name="T95" fmla="*/ 14 h 94"/>
                <a:gd name="T96" fmla="*/ 38 w 47"/>
                <a:gd name="T97" fmla="*/ 42 h 94"/>
                <a:gd name="T98" fmla="*/ 37 w 47"/>
                <a:gd name="T99" fmla="*/ 44 h 94"/>
                <a:gd name="T100" fmla="*/ 37 w 47"/>
                <a:gd name="T101" fmla="*/ 89 h 94"/>
                <a:gd name="T102" fmla="*/ 32 w 47"/>
                <a:gd name="T103"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 h="94">
                  <a:moveTo>
                    <a:pt x="32" y="94"/>
                  </a:moveTo>
                  <a:cubicBezTo>
                    <a:pt x="30" y="94"/>
                    <a:pt x="27" y="92"/>
                    <a:pt x="27" y="89"/>
                  </a:cubicBezTo>
                  <a:cubicBezTo>
                    <a:pt x="27" y="48"/>
                    <a:pt x="27" y="48"/>
                    <a:pt x="27" y="48"/>
                  </a:cubicBezTo>
                  <a:cubicBezTo>
                    <a:pt x="22" y="48"/>
                    <a:pt x="22" y="48"/>
                    <a:pt x="22" y="48"/>
                  </a:cubicBezTo>
                  <a:cubicBezTo>
                    <a:pt x="22" y="89"/>
                    <a:pt x="22" y="89"/>
                    <a:pt x="22" y="89"/>
                  </a:cubicBezTo>
                  <a:cubicBezTo>
                    <a:pt x="22" y="92"/>
                    <a:pt x="20" y="94"/>
                    <a:pt x="17" y="94"/>
                  </a:cubicBezTo>
                  <a:cubicBezTo>
                    <a:pt x="15" y="94"/>
                    <a:pt x="12" y="92"/>
                    <a:pt x="12" y="89"/>
                  </a:cubicBezTo>
                  <a:cubicBezTo>
                    <a:pt x="12" y="45"/>
                    <a:pt x="12" y="45"/>
                    <a:pt x="12" y="45"/>
                  </a:cubicBezTo>
                  <a:cubicBezTo>
                    <a:pt x="12" y="44"/>
                    <a:pt x="12" y="43"/>
                    <a:pt x="12" y="42"/>
                  </a:cubicBezTo>
                  <a:cubicBezTo>
                    <a:pt x="12" y="13"/>
                    <a:pt x="12" y="13"/>
                    <a:pt x="12" y="13"/>
                  </a:cubicBezTo>
                  <a:cubicBezTo>
                    <a:pt x="11" y="13"/>
                    <a:pt x="11" y="13"/>
                    <a:pt x="11" y="13"/>
                  </a:cubicBezTo>
                  <a:cubicBezTo>
                    <a:pt x="11" y="13"/>
                    <a:pt x="11" y="13"/>
                    <a:pt x="11" y="13"/>
                  </a:cubicBezTo>
                  <a:cubicBezTo>
                    <a:pt x="9" y="13"/>
                    <a:pt x="7" y="26"/>
                    <a:pt x="7" y="28"/>
                  </a:cubicBezTo>
                  <a:cubicBezTo>
                    <a:pt x="7" y="36"/>
                    <a:pt x="8" y="44"/>
                    <a:pt x="8" y="44"/>
                  </a:cubicBezTo>
                  <a:cubicBezTo>
                    <a:pt x="8" y="46"/>
                    <a:pt x="8" y="46"/>
                    <a:pt x="7" y="47"/>
                  </a:cubicBezTo>
                  <a:cubicBezTo>
                    <a:pt x="7" y="48"/>
                    <a:pt x="6" y="48"/>
                    <a:pt x="5" y="48"/>
                  </a:cubicBezTo>
                  <a:cubicBezTo>
                    <a:pt x="5" y="48"/>
                    <a:pt x="5" y="48"/>
                    <a:pt x="5" y="48"/>
                  </a:cubicBezTo>
                  <a:cubicBezTo>
                    <a:pt x="2" y="48"/>
                    <a:pt x="2" y="47"/>
                    <a:pt x="2" y="44"/>
                  </a:cubicBezTo>
                  <a:cubicBezTo>
                    <a:pt x="1" y="44"/>
                    <a:pt x="1" y="44"/>
                    <a:pt x="1" y="44"/>
                  </a:cubicBezTo>
                  <a:cubicBezTo>
                    <a:pt x="1" y="44"/>
                    <a:pt x="0" y="33"/>
                    <a:pt x="1" y="28"/>
                  </a:cubicBezTo>
                  <a:cubicBezTo>
                    <a:pt x="2" y="9"/>
                    <a:pt x="6" y="5"/>
                    <a:pt x="7" y="4"/>
                  </a:cubicBezTo>
                  <a:cubicBezTo>
                    <a:pt x="8" y="3"/>
                    <a:pt x="11" y="2"/>
                    <a:pt x="16" y="1"/>
                  </a:cubicBezTo>
                  <a:cubicBezTo>
                    <a:pt x="16" y="0"/>
                    <a:pt x="17" y="0"/>
                    <a:pt x="17" y="0"/>
                  </a:cubicBezTo>
                  <a:cubicBezTo>
                    <a:pt x="17" y="3"/>
                    <a:pt x="18" y="8"/>
                    <a:pt x="21" y="14"/>
                  </a:cubicBezTo>
                  <a:cubicBezTo>
                    <a:pt x="23" y="17"/>
                    <a:pt x="23" y="17"/>
                    <a:pt x="23" y="17"/>
                  </a:cubicBezTo>
                  <a:cubicBezTo>
                    <a:pt x="23" y="13"/>
                    <a:pt x="23" y="13"/>
                    <a:pt x="23" y="13"/>
                  </a:cubicBezTo>
                  <a:cubicBezTo>
                    <a:pt x="24" y="9"/>
                    <a:pt x="24" y="5"/>
                    <a:pt x="24" y="5"/>
                  </a:cubicBezTo>
                  <a:cubicBezTo>
                    <a:pt x="25" y="4"/>
                    <a:pt x="25" y="4"/>
                    <a:pt x="25" y="4"/>
                  </a:cubicBezTo>
                  <a:cubicBezTo>
                    <a:pt x="24" y="2"/>
                    <a:pt x="24" y="2"/>
                    <a:pt x="24" y="2"/>
                  </a:cubicBezTo>
                  <a:cubicBezTo>
                    <a:pt x="25" y="1"/>
                    <a:pt x="25" y="1"/>
                    <a:pt x="25" y="1"/>
                  </a:cubicBezTo>
                  <a:cubicBezTo>
                    <a:pt x="25" y="1"/>
                    <a:pt x="25" y="1"/>
                    <a:pt x="25" y="1"/>
                  </a:cubicBezTo>
                  <a:cubicBezTo>
                    <a:pt x="26" y="2"/>
                    <a:pt x="26" y="2"/>
                    <a:pt x="26" y="2"/>
                  </a:cubicBezTo>
                  <a:cubicBezTo>
                    <a:pt x="25" y="4"/>
                    <a:pt x="25" y="4"/>
                    <a:pt x="25" y="4"/>
                  </a:cubicBezTo>
                  <a:cubicBezTo>
                    <a:pt x="25" y="5"/>
                    <a:pt x="25" y="5"/>
                    <a:pt x="25" y="5"/>
                  </a:cubicBezTo>
                  <a:cubicBezTo>
                    <a:pt x="25" y="5"/>
                    <a:pt x="26" y="9"/>
                    <a:pt x="27" y="13"/>
                  </a:cubicBezTo>
                  <a:cubicBezTo>
                    <a:pt x="27" y="17"/>
                    <a:pt x="27" y="17"/>
                    <a:pt x="27" y="17"/>
                  </a:cubicBezTo>
                  <a:cubicBezTo>
                    <a:pt x="29" y="14"/>
                    <a:pt x="29" y="14"/>
                    <a:pt x="29" y="14"/>
                  </a:cubicBezTo>
                  <a:cubicBezTo>
                    <a:pt x="31" y="8"/>
                    <a:pt x="32" y="3"/>
                    <a:pt x="33" y="0"/>
                  </a:cubicBezTo>
                  <a:cubicBezTo>
                    <a:pt x="33" y="0"/>
                    <a:pt x="34" y="0"/>
                    <a:pt x="34" y="1"/>
                  </a:cubicBezTo>
                  <a:cubicBezTo>
                    <a:pt x="38" y="2"/>
                    <a:pt x="41" y="3"/>
                    <a:pt x="43" y="4"/>
                  </a:cubicBezTo>
                  <a:cubicBezTo>
                    <a:pt x="43" y="4"/>
                    <a:pt x="45" y="7"/>
                    <a:pt x="47" y="13"/>
                  </a:cubicBezTo>
                  <a:cubicBezTo>
                    <a:pt x="45" y="19"/>
                    <a:pt x="44" y="26"/>
                    <a:pt x="43" y="34"/>
                  </a:cubicBezTo>
                  <a:cubicBezTo>
                    <a:pt x="43" y="37"/>
                    <a:pt x="43" y="42"/>
                    <a:pt x="43" y="48"/>
                  </a:cubicBezTo>
                  <a:cubicBezTo>
                    <a:pt x="42" y="47"/>
                    <a:pt x="42" y="45"/>
                    <a:pt x="42" y="44"/>
                  </a:cubicBezTo>
                  <a:cubicBezTo>
                    <a:pt x="42" y="44"/>
                    <a:pt x="42" y="44"/>
                    <a:pt x="42" y="44"/>
                  </a:cubicBezTo>
                  <a:cubicBezTo>
                    <a:pt x="42" y="44"/>
                    <a:pt x="43" y="36"/>
                    <a:pt x="42" y="28"/>
                  </a:cubicBezTo>
                  <a:cubicBezTo>
                    <a:pt x="42" y="26"/>
                    <a:pt x="41" y="16"/>
                    <a:pt x="40" y="13"/>
                  </a:cubicBezTo>
                  <a:cubicBezTo>
                    <a:pt x="38" y="14"/>
                    <a:pt x="38" y="14"/>
                    <a:pt x="38" y="14"/>
                  </a:cubicBezTo>
                  <a:cubicBezTo>
                    <a:pt x="38" y="42"/>
                    <a:pt x="38" y="42"/>
                    <a:pt x="38" y="42"/>
                  </a:cubicBezTo>
                  <a:cubicBezTo>
                    <a:pt x="38" y="43"/>
                    <a:pt x="38" y="44"/>
                    <a:pt x="37" y="44"/>
                  </a:cubicBezTo>
                  <a:cubicBezTo>
                    <a:pt x="37" y="89"/>
                    <a:pt x="37" y="89"/>
                    <a:pt x="37" y="89"/>
                  </a:cubicBezTo>
                  <a:cubicBezTo>
                    <a:pt x="37" y="92"/>
                    <a:pt x="35" y="94"/>
                    <a:pt x="32" y="94"/>
                  </a:cubicBez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6" name="Freeform 9"/>
            <p:cNvSpPr/>
            <p:nvPr/>
          </p:nvSpPr>
          <p:spPr bwMode="auto">
            <a:xfrm>
              <a:off x="1511" y="1317"/>
              <a:ext cx="109" cy="222"/>
            </a:xfrm>
            <a:custGeom>
              <a:avLst/>
              <a:gdLst>
                <a:gd name="T0" fmla="*/ 29 w 46"/>
                <a:gd name="T1" fmla="*/ 94 h 94"/>
                <a:gd name="T2" fmla="*/ 24 w 46"/>
                <a:gd name="T3" fmla="*/ 89 h 94"/>
                <a:gd name="T4" fmla="*/ 24 w 46"/>
                <a:gd name="T5" fmla="*/ 48 h 94"/>
                <a:gd name="T6" fmla="*/ 19 w 46"/>
                <a:gd name="T7" fmla="*/ 48 h 94"/>
                <a:gd name="T8" fmla="*/ 19 w 46"/>
                <a:gd name="T9" fmla="*/ 89 h 94"/>
                <a:gd name="T10" fmla="*/ 14 w 46"/>
                <a:gd name="T11" fmla="*/ 94 h 94"/>
                <a:gd name="T12" fmla="*/ 9 w 46"/>
                <a:gd name="T13" fmla="*/ 89 h 94"/>
                <a:gd name="T14" fmla="*/ 9 w 46"/>
                <a:gd name="T15" fmla="*/ 45 h 94"/>
                <a:gd name="T16" fmla="*/ 9 w 46"/>
                <a:gd name="T17" fmla="*/ 42 h 94"/>
                <a:gd name="T18" fmla="*/ 9 w 46"/>
                <a:gd name="T19" fmla="*/ 12 h 94"/>
                <a:gd name="T20" fmla="*/ 7 w 46"/>
                <a:gd name="T21" fmla="*/ 13 h 94"/>
                <a:gd name="T22" fmla="*/ 7 w 46"/>
                <a:gd name="T23" fmla="*/ 13 h 94"/>
                <a:gd name="T24" fmla="*/ 4 w 46"/>
                <a:gd name="T25" fmla="*/ 28 h 94"/>
                <a:gd name="T26" fmla="*/ 5 w 46"/>
                <a:gd name="T27" fmla="*/ 44 h 94"/>
                <a:gd name="T28" fmla="*/ 3 w 46"/>
                <a:gd name="T29" fmla="*/ 48 h 94"/>
                <a:gd name="T30" fmla="*/ 3 w 46"/>
                <a:gd name="T31" fmla="*/ 34 h 94"/>
                <a:gd name="T32" fmla="*/ 0 w 46"/>
                <a:gd name="T33" fmla="*/ 13 h 94"/>
                <a:gd name="T34" fmla="*/ 4 w 46"/>
                <a:gd name="T35" fmla="*/ 4 h 94"/>
                <a:gd name="T36" fmla="*/ 12 w 46"/>
                <a:gd name="T37" fmla="*/ 1 h 94"/>
                <a:gd name="T38" fmla="*/ 14 w 46"/>
                <a:gd name="T39" fmla="*/ 0 h 94"/>
                <a:gd name="T40" fmla="*/ 18 w 46"/>
                <a:gd name="T41" fmla="*/ 14 h 94"/>
                <a:gd name="T42" fmla="*/ 19 w 46"/>
                <a:gd name="T43" fmla="*/ 17 h 94"/>
                <a:gd name="T44" fmla="*/ 20 w 46"/>
                <a:gd name="T45" fmla="*/ 13 h 94"/>
                <a:gd name="T46" fmla="*/ 21 w 46"/>
                <a:gd name="T47" fmla="*/ 5 h 94"/>
                <a:gd name="T48" fmla="*/ 21 w 46"/>
                <a:gd name="T49" fmla="*/ 4 h 94"/>
                <a:gd name="T50" fmla="*/ 20 w 46"/>
                <a:gd name="T51" fmla="*/ 2 h 94"/>
                <a:gd name="T52" fmla="*/ 21 w 46"/>
                <a:gd name="T53" fmla="*/ 1 h 94"/>
                <a:gd name="T54" fmla="*/ 22 w 46"/>
                <a:gd name="T55" fmla="*/ 1 h 94"/>
                <a:gd name="T56" fmla="*/ 23 w 46"/>
                <a:gd name="T57" fmla="*/ 2 h 94"/>
                <a:gd name="T58" fmla="*/ 22 w 46"/>
                <a:gd name="T59" fmla="*/ 4 h 94"/>
                <a:gd name="T60" fmla="*/ 22 w 46"/>
                <a:gd name="T61" fmla="*/ 5 h 94"/>
                <a:gd name="T62" fmla="*/ 23 w 46"/>
                <a:gd name="T63" fmla="*/ 13 h 94"/>
                <a:gd name="T64" fmla="*/ 24 w 46"/>
                <a:gd name="T65" fmla="*/ 17 h 94"/>
                <a:gd name="T66" fmla="*/ 25 w 46"/>
                <a:gd name="T67" fmla="*/ 14 h 94"/>
                <a:gd name="T68" fmla="*/ 29 w 46"/>
                <a:gd name="T69" fmla="*/ 0 h 94"/>
                <a:gd name="T70" fmla="*/ 31 w 46"/>
                <a:gd name="T71" fmla="*/ 1 h 94"/>
                <a:gd name="T72" fmla="*/ 40 w 46"/>
                <a:gd name="T73" fmla="*/ 4 h 94"/>
                <a:gd name="T74" fmla="*/ 46 w 46"/>
                <a:gd name="T75" fmla="*/ 28 h 94"/>
                <a:gd name="T76" fmla="*/ 45 w 46"/>
                <a:gd name="T77" fmla="*/ 44 h 94"/>
                <a:gd name="T78" fmla="*/ 45 w 46"/>
                <a:gd name="T79" fmla="*/ 44 h 94"/>
                <a:gd name="T80" fmla="*/ 42 w 46"/>
                <a:gd name="T81" fmla="*/ 48 h 94"/>
                <a:gd name="T82" fmla="*/ 42 w 46"/>
                <a:gd name="T83" fmla="*/ 48 h 94"/>
                <a:gd name="T84" fmla="*/ 38 w 46"/>
                <a:gd name="T85" fmla="*/ 44 h 94"/>
                <a:gd name="T86" fmla="*/ 38 w 46"/>
                <a:gd name="T87" fmla="*/ 44 h 94"/>
                <a:gd name="T88" fmla="*/ 39 w 46"/>
                <a:gd name="T89" fmla="*/ 28 h 94"/>
                <a:gd name="T90" fmla="*/ 36 w 46"/>
                <a:gd name="T91" fmla="*/ 13 h 94"/>
                <a:gd name="T92" fmla="*/ 34 w 46"/>
                <a:gd name="T93" fmla="*/ 12 h 94"/>
                <a:gd name="T94" fmla="*/ 34 w 46"/>
                <a:gd name="T95" fmla="*/ 42 h 94"/>
                <a:gd name="T96" fmla="*/ 34 w 46"/>
                <a:gd name="T97" fmla="*/ 44 h 94"/>
                <a:gd name="T98" fmla="*/ 34 w 46"/>
                <a:gd name="T99" fmla="*/ 89 h 94"/>
                <a:gd name="T100" fmla="*/ 29 w 46"/>
                <a:gd name="T101"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 h="94">
                  <a:moveTo>
                    <a:pt x="29" y="94"/>
                  </a:moveTo>
                  <a:cubicBezTo>
                    <a:pt x="26" y="94"/>
                    <a:pt x="24" y="92"/>
                    <a:pt x="24" y="89"/>
                  </a:cubicBezTo>
                  <a:cubicBezTo>
                    <a:pt x="24" y="48"/>
                    <a:pt x="24" y="48"/>
                    <a:pt x="24" y="48"/>
                  </a:cubicBezTo>
                  <a:cubicBezTo>
                    <a:pt x="19" y="48"/>
                    <a:pt x="19" y="48"/>
                    <a:pt x="19" y="48"/>
                  </a:cubicBezTo>
                  <a:cubicBezTo>
                    <a:pt x="19" y="89"/>
                    <a:pt x="19" y="89"/>
                    <a:pt x="19" y="89"/>
                  </a:cubicBezTo>
                  <a:cubicBezTo>
                    <a:pt x="19" y="92"/>
                    <a:pt x="17" y="94"/>
                    <a:pt x="14" y="94"/>
                  </a:cubicBezTo>
                  <a:cubicBezTo>
                    <a:pt x="11" y="94"/>
                    <a:pt x="9" y="92"/>
                    <a:pt x="9" y="89"/>
                  </a:cubicBezTo>
                  <a:cubicBezTo>
                    <a:pt x="9" y="45"/>
                    <a:pt x="9" y="45"/>
                    <a:pt x="9" y="45"/>
                  </a:cubicBezTo>
                  <a:cubicBezTo>
                    <a:pt x="9" y="44"/>
                    <a:pt x="9" y="43"/>
                    <a:pt x="9" y="42"/>
                  </a:cubicBezTo>
                  <a:cubicBezTo>
                    <a:pt x="9" y="12"/>
                    <a:pt x="9" y="12"/>
                    <a:pt x="9" y="12"/>
                  </a:cubicBezTo>
                  <a:cubicBezTo>
                    <a:pt x="7" y="13"/>
                    <a:pt x="7" y="13"/>
                    <a:pt x="7" y="13"/>
                  </a:cubicBezTo>
                  <a:cubicBezTo>
                    <a:pt x="7" y="13"/>
                    <a:pt x="7" y="13"/>
                    <a:pt x="7" y="13"/>
                  </a:cubicBezTo>
                  <a:cubicBezTo>
                    <a:pt x="5" y="14"/>
                    <a:pt x="4" y="26"/>
                    <a:pt x="4" y="28"/>
                  </a:cubicBezTo>
                  <a:cubicBezTo>
                    <a:pt x="4" y="36"/>
                    <a:pt x="5" y="44"/>
                    <a:pt x="5" y="44"/>
                  </a:cubicBezTo>
                  <a:cubicBezTo>
                    <a:pt x="5" y="45"/>
                    <a:pt x="4" y="47"/>
                    <a:pt x="3" y="48"/>
                  </a:cubicBezTo>
                  <a:cubicBezTo>
                    <a:pt x="3" y="43"/>
                    <a:pt x="4" y="38"/>
                    <a:pt x="3" y="34"/>
                  </a:cubicBezTo>
                  <a:cubicBezTo>
                    <a:pt x="3" y="26"/>
                    <a:pt x="1" y="18"/>
                    <a:pt x="0" y="13"/>
                  </a:cubicBezTo>
                  <a:cubicBezTo>
                    <a:pt x="1" y="7"/>
                    <a:pt x="3" y="4"/>
                    <a:pt x="4" y="4"/>
                  </a:cubicBezTo>
                  <a:cubicBezTo>
                    <a:pt x="6" y="3"/>
                    <a:pt x="9" y="2"/>
                    <a:pt x="12" y="1"/>
                  </a:cubicBezTo>
                  <a:cubicBezTo>
                    <a:pt x="13" y="0"/>
                    <a:pt x="13" y="0"/>
                    <a:pt x="14" y="0"/>
                  </a:cubicBezTo>
                  <a:cubicBezTo>
                    <a:pt x="14" y="3"/>
                    <a:pt x="15" y="8"/>
                    <a:pt x="18" y="14"/>
                  </a:cubicBezTo>
                  <a:cubicBezTo>
                    <a:pt x="19" y="17"/>
                    <a:pt x="19" y="17"/>
                    <a:pt x="19" y="17"/>
                  </a:cubicBezTo>
                  <a:cubicBezTo>
                    <a:pt x="20" y="13"/>
                    <a:pt x="20" y="13"/>
                    <a:pt x="20" y="13"/>
                  </a:cubicBezTo>
                  <a:cubicBezTo>
                    <a:pt x="20" y="9"/>
                    <a:pt x="21" y="5"/>
                    <a:pt x="21" y="5"/>
                  </a:cubicBezTo>
                  <a:cubicBezTo>
                    <a:pt x="21" y="4"/>
                    <a:pt x="21" y="4"/>
                    <a:pt x="21" y="4"/>
                  </a:cubicBezTo>
                  <a:cubicBezTo>
                    <a:pt x="20" y="2"/>
                    <a:pt x="20" y="2"/>
                    <a:pt x="20" y="2"/>
                  </a:cubicBezTo>
                  <a:cubicBezTo>
                    <a:pt x="21" y="1"/>
                    <a:pt x="21" y="1"/>
                    <a:pt x="21" y="1"/>
                  </a:cubicBezTo>
                  <a:cubicBezTo>
                    <a:pt x="22" y="1"/>
                    <a:pt x="22" y="1"/>
                    <a:pt x="22" y="1"/>
                  </a:cubicBezTo>
                  <a:cubicBezTo>
                    <a:pt x="23" y="2"/>
                    <a:pt x="23" y="2"/>
                    <a:pt x="23" y="2"/>
                  </a:cubicBezTo>
                  <a:cubicBezTo>
                    <a:pt x="22" y="4"/>
                    <a:pt x="22" y="4"/>
                    <a:pt x="22" y="4"/>
                  </a:cubicBezTo>
                  <a:cubicBezTo>
                    <a:pt x="22" y="5"/>
                    <a:pt x="22" y="5"/>
                    <a:pt x="22" y="5"/>
                  </a:cubicBezTo>
                  <a:cubicBezTo>
                    <a:pt x="22" y="5"/>
                    <a:pt x="23" y="9"/>
                    <a:pt x="23" y="13"/>
                  </a:cubicBezTo>
                  <a:cubicBezTo>
                    <a:pt x="24" y="17"/>
                    <a:pt x="24" y="17"/>
                    <a:pt x="24" y="17"/>
                  </a:cubicBezTo>
                  <a:cubicBezTo>
                    <a:pt x="25" y="14"/>
                    <a:pt x="25" y="14"/>
                    <a:pt x="25" y="14"/>
                  </a:cubicBezTo>
                  <a:cubicBezTo>
                    <a:pt x="28" y="8"/>
                    <a:pt x="29" y="3"/>
                    <a:pt x="29" y="0"/>
                  </a:cubicBezTo>
                  <a:cubicBezTo>
                    <a:pt x="30" y="0"/>
                    <a:pt x="30" y="0"/>
                    <a:pt x="31" y="1"/>
                  </a:cubicBezTo>
                  <a:cubicBezTo>
                    <a:pt x="34" y="2"/>
                    <a:pt x="38" y="3"/>
                    <a:pt x="40" y="4"/>
                  </a:cubicBezTo>
                  <a:cubicBezTo>
                    <a:pt x="40" y="5"/>
                    <a:pt x="44" y="9"/>
                    <a:pt x="46" y="28"/>
                  </a:cubicBezTo>
                  <a:cubicBezTo>
                    <a:pt x="46" y="33"/>
                    <a:pt x="45" y="44"/>
                    <a:pt x="45" y="44"/>
                  </a:cubicBezTo>
                  <a:cubicBezTo>
                    <a:pt x="45" y="44"/>
                    <a:pt x="45" y="44"/>
                    <a:pt x="45" y="44"/>
                  </a:cubicBezTo>
                  <a:cubicBezTo>
                    <a:pt x="44" y="47"/>
                    <a:pt x="44" y="48"/>
                    <a:pt x="42" y="48"/>
                  </a:cubicBezTo>
                  <a:cubicBezTo>
                    <a:pt x="42" y="48"/>
                    <a:pt x="42" y="48"/>
                    <a:pt x="42" y="48"/>
                  </a:cubicBezTo>
                  <a:cubicBezTo>
                    <a:pt x="39" y="48"/>
                    <a:pt x="38" y="46"/>
                    <a:pt x="38" y="44"/>
                  </a:cubicBezTo>
                  <a:cubicBezTo>
                    <a:pt x="38" y="44"/>
                    <a:pt x="38" y="44"/>
                    <a:pt x="38" y="44"/>
                  </a:cubicBezTo>
                  <a:cubicBezTo>
                    <a:pt x="38" y="44"/>
                    <a:pt x="39" y="36"/>
                    <a:pt x="39" y="28"/>
                  </a:cubicBezTo>
                  <a:cubicBezTo>
                    <a:pt x="39" y="26"/>
                    <a:pt x="38" y="14"/>
                    <a:pt x="36" y="13"/>
                  </a:cubicBezTo>
                  <a:cubicBezTo>
                    <a:pt x="34" y="12"/>
                    <a:pt x="34" y="12"/>
                    <a:pt x="34" y="12"/>
                  </a:cubicBezTo>
                  <a:cubicBezTo>
                    <a:pt x="34" y="42"/>
                    <a:pt x="34" y="42"/>
                    <a:pt x="34" y="42"/>
                  </a:cubicBezTo>
                  <a:cubicBezTo>
                    <a:pt x="34" y="43"/>
                    <a:pt x="34" y="44"/>
                    <a:pt x="34" y="44"/>
                  </a:cubicBezTo>
                  <a:cubicBezTo>
                    <a:pt x="34" y="89"/>
                    <a:pt x="34" y="89"/>
                    <a:pt x="34" y="89"/>
                  </a:cubicBezTo>
                  <a:cubicBezTo>
                    <a:pt x="34" y="92"/>
                    <a:pt x="32" y="94"/>
                    <a:pt x="29" y="94"/>
                  </a:cubicBez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7" name="Freeform 10"/>
            <p:cNvSpPr/>
            <p:nvPr/>
          </p:nvSpPr>
          <p:spPr bwMode="auto">
            <a:xfrm>
              <a:off x="1353" y="1310"/>
              <a:ext cx="156" cy="297"/>
            </a:xfrm>
            <a:custGeom>
              <a:avLst/>
              <a:gdLst>
                <a:gd name="T0" fmla="*/ 23 w 66"/>
                <a:gd name="T1" fmla="*/ 126 h 126"/>
                <a:gd name="T2" fmla="*/ 16 w 66"/>
                <a:gd name="T3" fmla="*/ 120 h 126"/>
                <a:gd name="T4" fmla="*/ 16 w 66"/>
                <a:gd name="T5" fmla="*/ 60 h 126"/>
                <a:gd name="T6" fmla="*/ 15 w 66"/>
                <a:gd name="T7" fmla="*/ 56 h 126"/>
                <a:gd name="T8" fmla="*/ 15 w 66"/>
                <a:gd name="T9" fmla="*/ 17 h 126"/>
                <a:gd name="T10" fmla="*/ 14 w 66"/>
                <a:gd name="T11" fmla="*/ 18 h 126"/>
                <a:gd name="T12" fmla="*/ 14 w 66"/>
                <a:gd name="T13" fmla="*/ 18 h 126"/>
                <a:gd name="T14" fmla="*/ 10 w 66"/>
                <a:gd name="T15" fmla="*/ 38 h 126"/>
                <a:gd name="T16" fmla="*/ 10 w 66"/>
                <a:gd name="T17" fmla="*/ 60 h 126"/>
                <a:gd name="T18" fmla="*/ 9 w 66"/>
                <a:gd name="T19" fmla="*/ 64 h 126"/>
                <a:gd name="T20" fmla="*/ 6 w 66"/>
                <a:gd name="T21" fmla="*/ 65 h 126"/>
                <a:gd name="T22" fmla="*/ 6 w 66"/>
                <a:gd name="T23" fmla="*/ 65 h 126"/>
                <a:gd name="T24" fmla="*/ 1 w 66"/>
                <a:gd name="T25" fmla="*/ 60 h 126"/>
                <a:gd name="T26" fmla="*/ 1 w 66"/>
                <a:gd name="T27" fmla="*/ 59 h 126"/>
                <a:gd name="T28" fmla="*/ 0 w 66"/>
                <a:gd name="T29" fmla="*/ 38 h 126"/>
                <a:gd name="T30" fmla="*/ 9 w 66"/>
                <a:gd name="T31" fmla="*/ 6 h 126"/>
                <a:gd name="T32" fmla="*/ 20 w 66"/>
                <a:gd name="T33" fmla="*/ 1 h 126"/>
                <a:gd name="T34" fmla="*/ 23 w 66"/>
                <a:gd name="T35" fmla="*/ 0 h 126"/>
                <a:gd name="T36" fmla="*/ 28 w 66"/>
                <a:gd name="T37" fmla="*/ 19 h 126"/>
                <a:gd name="T38" fmla="*/ 30 w 66"/>
                <a:gd name="T39" fmla="*/ 22 h 126"/>
                <a:gd name="T40" fmla="*/ 30 w 66"/>
                <a:gd name="T41" fmla="*/ 18 h 126"/>
                <a:gd name="T42" fmla="*/ 32 w 66"/>
                <a:gd name="T43" fmla="*/ 7 h 126"/>
                <a:gd name="T44" fmla="*/ 32 w 66"/>
                <a:gd name="T45" fmla="*/ 6 h 126"/>
                <a:gd name="T46" fmla="*/ 30 w 66"/>
                <a:gd name="T47" fmla="*/ 3 h 126"/>
                <a:gd name="T48" fmla="*/ 32 w 66"/>
                <a:gd name="T49" fmla="*/ 2 h 126"/>
                <a:gd name="T50" fmla="*/ 33 w 66"/>
                <a:gd name="T51" fmla="*/ 2 h 126"/>
                <a:gd name="T52" fmla="*/ 35 w 66"/>
                <a:gd name="T53" fmla="*/ 3 h 126"/>
                <a:gd name="T54" fmla="*/ 33 w 66"/>
                <a:gd name="T55" fmla="*/ 6 h 126"/>
                <a:gd name="T56" fmla="*/ 34 w 66"/>
                <a:gd name="T57" fmla="*/ 7 h 126"/>
                <a:gd name="T58" fmla="*/ 35 w 66"/>
                <a:gd name="T59" fmla="*/ 18 h 126"/>
                <a:gd name="T60" fmla="*/ 36 w 66"/>
                <a:gd name="T61" fmla="*/ 22 h 126"/>
                <a:gd name="T62" fmla="*/ 37 w 66"/>
                <a:gd name="T63" fmla="*/ 19 h 126"/>
                <a:gd name="T64" fmla="*/ 43 w 66"/>
                <a:gd name="T65" fmla="*/ 0 h 126"/>
                <a:gd name="T66" fmla="*/ 45 w 66"/>
                <a:gd name="T67" fmla="*/ 1 h 126"/>
                <a:gd name="T68" fmla="*/ 57 w 66"/>
                <a:gd name="T69" fmla="*/ 6 h 126"/>
                <a:gd name="T70" fmla="*/ 65 w 66"/>
                <a:gd name="T71" fmla="*/ 38 h 126"/>
                <a:gd name="T72" fmla="*/ 64 w 66"/>
                <a:gd name="T73" fmla="*/ 59 h 126"/>
                <a:gd name="T74" fmla="*/ 64 w 66"/>
                <a:gd name="T75" fmla="*/ 60 h 126"/>
                <a:gd name="T76" fmla="*/ 60 w 66"/>
                <a:gd name="T77" fmla="*/ 65 h 126"/>
                <a:gd name="T78" fmla="*/ 60 w 66"/>
                <a:gd name="T79" fmla="*/ 65 h 126"/>
                <a:gd name="T80" fmla="*/ 55 w 66"/>
                <a:gd name="T81" fmla="*/ 60 h 126"/>
                <a:gd name="T82" fmla="*/ 56 w 66"/>
                <a:gd name="T83" fmla="*/ 38 h 126"/>
                <a:gd name="T84" fmla="*/ 52 w 66"/>
                <a:gd name="T85" fmla="*/ 18 h 126"/>
                <a:gd name="T86" fmla="*/ 52 w 66"/>
                <a:gd name="T87" fmla="*/ 18 h 126"/>
                <a:gd name="T88" fmla="*/ 50 w 66"/>
                <a:gd name="T89" fmla="*/ 17 h 126"/>
                <a:gd name="T90" fmla="*/ 50 w 66"/>
                <a:gd name="T91" fmla="*/ 56 h 126"/>
                <a:gd name="T92" fmla="*/ 50 w 66"/>
                <a:gd name="T93" fmla="*/ 60 h 126"/>
                <a:gd name="T94" fmla="*/ 50 w 66"/>
                <a:gd name="T95" fmla="*/ 120 h 126"/>
                <a:gd name="T96" fmla="*/ 43 w 66"/>
                <a:gd name="T97" fmla="*/ 126 h 126"/>
                <a:gd name="T98" fmla="*/ 43 w 66"/>
                <a:gd name="T99" fmla="*/ 126 h 126"/>
                <a:gd name="T100" fmla="*/ 42 w 66"/>
                <a:gd name="T101" fmla="*/ 126 h 126"/>
                <a:gd name="T102" fmla="*/ 36 w 66"/>
                <a:gd name="T103" fmla="*/ 120 h 126"/>
                <a:gd name="T104" fmla="*/ 36 w 66"/>
                <a:gd name="T105" fmla="*/ 65 h 126"/>
                <a:gd name="T106" fmla="*/ 30 w 66"/>
                <a:gd name="T107" fmla="*/ 65 h 126"/>
                <a:gd name="T108" fmla="*/ 30 w 66"/>
                <a:gd name="T109" fmla="*/ 120 h 126"/>
                <a:gd name="T110" fmla="*/ 23 w 66"/>
                <a:gd name="T11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126">
                  <a:moveTo>
                    <a:pt x="23" y="126"/>
                  </a:moveTo>
                  <a:cubicBezTo>
                    <a:pt x="19" y="126"/>
                    <a:pt x="16" y="123"/>
                    <a:pt x="16" y="120"/>
                  </a:cubicBezTo>
                  <a:cubicBezTo>
                    <a:pt x="16" y="60"/>
                    <a:pt x="16" y="60"/>
                    <a:pt x="16" y="60"/>
                  </a:cubicBezTo>
                  <a:cubicBezTo>
                    <a:pt x="16" y="59"/>
                    <a:pt x="15" y="57"/>
                    <a:pt x="15" y="56"/>
                  </a:cubicBezTo>
                  <a:cubicBezTo>
                    <a:pt x="15" y="17"/>
                    <a:pt x="15" y="17"/>
                    <a:pt x="15" y="17"/>
                  </a:cubicBezTo>
                  <a:cubicBezTo>
                    <a:pt x="14" y="18"/>
                    <a:pt x="14" y="18"/>
                    <a:pt x="14" y="18"/>
                  </a:cubicBezTo>
                  <a:cubicBezTo>
                    <a:pt x="14" y="18"/>
                    <a:pt x="14" y="18"/>
                    <a:pt x="14" y="18"/>
                  </a:cubicBezTo>
                  <a:cubicBezTo>
                    <a:pt x="12" y="19"/>
                    <a:pt x="10" y="33"/>
                    <a:pt x="10" y="38"/>
                  </a:cubicBezTo>
                  <a:cubicBezTo>
                    <a:pt x="9" y="48"/>
                    <a:pt x="10" y="60"/>
                    <a:pt x="10" y="60"/>
                  </a:cubicBezTo>
                  <a:cubicBezTo>
                    <a:pt x="10" y="61"/>
                    <a:pt x="10" y="63"/>
                    <a:pt x="9" y="64"/>
                  </a:cubicBezTo>
                  <a:cubicBezTo>
                    <a:pt x="9" y="65"/>
                    <a:pt x="7" y="65"/>
                    <a:pt x="6" y="65"/>
                  </a:cubicBezTo>
                  <a:cubicBezTo>
                    <a:pt x="6" y="65"/>
                    <a:pt x="6" y="65"/>
                    <a:pt x="6" y="65"/>
                  </a:cubicBezTo>
                  <a:cubicBezTo>
                    <a:pt x="3" y="65"/>
                    <a:pt x="2" y="63"/>
                    <a:pt x="1" y="60"/>
                  </a:cubicBezTo>
                  <a:cubicBezTo>
                    <a:pt x="1" y="59"/>
                    <a:pt x="1" y="59"/>
                    <a:pt x="1" y="59"/>
                  </a:cubicBezTo>
                  <a:cubicBezTo>
                    <a:pt x="1" y="59"/>
                    <a:pt x="0" y="45"/>
                    <a:pt x="0" y="38"/>
                  </a:cubicBezTo>
                  <a:cubicBezTo>
                    <a:pt x="2" y="14"/>
                    <a:pt x="7" y="7"/>
                    <a:pt x="9" y="6"/>
                  </a:cubicBezTo>
                  <a:cubicBezTo>
                    <a:pt x="11" y="4"/>
                    <a:pt x="16" y="3"/>
                    <a:pt x="20" y="1"/>
                  </a:cubicBezTo>
                  <a:cubicBezTo>
                    <a:pt x="21" y="1"/>
                    <a:pt x="22" y="1"/>
                    <a:pt x="23" y="0"/>
                  </a:cubicBezTo>
                  <a:cubicBezTo>
                    <a:pt x="23" y="4"/>
                    <a:pt x="24" y="11"/>
                    <a:pt x="28" y="19"/>
                  </a:cubicBezTo>
                  <a:cubicBezTo>
                    <a:pt x="30" y="22"/>
                    <a:pt x="30" y="22"/>
                    <a:pt x="30" y="22"/>
                  </a:cubicBezTo>
                  <a:cubicBezTo>
                    <a:pt x="30" y="18"/>
                    <a:pt x="30" y="18"/>
                    <a:pt x="30" y="18"/>
                  </a:cubicBezTo>
                  <a:cubicBezTo>
                    <a:pt x="31" y="13"/>
                    <a:pt x="32" y="7"/>
                    <a:pt x="32" y="7"/>
                  </a:cubicBezTo>
                  <a:cubicBezTo>
                    <a:pt x="32" y="6"/>
                    <a:pt x="32" y="6"/>
                    <a:pt x="32" y="6"/>
                  </a:cubicBezTo>
                  <a:cubicBezTo>
                    <a:pt x="30" y="3"/>
                    <a:pt x="30" y="3"/>
                    <a:pt x="30" y="3"/>
                  </a:cubicBezTo>
                  <a:cubicBezTo>
                    <a:pt x="32" y="2"/>
                    <a:pt x="32" y="2"/>
                    <a:pt x="32" y="2"/>
                  </a:cubicBezTo>
                  <a:cubicBezTo>
                    <a:pt x="33" y="2"/>
                    <a:pt x="33" y="2"/>
                    <a:pt x="33" y="2"/>
                  </a:cubicBezTo>
                  <a:cubicBezTo>
                    <a:pt x="35" y="3"/>
                    <a:pt x="35" y="3"/>
                    <a:pt x="35" y="3"/>
                  </a:cubicBezTo>
                  <a:cubicBezTo>
                    <a:pt x="33" y="6"/>
                    <a:pt x="33" y="6"/>
                    <a:pt x="33" y="6"/>
                  </a:cubicBezTo>
                  <a:cubicBezTo>
                    <a:pt x="34" y="7"/>
                    <a:pt x="34" y="7"/>
                    <a:pt x="34" y="7"/>
                  </a:cubicBezTo>
                  <a:cubicBezTo>
                    <a:pt x="34" y="8"/>
                    <a:pt x="35" y="13"/>
                    <a:pt x="35" y="18"/>
                  </a:cubicBezTo>
                  <a:cubicBezTo>
                    <a:pt x="36" y="22"/>
                    <a:pt x="36" y="22"/>
                    <a:pt x="36" y="22"/>
                  </a:cubicBezTo>
                  <a:cubicBezTo>
                    <a:pt x="37" y="19"/>
                    <a:pt x="37" y="19"/>
                    <a:pt x="37" y="19"/>
                  </a:cubicBezTo>
                  <a:cubicBezTo>
                    <a:pt x="41" y="11"/>
                    <a:pt x="42" y="4"/>
                    <a:pt x="43" y="0"/>
                  </a:cubicBezTo>
                  <a:cubicBezTo>
                    <a:pt x="44" y="1"/>
                    <a:pt x="44" y="1"/>
                    <a:pt x="45" y="1"/>
                  </a:cubicBezTo>
                  <a:cubicBezTo>
                    <a:pt x="49" y="3"/>
                    <a:pt x="54" y="4"/>
                    <a:pt x="57" y="6"/>
                  </a:cubicBezTo>
                  <a:cubicBezTo>
                    <a:pt x="58" y="7"/>
                    <a:pt x="63" y="13"/>
                    <a:pt x="65" y="38"/>
                  </a:cubicBezTo>
                  <a:cubicBezTo>
                    <a:pt x="66" y="45"/>
                    <a:pt x="64" y="59"/>
                    <a:pt x="64" y="59"/>
                  </a:cubicBezTo>
                  <a:cubicBezTo>
                    <a:pt x="64" y="60"/>
                    <a:pt x="64" y="60"/>
                    <a:pt x="64" y="60"/>
                  </a:cubicBezTo>
                  <a:cubicBezTo>
                    <a:pt x="63" y="63"/>
                    <a:pt x="63" y="65"/>
                    <a:pt x="60" y="65"/>
                  </a:cubicBezTo>
                  <a:cubicBezTo>
                    <a:pt x="60" y="65"/>
                    <a:pt x="60" y="65"/>
                    <a:pt x="60" y="65"/>
                  </a:cubicBezTo>
                  <a:cubicBezTo>
                    <a:pt x="55" y="65"/>
                    <a:pt x="55" y="61"/>
                    <a:pt x="55" y="60"/>
                  </a:cubicBezTo>
                  <a:cubicBezTo>
                    <a:pt x="55" y="60"/>
                    <a:pt x="56" y="48"/>
                    <a:pt x="56" y="38"/>
                  </a:cubicBezTo>
                  <a:cubicBezTo>
                    <a:pt x="55" y="34"/>
                    <a:pt x="54" y="20"/>
                    <a:pt x="52" y="18"/>
                  </a:cubicBezTo>
                  <a:cubicBezTo>
                    <a:pt x="52" y="18"/>
                    <a:pt x="52" y="18"/>
                    <a:pt x="52" y="18"/>
                  </a:cubicBezTo>
                  <a:cubicBezTo>
                    <a:pt x="50" y="17"/>
                    <a:pt x="50" y="17"/>
                    <a:pt x="50" y="17"/>
                  </a:cubicBezTo>
                  <a:cubicBezTo>
                    <a:pt x="50" y="56"/>
                    <a:pt x="50" y="56"/>
                    <a:pt x="50" y="56"/>
                  </a:cubicBezTo>
                  <a:cubicBezTo>
                    <a:pt x="50" y="57"/>
                    <a:pt x="50" y="59"/>
                    <a:pt x="50" y="60"/>
                  </a:cubicBezTo>
                  <a:cubicBezTo>
                    <a:pt x="50" y="120"/>
                    <a:pt x="50" y="120"/>
                    <a:pt x="50" y="120"/>
                  </a:cubicBezTo>
                  <a:cubicBezTo>
                    <a:pt x="50" y="123"/>
                    <a:pt x="47" y="126"/>
                    <a:pt x="43" y="126"/>
                  </a:cubicBezTo>
                  <a:cubicBezTo>
                    <a:pt x="43" y="126"/>
                    <a:pt x="43" y="126"/>
                    <a:pt x="43" y="126"/>
                  </a:cubicBezTo>
                  <a:cubicBezTo>
                    <a:pt x="42" y="126"/>
                    <a:pt x="42" y="126"/>
                    <a:pt x="42" y="126"/>
                  </a:cubicBezTo>
                  <a:cubicBezTo>
                    <a:pt x="39" y="126"/>
                    <a:pt x="36" y="123"/>
                    <a:pt x="36" y="120"/>
                  </a:cubicBezTo>
                  <a:cubicBezTo>
                    <a:pt x="36" y="65"/>
                    <a:pt x="36" y="65"/>
                    <a:pt x="36" y="65"/>
                  </a:cubicBezTo>
                  <a:cubicBezTo>
                    <a:pt x="30" y="65"/>
                    <a:pt x="30" y="65"/>
                    <a:pt x="30" y="65"/>
                  </a:cubicBezTo>
                  <a:cubicBezTo>
                    <a:pt x="30" y="120"/>
                    <a:pt x="30" y="120"/>
                    <a:pt x="30" y="120"/>
                  </a:cubicBezTo>
                  <a:cubicBezTo>
                    <a:pt x="30" y="123"/>
                    <a:pt x="27" y="126"/>
                    <a:pt x="23" y="126"/>
                  </a:cubicBez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8" name="Freeform 11"/>
            <p:cNvSpPr/>
            <p:nvPr/>
          </p:nvSpPr>
          <p:spPr bwMode="auto">
            <a:xfrm>
              <a:off x="1393" y="1220"/>
              <a:ext cx="74" cy="80"/>
            </a:xfrm>
            <a:custGeom>
              <a:avLst/>
              <a:gdLst>
                <a:gd name="T0" fmla="*/ 16 w 31"/>
                <a:gd name="T1" fmla="*/ 34 h 34"/>
                <a:gd name="T2" fmla="*/ 4 w 31"/>
                <a:gd name="T3" fmla="*/ 22 h 34"/>
                <a:gd name="T4" fmla="*/ 4 w 31"/>
                <a:gd name="T5" fmla="*/ 22 h 34"/>
                <a:gd name="T6" fmla="*/ 3 w 31"/>
                <a:gd name="T7" fmla="*/ 21 h 34"/>
                <a:gd name="T8" fmla="*/ 1 w 31"/>
                <a:gd name="T9" fmla="*/ 17 h 34"/>
                <a:gd name="T10" fmla="*/ 2 w 31"/>
                <a:gd name="T11" fmla="*/ 15 h 34"/>
                <a:gd name="T12" fmla="*/ 3 w 31"/>
                <a:gd name="T13" fmla="*/ 15 h 34"/>
                <a:gd name="T14" fmla="*/ 3 w 31"/>
                <a:gd name="T15" fmla="*/ 14 h 34"/>
                <a:gd name="T16" fmla="*/ 16 w 31"/>
                <a:gd name="T17" fmla="*/ 0 h 34"/>
                <a:gd name="T18" fmla="*/ 29 w 31"/>
                <a:gd name="T19" fmla="*/ 14 h 34"/>
                <a:gd name="T20" fmla="*/ 29 w 31"/>
                <a:gd name="T21" fmla="*/ 15 h 34"/>
                <a:gd name="T22" fmla="*/ 30 w 31"/>
                <a:gd name="T23" fmla="*/ 15 h 34"/>
                <a:gd name="T24" fmla="*/ 31 w 31"/>
                <a:gd name="T25" fmla="*/ 17 h 34"/>
                <a:gd name="T26" fmla="*/ 29 w 31"/>
                <a:gd name="T27" fmla="*/ 21 h 34"/>
                <a:gd name="T28" fmla="*/ 28 w 31"/>
                <a:gd name="T29" fmla="*/ 22 h 34"/>
                <a:gd name="T30" fmla="*/ 28 w 31"/>
                <a:gd name="T31" fmla="*/ 22 h 34"/>
                <a:gd name="T32" fmla="*/ 16 w 31"/>
                <a:gd name="T3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4">
                  <a:moveTo>
                    <a:pt x="16" y="34"/>
                  </a:moveTo>
                  <a:cubicBezTo>
                    <a:pt x="8" y="34"/>
                    <a:pt x="5" y="25"/>
                    <a:pt x="4" y="22"/>
                  </a:cubicBezTo>
                  <a:cubicBezTo>
                    <a:pt x="4" y="22"/>
                    <a:pt x="4" y="22"/>
                    <a:pt x="4" y="22"/>
                  </a:cubicBezTo>
                  <a:cubicBezTo>
                    <a:pt x="3" y="21"/>
                    <a:pt x="3" y="21"/>
                    <a:pt x="3" y="21"/>
                  </a:cubicBezTo>
                  <a:cubicBezTo>
                    <a:pt x="1" y="21"/>
                    <a:pt x="0" y="18"/>
                    <a:pt x="1" y="17"/>
                  </a:cubicBezTo>
                  <a:cubicBezTo>
                    <a:pt x="1" y="16"/>
                    <a:pt x="1" y="15"/>
                    <a:pt x="2" y="15"/>
                  </a:cubicBezTo>
                  <a:cubicBezTo>
                    <a:pt x="3" y="15"/>
                    <a:pt x="3" y="15"/>
                    <a:pt x="3" y="15"/>
                  </a:cubicBezTo>
                  <a:cubicBezTo>
                    <a:pt x="3" y="14"/>
                    <a:pt x="3" y="14"/>
                    <a:pt x="3" y="14"/>
                  </a:cubicBezTo>
                  <a:cubicBezTo>
                    <a:pt x="3" y="6"/>
                    <a:pt x="9" y="0"/>
                    <a:pt x="16" y="0"/>
                  </a:cubicBezTo>
                  <a:cubicBezTo>
                    <a:pt x="23" y="0"/>
                    <a:pt x="28" y="6"/>
                    <a:pt x="29" y="14"/>
                  </a:cubicBezTo>
                  <a:cubicBezTo>
                    <a:pt x="29" y="15"/>
                    <a:pt x="29" y="15"/>
                    <a:pt x="29" y="15"/>
                  </a:cubicBezTo>
                  <a:cubicBezTo>
                    <a:pt x="30" y="15"/>
                    <a:pt x="30" y="15"/>
                    <a:pt x="30" y="15"/>
                  </a:cubicBezTo>
                  <a:cubicBezTo>
                    <a:pt x="30" y="15"/>
                    <a:pt x="31" y="16"/>
                    <a:pt x="31" y="17"/>
                  </a:cubicBezTo>
                  <a:cubicBezTo>
                    <a:pt x="31" y="18"/>
                    <a:pt x="30" y="21"/>
                    <a:pt x="29" y="21"/>
                  </a:cubicBezTo>
                  <a:cubicBezTo>
                    <a:pt x="28" y="22"/>
                    <a:pt x="28" y="22"/>
                    <a:pt x="28" y="22"/>
                  </a:cubicBezTo>
                  <a:cubicBezTo>
                    <a:pt x="28" y="22"/>
                    <a:pt x="28" y="22"/>
                    <a:pt x="28" y="22"/>
                  </a:cubicBezTo>
                  <a:cubicBezTo>
                    <a:pt x="27" y="25"/>
                    <a:pt x="24" y="34"/>
                    <a:pt x="16" y="34"/>
                  </a:cubicBez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9" name="Freeform 12"/>
            <p:cNvSpPr/>
            <p:nvPr/>
          </p:nvSpPr>
          <p:spPr bwMode="auto">
            <a:xfrm>
              <a:off x="1483" y="1494"/>
              <a:ext cx="38" cy="17"/>
            </a:xfrm>
            <a:custGeom>
              <a:avLst/>
              <a:gdLst>
                <a:gd name="T0" fmla="*/ 8 w 16"/>
                <a:gd name="T1" fmla="*/ 5 h 7"/>
                <a:gd name="T2" fmla="*/ 7 w 16"/>
                <a:gd name="T3" fmla="*/ 4 h 7"/>
                <a:gd name="T4" fmla="*/ 0 w 16"/>
                <a:gd name="T5" fmla="*/ 3 h 7"/>
                <a:gd name="T6" fmla="*/ 0 w 16"/>
                <a:gd name="T7" fmla="*/ 1 h 7"/>
                <a:gd name="T8" fmla="*/ 9 w 16"/>
                <a:gd name="T9" fmla="*/ 2 h 7"/>
                <a:gd name="T10" fmla="*/ 10 w 16"/>
                <a:gd name="T11" fmla="*/ 2 h 7"/>
                <a:gd name="T12" fmla="*/ 10 w 16"/>
                <a:gd name="T13" fmla="*/ 0 h 7"/>
                <a:gd name="T14" fmla="*/ 16 w 16"/>
                <a:gd name="T15" fmla="*/ 4 h 7"/>
                <a:gd name="T16" fmla="*/ 8 w 16"/>
                <a:gd name="T17" fmla="*/ 7 h 7"/>
                <a:gd name="T18" fmla="*/ 8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8" y="5"/>
                  </a:moveTo>
                  <a:cubicBezTo>
                    <a:pt x="7" y="4"/>
                    <a:pt x="7" y="4"/>
                    <a:pt x="7" y="4"/>
                  </a:cubicBezTo>
                  <a:cubicBezTo>
                    <a:pt x="5" y="4"/>
                    <a:pt x="2" y="4"/>
                    <a:pt x="0" y="3"/>
                  </a:cubicBezTo>
                  <a:cubicBezTo>
                    <a:pt x="0" y="1"/>
                    <a:pt x="0" y="1"/>
                    <a:pt x="0" y="1"/>
                  </a:cubicBezTo>
                  <a:cubicBezTo>
                    <a:pt x="3" y="1"/>
                    <a:pt x="6" y="1"/>
                    <a:pt x="9" y="2"/>
                  </a:cubicBezTo>
                  <a:cubicBezTo>
                    <a:pt x="10" y="2"/>
                    <a:pt x="10" y="2"/>
                    <a:pt x="10" y="2"/>
                  </a:cubicBezTo>
                  <a:cubicBezTo>
                    <a:pt x="10" y="0"/>
                    <a:pt x="10" y="0"/>
                    <a:pt x="10" y="0"/>
                  </a:cubicBezTo>
                  <a:cubicBezTo>
                    <a:pt x="16" y="4"/>
                    <a:pt x="16" y="4"/>
                    <a:pt x="16" y="4"/>
                  </a:cubicBezTo>
                  <a:cubicBezTo>
                    <a:pt x="8" y="7"/>
                    <a:pt x="8" y="7"/>
                    <a:pt x="8" y="7"/>
                  </a:cubicBezTo>
                  <a:lnTo>
                    <a:pt x="8" y="5"/>
                  </a:ln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20" name="Freeform 13"/>
            <p:cNvSpPr/>
            <p:nvPr/>
          </p:nvSpPr>
          <p:spPr bwMode="auto">
            <a:xfrm>
              <a:off x="1292" y="1607"/>
              <a:ext cx="224" cy="45"/>
            </a:xfrm>
            <a:custGeom>
              <a:avLst/>
              <a:gdLst>
                <a:gd name="T0" fmla="*/ 59 w 95"/>
                <a:gd name="T1" fmla="*/ 19 h 19"/>
                <a:gd name="T2" fmla="*/ 22 w 95"/>
                <a:gd name="T3" fmla="*/ 16 h 19"/>
                <a:gd name="T4" fmla="*/ 14 w 95"/>
                <a:gd name="T5" fmla="*/ 14 h 19"/>
                <a:gd name="T6" fmla="*/ 14 w 95"/>
                <a:gd name="T7" fmla="*/ 14 h 19"/>
                <a:gd name="T8" fmla="*/ 9 w 95"/>
                <a:gd name="T9" fmla="*/ 18 h 19"/>
                <a:gd name="T10" fmla="*/ 0 w 95"/>
                <a:gd name="T11" fmla="*/ 3 h 19"/>
                <a:gd name="T12" fmla="*/ 27 w 95"/>
                <a:gd name="T13" fmla="*/ 0 h 19"/>
                <a:gd name="T14" fmla="*/ 23 w 95"/>
                <a:gd name="T15" fmla="*/ 5 h 19"/>
                <a:gd name="T16" fmla="*/ 24 w 95"/>
                <a:gd name="T17" fmla="*/ 5 h 19"/>
                <a:gd name="T18" fmla="*/ 28 w 95"/>
                <a:gd name="T19" fmla="*/ 6 h 19"/>
                <a:gd name="T20" fmla="*/ 59 w 95"/>
                <a:gd name="T21" fmla="*/ 9 h 19"/>
                <a:gd name="T22" fmla="*/ 91 w 95"/>
                <a:gd name="T23" fmla="*/ 6 h 19"/>
                <a:gd name="T24" fmla="*/ 88 w 95"/>
                <a:gd name="T25" fmla="*/ 14 h 19"/>
                <a:gd name="T26" fmla="*/ 95 w 95"/>
                <a:gd name="T27" fmla="*/ 16 h 19"/>
                <a:gd name="T28" fmla="*/ 91 w 95"/>
                <a:gd name="T29" fmla="*/ 16 h 19"/>
                <a:gd name="T30" fmla="*/ 59 w 95"/>
                <a:gd name="T3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9">
                  <a:moveTo>
                    <a:pt x="59" y="19"/>
                  </a:moveTo>
                  <a:cubicBezTo>
                    <a:pt x="46" y="19"/>
                    <a:pt x="34" y="18"/>
                    <a:pt x="22" y="16"/>
                  </a:cubicBezTo>
                  <a:cubicBezTo>
                    <a:pt x="20" y="15"/>
                    <a:pt x="17" y="15"/>
                    <a:pt x="14" y="14"/>
                  </a:cubicBezTo>
                  <a:cubicBezTo>
                    <a:pt x="14" y="14"/>
                    <a:pt x="14" y="14"/>
                    <a:pt x="14" y="14"/>
                  </a:cubicBezTo>
                  <a:cubicBezTo>
                    <a:pt x="9" y="18"/>
                    <a:pt x="9" y="18"/>
                    <a:pt x="9" y="18"/>
                  </a:cubicBezTo>
                  <a:cubicBezTo>
                    <a:pt x="0" y="3"/>
                    <a:pt x="0" y="3"/>
                    <a:pt x="0" y="3"/>
                  </a:cubicBezTo>
                  <a:cubicBezTo>
                    <a:pt x="27" y="0"/>
                    <a:pt x="27" y="0"/>
                    <a:pt x="27" y="0"/>
                  </a:cubicBezTo>
                  <a:cubicBezTo>
                    <a:pt x="23" y="5"/>
                    <a:pt x="23" y="5"/>
                    <a:pt x="23" y="5"/>
                  </a:cubicBezTo>
                  <a:cubicBezTo>
                    <a:pt x="24" y="5"/>
                    <a:pt x="24" y="5"/>
                    <a:pt x="24" y="5"/>
                  </a:cubicBezTo>
                  <a:cubicBezTo>
                    <a:pt x="26" y="5"/>
                    <a:pt x="27" y="6"/>
                    <a:pt x="28" y="6"/>
                  </a:cubicBezTo>
                  <a:cubicBezTo>
                    <a:pt x="38" y="8"/>
                    <a:pt x="48" y="9"/>
                    <a:pt x="59" y="9"/>
                  </a:cubicBezTo>
                  <a:cubicBezTo>
                    <a:pt x="70" y="9"/>
                    <a:pt x="80" y="8"/>
                    <a:pt x="91" y="6"/>
                  </a:cubicBezTo>
                  <a:cubicBezTo>
                    <a:pt x="88" y="14"/>
                    <a:pt x="88" y="14"/>
                    <a:pt x="88" y="14"/>
                  </a:cubicBezTo>
                  <a:cubicBezTo>
                    <a:pt x="95" y="16"/>
                    <a:pt x="95" y="16"/>
                    <a:pt x="95" y="16"/>
                  </a:cubicBezTo>
                  <a:cubicBezTo>
                    <a:pt x="94" y="16"/>
                    <a:pt x="92" y="16"/>
                    <a:pt x="91" y="16"/>
                  </a:cubicBezTo>
                  <a:cubicBezTo>
                    <a:pt x="81" y="18"/>
                    <a:pt x="70" y="19"/>
                    <a:pt x="59" y="19"/>
                  </a:cubicBez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21" name="Freeform 14"/>
            <p:cNvSpPr/>
            <p:nvPr/>
          </p:nvSpPr>
          <p:spPr bwMode="auto">
            <a:xfrm>
              <a:off x="1228" y="1527"/>
              <a:ext cx="59" cy="97"/>
            </a:xfrm>
            <a:custGeom>
              <a:avLst/>
              <a:gdLst>
                <a:gd name="T0" fmla="*/ 20 w 25"/>
                <a:gd name="T1" fmla="*/ 41 h 41"/>
                <a:gd name="T2" fmla="*/ 7 w 25"/>
                <a:gd name="T3" fmla="*/ 33 h 41"/>
                <a:gd name="T4" fmla="*/ 2 w 25"/>
                <a:gd name="T5" fmla="*/ 27 h 41"/>
                <a:gd name="T6" fmla="*/ 0 w 25"/>
                <a:gd name="T7" fmla="*/ 19 h 41"/>
                <a:gd name="T8" fmla="*/ 2 w 25"/>
                <a:gd name="T9" fmla="*/ 10 h 41"/>
                <a:gd name="T10" fmla="*/ 10 w 25"/>
                <a:gd name="T11" fmla="*/ 3 h 41"/>
                <a:gd name="T12" fmla="*/ 13 w 25"/>
                <a:gd name="T13" fmla="*/ 0 h 41"/>
                <a:gd name="T14" fmla="*/ 16 w 25"/>
                <a:gd name="T15" fmla="*/ 7 h 41"/>
                <a:gd name="T16" fmla="*/ 15 w 25"/>
                <a:gd name="T17" fmla="*/ 8 h 41"/>
                <a:gd name="T18" fmla="*/ 12 w 25"/>
                <a:gd name="T19" fmla="*/ 12 h 41"/>
                <a:gd name="T20" fmla="*/ 12 w 25"/>
                <a:gd name="T21" fmla="*/ 15 h 41"/>
                <a:gd name="T22" fmla="*/ 13 w 25"/>
                <a:gd name="T23" fmla="*/ 19 h 41"/>
                <a:gd name="T24" fmla="*/ 17 w 25"/>
                <a:gd name="T25" fmla="*/ 24 h 41"/>
                <a:gd name="T26" fmla="*/ 25 w 25"/>
                <a:gd name="T27" fmla="*/ 30 h 41"/>
                <a:gd name="T28" fmla="*/ 17 w 25"/>
                <a:gd name="T29" fmla="*/ 31 h 41"/>
                <a:gd name="T30" fmla="*/ 20 w 25"/>
                <a:gd name="T3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41">
                  <a:moveTo>
                    <a:pt x="20" y="41"/>
                  </a:moveTo>
                  <a:cubicBezTo>
                    <a:pt x="15" y="39"/>
                    <a:pt x="10" y="36"/>
                    <a:pt x="7" y="33"/>
                  </a:cubicBezTo>
                  <a:cubicBezTo>
                    <a:pt x="5" y="31"/>
                    <a:pt x="3" y="29"/>
                    <a:pt x="2" y="27"/>
                  </a:cubicBezTo>
                  <a:cubicBezTo>
                    <a:pt x="0" y="25"/>
                    <a:pt x="0" y="22"/>
                    <a:pt x="0" y="19"/>
                  </a:cubicBezTo>
                  <a:cubicBezTo>
                    <a:pt x="0" y="16"/>
                    <a:pt x="1" y="13"/>
                    <a:pt x="2" y="10"/>
                  </a:cubicBezTo>
                  <a:cubicBezTo>
                    <a:pt x="4" y="7"/>
                    <a:pt x="7" y="5"/>
                    <a:pt x="10" y="3"/>
                  </a:cubicBezTo>
                  <a:cubicBezTo>
                    <a:pt x="11" y="2"/>
                    <a:pt x="12" y="1"/>
                    <a:pt x="13" y="0"/>
                  </a:cubicBezTo>
                  <a:cubicBezTo>
                    <a:pt x="13" y="3"/>
                    <a:pt x="14" y="5"/>
                    <a:pt x="16" y="7"/>
                  </a:cubicBezTo>
                  <a:cubicBezTo>
                    <a:pt x="16" y="7"/>
                    <a:pt x="15" y="8"/>
                    <a:pt x="15" y="8"/>
                  </a:cubicBezTo>
                  <a:cubicBezTo>
                    <a:pt x="14" y="9"/>
                    <a:pt x="13" y="10"/>
                    <a:pt x="12" y="12"/>
                  </a:cubicBezTo>
                  <a:cubicBezTo>
                    <a:pt x="12" y="13"/>
                    <a:pt x="12" y="14"/>
                    <a:pt x="12" y="15"/>
                  </a:cubicBezTo>
                  <a:cubicBezTo>
                    <a:pt x="12" y="17"/>
                    <a:pt x="12" y="18"/>
                    <a:pt x="13" y="19"/>
                  </a:cubicBezTo>
                  <a:cubicBezTo>
                    <a:pt x="14" y="21"/>
                    <a:pt x="15" y="23"/>
                    <a:pt x="17" y="24"/>
                  </a:cubicBezTo>
                  <a:cubicBezTo>
                    <a:pt x="19" y="26"/>
                    <a:pt x="22" y="28"/>
                    <a:pt x="25" y="30"/>
                  </a:cubicBezTo>
                  <a:cubicBezTo>
                    <a:pt x="17" y="31"/>
                    <a:pt x="17" y="31"/>
                    <a:pt x="17" y="31"/>
                  </a:cubicBezTo>
                  <a:lnTo>
                    <a:pt x="20" y="41"/>
                  </a:ln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22" name="Freeform 15"/>
            <p:cNvSpPr/>
            <p:nvPr/>
          </p:nvSpPr>
          <p:spPr bwMode="auto">
            <a:xfrm>
              <a:off x="1526" y="1527"/>
              <a:ext cx="108" cy="106"/>
            </a:xfrm>
            <a:custGeom>
              <a:avLst/>
              <a:gdLst>
                <a:gd name="T0" fmla="*/ 0 w 46"/>
                <a:gd name="T1" fmla="*/ 43 h 45"/>
                <a:gd name="T2" fmla="*/ 4 w 46"/>
                <a:gd name="T3" fmla="*/ 29 h 45"/>
                <a:gd name="T4" fmla="*/ 12 w 46"/>
                <a:gd name="T5" fmla="*/ 34 h 45"/>
                <a:gd name="T6" fmla="*/ 13 w 46"/>
                <a:gd name="T7" fmla="*/ 34 h 45"/>
                <a:gd name="T8" fmla="*/ 20 w 46"/>
                <a:gd name="T9" fmla="*/ 30 h 45"/>
                <a:gd name="T10" fmla="*/ 30 w 46"/>
                <a:gd name="T11" fmla="*/ 23 h 45"/>
                <a:gd name="T12" fmla="*/ 33 w 46"/>
                <a:gd name="T13" fmla="*/ 19 h 45"/>
                <a:gd name="T14" fmla="*/ 34 w 46"/>
                <a:gd name="T15" fmla="*/ 15 h 45"/>
                <a:gd name="T16" fmla="*/ 33 w 46"/>
                <a:gd name="T17" fmla="*/ 11 h 45"/>
                <a:gd name="T18" fmla="*/ 29 w 46"/>
                <a:gd name="T19" fmla="*/ 7 h 45"/>
                <a:gd name="T20" fmla="*/ 32 w 46"/>
                <a:gd name="T21" fmla="*/ 0 h 45"/>
                <a:gd name="T22" fmla="*/ 38 w 46"/>
                <a:gd name="T23" fmla="*/ 5 h 45"/>
                <a:gd name="T24" fmla="*/ 44 w 46"/>
                <a:gd name="T25" fmla="*/ 11 h 45"/>
                <a:gd name="T26" fmla="*/ 46 w 46"/>
                <a:gd name="T27" fmla="*/ 19 h 45"/>
                <a:gd name="T28" fmla="*/ 43 w 46"/>
                <a:gd name="T29" fmla="*/ 28 h 45"/>
                <a:gd name="T30" fmla="*/ 36 w 46"/>
                <a:gd name="T31" fmla="*/ 35 h 45"/>
                <a:gd name="T32" fmla="*/ 27 w 46"/>
                <a:gd name="T33" fmla="*/ 41 h 45"/>
                <a:gd name="T34" fmla="*/ 25 w 46"/>
                <a:gd name="T35" fmla="*/ 41 h 45"/>
                <a:gd name="T36" fmla="*/ 31 w 46"/>
                <a:gd name="T37" fmla="*/ 45 h 45"/>
                <a:gd name="T38" fmla="*/ 0 w 46"/>
                <a:gd name="T39" fmla="*/ 4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 h="45">
                  <a:moveTo>
                    <a:pt x="0" y="43"/>
                  </a:moveTo>
                  <a:cubicBezTo>
                    <a:pt x="4" y="29"/>
                    <a:pt x="4" y="29"/>
                    <a:pt x="4" y="29"/>
                  </a:cubicBezTo>
                  <a:cubicBezTo>
                    <a:pt x="12" y="34"/>
                    <a:pt x="12" y="34"/>
                    <a:pt x="12" y="34"/>
                  </a:cubicBezTo>
                  <a:cubicBezTo>
                    <a:pt x="13" y="34"/>
                    <a:pt x="13" y="34"/>
                    <a:pt x="13" y="34"/>
                  </a:cubicBezTo>
                  <a:cubicBezTo>
                    <a:pt x="16" y="32"/>
                    <a:pt x="18" y="31"/>
                    <a:pt x="20" y="30"/>
                  </a:cubicBezTo>
                  <a:cubicBezTo>
                    <a:pt x="25" y="28"/>
                    <a:pt x="28" y="25"/>
                    <a:pt x="30" y="23"/>
                  </a:cubicBezTo>
                  <a:cubicBezTo>
                    <a:pt x="31" y="21"/>
                    <a:pt x="32" y="20"/>
                    <a:pt x="33" y="19"/>
                  </a:cubicBezTo>
                  <a:cubicBezTo>
                    <a:pt x="33" y="18"/>
                    <a:pt x="34" y="16"/>
                    <a:pt x="34" y="15"/>
                  </a:cubicBezTo>
                  <a:cubicBezTo>
                    <a:pt x="34" y="14"/>
                    <a:pt x="33" y="13"/>
                    <a:pt x="33" y="11"/>
                  </a:cubicBezTo>
                  <a:cubicBezTo>
                    <a:pt x="32" y="10"/>
                    <a:pt x="31" y="8"/>
                    <a:pt x="29" y="7"/>
                  </a:cubicBezTo>
                  <a:cubicBezTo>
                    <a:pt x="31" y="5"/>
                    <a:pt x="32" y="3"/>
                    <a:pt x="32" y="0"/>
                  </a:cubicBezTo>
                  <a:cubicBezTo>
                    <a:pt x="35" y="2"/>
                    <a:pt x="37" y="3"/>
                    <a:pt x="38" y="5"/>
                  </a:cubicBezTo>
                  <a:cubicBezTo>
                    <a:pt x="41" y="7"/>
                    <a:pt x="42" y="9"/>
                    <a:pt x="44" y="11"/>
                  </a:cubicBezTo>
                  <a:cubicBezTo>
                    <a:pt x="45" y="13"/>
                    <a:pt x="46" y="16"/>
                    <a:pt x="46" y="19"/>
                  </a:cubicBezTo>
                  <a:cubicBezTo>
                    <a:pt x="46" y="22"/>
                    <a:pt x="45" y="25"/>
                    <a:pt x="43" y="28"/>
                  </a:cubicBezTo>
                  <a:cubicBezTo>
                    <a:pt x="41" y="31"/>
                    <a:pt x="39" y="33"/>
                    <a:pt x="36" y="35"/>
                  </a:cubicBezTo>
                  <a:cubicBezTo>
                    <a:pt x="33" y="37"/>
                    <a:pt x="30" y="39"/>
                    <a:pt x="27" y="41"/>
                  </a:cubicBezTo>
                  <a:cubicBezTo>
                    <a:pt x="25" y="41"/>
                    <a:pt x="25" y="41"/>
                    <a:pt x="25" y="41"/>
                  </a:cubicBezTo>
                  <a:cubicBezTo>
                    <a:pt x="31" y="45"/>
                    <a:pt x="31" y="45"/>
                    <a:pt x="31" y="45"/>
                  </a:cubicBezTo>
                  <a:lnTo>
                    <a:pt x="0" y="43"/>
                  </a:ln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23" name="Freeform 16"/>
            <p:cNvSpPr/>
            <p:nvPr/>
          </p:nvSpPr>
          <p:spPr bwMode="auto">
            <a:xfrm>
              <a:off x="1339" y="1494"/>
              <a:ext cx="40" cy="19"/>
            </a:xfrm>
            <a:custGeom>
              <a:avLst/>
              <a:gdLst>
                <a:gd name="T0" fmla="*/ 8 w 17"/>
                <a:gd name="T1" fmla="*/ 5 h 8"/>
                <a:gd name="T2" fmla="*/ 7 w 17"/>
                <a:gd name="T3" fmla="*/ 5 h 8"/>
                <a:gd name="T4" fmla="*/ 4 w 17"/>
                <a:gd name="T5" fmla="*/ 5 h 8"/>
                <a:gd name="T6" fmla="*/ 0 w 17"/>
                <a:gd name="T7" fmla="*/ 6 h 8"/>
                <a:gd name="T8" fmla="*/ 0 w 17"/>
                <a:gd name="T9" fmla="*/ 3 h 8"/>
                <a:gd name="T10" fmla="*/ 4 w 17"/>
                <a:gd name="T11" fmla="*/ 2 h 8"/>
                <a:gd name="T12" fmla="*/ 5 w 17"/>
                <a:gd name="T13" fmla="*/ 2 h 8"/>
                <a:gd name="T14" fmla="*/ 3 w 17"/>
                <a:gd name="T15" fmla="*/ 0 h 8"/>
                <a:gd name="T16" fmla="*/ 17 w 17"/>
                <a:gd name="T17" fmla="*/ 2 h 8"/>
                <a:gd name="T18" fmla="*/ 11 w 17"/>
                <a:gd name="T19" fmla="*/ 8 h 8"/>
                <a:gd name="T20" fmla="*/ 8 w 17"/>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8">
                  <a:moveTo>
                    <a:pt x="8" y="5"/>
                  </a:moveTo>
                  <a:cubicBezTo>
                    <a:pt x="7" y="5"/>
                    <a:pt x="7" y="5"/>
                    <a:pt x="7" y="5"/>
                  </a:cubicBezTo>
                  <a:cubicBezTo>
                    <a:pt x="6" y="5"/>
                    <a:pt x="5" y="5"/>
                    <a:pt x="4" y="5"/>
                  </a:cubicBezTo>
                  <a:cubicBezTo>
                    <a:pt x="2" y="6"/>
                    <a:pt x="1" y="6"/>
                    <a:pt x="0" y="6"/>
                  </a:cubicBezTo>
                  <a:cubicBezTo>
                    <a:pt x="0" y="3"/>
                    <a:pt x="0" y="3"/>
                    <a:pt x="0" y="3"/>
                  </a:cubicBezTo>
                  <a:cubicBezTo>
                    <a:pt x="1" y="3"/>
                    <a:pt x="2" y="2"/>
                    <a:pt x="4" y="2"/>
                  </a:cubicBezTo>
                  <a:cubicBezTo>
                    <a:pt x="5" y="2"/>
                    <a:pt x="5" y="2"/>
                    <a:pt x="5" y="2"/>
                  </a:cubicBezTo>
                  <a:cubicBezTo>
                    <a:pt x="3" y="0"/>
                    <a:pt x="3" y="0"/>
                    <a:pt x="3" y="0"/>
                  </a:cubicBezTo>
                  <a:cubicBezTo>
                    <a:pt x="17" y="2"/>
                    <a:pt x="17" y="2"/>
                    <a:pt x="17" y="2"/>
                  </a:cubicBezTo>
                  <a:cubicBezTo>
                    <a:pt x="11" y="8"/>
                    <a:pt x="11" y="8"/>
                    <a:pt x="11" y="8"/>
                  </a:cubicBezTo>
                  <a:lnTo>
                    <a:pt x="8" y="5"/>
                  </a:ln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25" name="Group 20"/>
          <p:cNvGrpSpPr>
            <a:grpSpLocks noChangeAspect="1"/>
          </p:cNvGrpSpPr>
          <p:nvPr/>
        </p:nvGrpSpPr>
        <p:grpSpPr bwMode="auto">
          <a:xfrm>
            <a:off x="5147647" y="1306996"/>
            <a:ext cx="597185" cy="347929"/>
            <a:chOff x="2612" y="2004"/>
            <a:chExt cx="532" cy="310"/>
          </a:xfrm>
          <a:solidFill>
            <a:srgbClr val="2A65AC"/>
          </a:solidFill>
        </p:grpSpPr>
        <p:sp>
          <p:nvSpPr>
            <p:cNvPr id="33" name="Rectangle 21"/>
            <p:cNvSpPr>
              <a:spLocks noChangeArrowheads="1"/>
            </p:cNvSpPr>
            <p:nvPr/>
          </p:nvSpPr>
          <p:spPr bwMode="auto">
            <a:xfrm>
              <a:off x="2882" y="2186"/>
              <a:ext cx="1" cy="1"/>
            </a:xfrm>
            <a:prstGeom prst="rect">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4" name="Freeform 22"/>
            <p:cNvSpPr/>
            <p:nvPr/>
          </p:nvSpPr>
          <p:spPr bwMode="auto">
            <a:xfrm>
              <a:off x="2842" y="2255"/>
              <a:ext cx="38" cy="49"/>
            </a:xfrm>
            <a:custGeom>
              <a:avLst/>
              <a:gdLst>
                <a:gd name="T0" fmla="*/ 16 w 16"/>
                <a:gd name="T1" fmla="*/ 3 h 21"/>
                <a:gd name="T2" fmla="*/ 14 w 16"/>
                <a:gd name="T3" fmla="*/ 1 h 21"/>
                <a:gd name="T4" fmla="*/ 12 w 16"/>
                <a:gd name="T5" fmla="*/ 0 h 21"/>
                <a:gd name="T6" fmla="*/ 6 w 16"/>
                <a:gd name="T7" fmla="*/ 4 h 21"/>
                <a:gd name="T8" fmla="*/ 5 w 16"/>
                <a:gd name="T9" fmla="*/ 6 h 21"/>
                <a:gd name="T10" fmla="*/ 2 w 16"/>
                <a:gd name="T11" fmla="*/ 12 h 21"/>
                <a:gd name="T12" fmla="*/ 1 w 16"/>
                <a:gd name="T13" fmla="*/ 16 h 21"/>
                <a:gd name="T14" fmla="*/ 1 w 16"/>
                <a:gd name="T15" fmla="*/ 19 h 21"/>
                <a:gd name="T16" fmla="*/ 3 w 16"/>
                <a:gd name="T17" fmla="*/ 21 h 21"/>
                <a:gd name="T18" fmla="*/ 3 w 16"/>
                <a:gd name="T19" fmla="*/ 21 h 21"/>
                <a:gd name="T20" fmla="*/ 5 w 16"/>
                <a:gd name="T21" fmla="*/ 21 h 21"/>
                <a:gd name="T22" fmla="*/ 11 w 16"/>
                <a:gd name="T23" fmla="*/ 18 h 21"/>
                <a:gd name="T24" fmla="*/ 15 w 16"/>
                <a:gd name="T25" fmla="*/ 10 h 21"/>
                <a:gd name="T26" fmla="*/ 15 w 16"/>
                <a:gd name="T27" fmla="*/ 10 h 21"/>
                <a:gd name="T28" fmla="*/ 16 w 16"/>
                <a:gd name="T29" fmla="*/ 6 h 21"/>
                <a:gd name="T30" fmla="*/ 16 w 16"/>
                <a:gd name="T31"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21">
                  <a:moveTo>
                    <a:pt x="16" y="3"/>
                  </a:moveTo>
                  <a:cubicBezTo>
                    <a:pt x="15" y="2"/>
                    <a:pt x="15" y="2"/>
                    <a:pt x="14" y="1"/>
                  </a:cubicBezTo>
                  <a:cubicBezTo>
                    <a:pt x="13" y="1"/>
                    <a:pt x="13" y="0"/>
                    <a:pt x="12" y="0"/>
                  </a:cubicBezTo>
                  <a:cubicBezTo>
                    <a:pt x="10" y="0"/>
                    <a:pt x="7" y="2"/>
                    <a:pt x="6" y="4"/>
                  </a:cubicBezTo>
                  <a:cubicBezTo>
                    <a:pt x="5" y="6"/>
                    <a:pt x="5" y="6"/>
                    <a:pt x="5" y="6"/>
                  </a:cubicBezTo>
                  <a:cubicBezTo>
                    <a:pt x="5" y="6"/>
                    <a:pt x="2" y="11"/>
                    <a:pt x="2" y="12"/>
                  </a:cubicBezTo>
                  <a:cubicBezTo>
                    <a:pt x="1" y="13"/>
                    <a:pt x="1" y="14"/>
                    <a:pt x="1" y="16"/>
                  </a:cubicBezTo>
                  <a:cubicBezTo>
                    <a:pt x="0" y="17"/>
                    <a:pt x="1" y="18"/>
                    <a:pt x="1" y="19"/>
                  </a:cubicBezTo>
                  <a:cubicBezTo>
                    <a:pt x="2" y="19"/>
                    <a:pt x="2" y="20"/>
                    <a:pt x="3" y="21"/>
                  </a:cubicBezTo>
                  <a:cubicBezTo>
                    <a:pt x="3" y="21"/>
                    <a:pt x="3" y="21"/>
                    <a:pt x="3" y="21"/>
                  </a:cubicBezTo>
                  <a:cubicBezTo>
                    <a:pt x="4" y="21"/>
                    <a:pt x="4" y="21"/>
                    <a:pt x="5" y="21"/>
                  </a:cubicBezTo>
                  <a:cubicBezTo>
                    <a:pt x="7" y="21"/>
                    <a:pt x="10" y="20"/>
                    <a:pt x="11" y="18"/>
                  </a:cubicBezTo>
                  <a:cubicBezTo>
                    <a:pt x="15" y="10"/>
                    <a:pt x="15" y="10"/>
                    <a:pt x="15" y="10"/>
                  </a:cubicBezTo>
                  <a:cubicBezTo>
                    <a:pt x="15" y="10"/>
                    <a:pt x="15" y="10"/>
                    <a:pt x="15" y="10"/>
                  </a:cubicBezTo>
                  <a:cubicBezTo>
                    <a:pt x="16" y="9"/>
                    <a:pt x="16" y="7"/>
                    <a:pt x="16" y="6"/>
                  </a:cubicBezTo>
                  <a:cubicBezTo>
                    <a:pt x="16" y="5"/>
                    <a:pt x="16" y="4"/>
                    <a:pt x="16" y="3"/>
                  </a:cubicBez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5" name="Freeform 23"/>
            <p:cNvSpPr/>
            <p:nvPr/>
          </p:nvSpPr>
          <p:spPr bwMode="auto">
            <a:xfrm>
              <a:off x="2809" y="2219"/>
              <a:ext cx="52" cy="71"/>
            </a:xfrm>
            <a:custGeom>
              <a:avLst/>
              <a:gdLst>
                <a:gd name="T0" fmla="*/ 20 w 22"/>
                <a:gd name="T1" fmla="*/ 10 h 30"/>
                <a:gd name="T2" fmla="*/ 21 w 22"/>
                <a:gd name="T3" fmla="*/ 10 h 30"/>
                <a:gd name="T4" fmla="*/ 21 w 22"/>
                <a:gd name="T5" fmla="*/ 7 h 30"/>
                <a:gd name="T6" fmla="*/ 21 w 22"/>
                <a:gd name="T7" fmla="*/ 3 h 30"/>
                <a:gd name="T8" fmla="*/ 18 w 22"/>
                <a:gd name="T9" fmla="*/ 0 h 30"/>
                <a:gd name="T10" fmla="*/ 16 w 22"/>
                <a:gd name="T11" fmla="*/ 0 h 30"/>
                <a:gd name="T12" fmla="*/ 10 w 22"/>
                <a:gd name="T13" fmla="*/ 3 h 30"/>
                <a:gd name="T14" fmla="*/ 1 w 22"/>
                <a:gd name="T15" fmla="*/ 21 h 30"/>
                <a:gd name="T16" fmla="*/ 1 w 22"/>
                <a:gd name="T17" fmla="*/ 27 h 30"/>
                <a:gd name="T18" fmla="*/ 4 w 22"/>
                <a:gd name="T19" fmla="*/ 29 h 30"/>
                <a:gd name="T20" fmla="*/ 6 w 22"/>
                <a:gd name="T21" fmla="*/ 30 h 30"/>
                <a:gd name="T22" fmla="*/ 13 w 22"/>
                <a:gd name="T23" fmla="*/ 27 h 30"/>
                <a:gd name="T24" fmla="*/ 15 w 22"/>
                <a:gd name="T25" fmla="*/ 21 h 30"/>
                <a:gd name="T26" fmla="*/ 20 w 22"/>
                <a:gd name="T27"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30">
                  <a:moveTo>
                    <a:pt x="20" y="10"/>
                  </a:moveTo>
                  <a:cubicBezTo>
                    <a:pt x="21" y="10"/>
                    <a:pt x="21" y="10"/>
                    <a:pt x="21" y="10"/>
                  </a:cubicBezTo>
                  <a:cubicBezTo>
                    <a:pt x="21" y="9"/>
                    <a:pt x="21" y="8"/>
                    <a:pt x="21" y="7"/>
                  </a:cubicBezTo>
                  <a:cubicBezTo>
                    <a:pt x="22" y="5"/>
                    <a:pt x="21" y="4"/>
                    <a:pt x="21" y="3"/>
                  </a:cubicBezTo>
                  <a:cubicBezTo>
                    <a:pt x="20" y="2"/>
                    <a:pt x="19" y="1"/>
                    <a:pt x="18" y="0"/>
                  </a:cubicBezTo>
                  <a:cubicBezTo>
                    <a:pt x="17" y="0"/>
                    <a:pt x="17" y="0"/>
                    <a:pt x="16" y="0"/>
                  </a:cubicBezTo>
                  <a:cubicBezTo>
                    <a:pt x="14" y="0"/>
                    <a:pt x="11" y="1"/>
                    <a:pt x="10" y="3"/>
                  </a:cubicBezTo>
                  <a:cubicBezTo>
                    <a:pt x="9" y="4"/>
                    <a:pt x="1" y="21"/>
                    <a:pt x="1" y="21"/>
                  </a:cubicBezTo>
                  <a:cubicBezTo>
                    <a:pt x="0" y="24"/>
                    <a:pt x="1" y="25"/>
                    <a:pt x="1" y="27"/>
                  </a:cubicBezTo>
                  <a:cubicBezTo>
                    <a:pt x="2" y="28"/>
                    <a:pt x="3" y="29"/>
                    <a:pt x="4" y="29"/>
                  </a:cubicBezTo>
                  <a:cubicBezTo>
                    <a:pt x="5" y="30"/>
                    <a:pt x="5" y="30"/>
                    <a:pt x="6" y="30"/>
                  </a:cubicBezTo>
                  <a:cubicBezTo>
                    <a:pt x="8" y="30"/>
                    <a:pt x="11" y="29"/>
                    <a:pt x="13" y="27"/>
                  </a:cubicBezTo>
                  <a:cubicBezTo>
                    <a:pt x="15" y="21"/>
                    <a:pt x="15" y="21"/>
                    <a:pt x="15" y="21"/>
                  </a:cubicBezTo>
                  <a:lnTo>
                    <a:pt x="20" y="10"/>
                  </a:ln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6" name="Freeform 24"/>
            <p:cNvSpPr/>
            <p:nvPr/>
          </p:nvSpPr>
          <p:spPr bwMode="auto">
            <a:xfrm>
              <a:off x="2752" y="2193"/>
              <a:ext cx="33" cy="50"/>
            </a:xfrm>
            <a:custGeom>
              <a:avLst/>
              <a:gdLst>
                <a:gd name="T0" fmla="*/ 14 w 14"/>
                <a:gd name="T1" fmla="*/ 8 h 21"/>
                <a:gd name="T2" fmla="*/ 13 w 14"/>
                <a:gd name="T3" fmla="*/ 3 h 21"/>
                <a:gd name="T4" fmla="*/ 9 w 14"/>
                <a:gd name="T5" fmla="*/ 0 h 21"/>
                <a:gd name="T6" fmla="*/ 9 w 14"/>
                <a:gd name="T7" fmla="*/ 0 h 21"/>
                <a:gd name="T8" fmla="*/ 8 w 14"/>
                <a:gd name="T9" fmla="*/ 0 h 21"/>
                <a:gd name="T10" fmla="*/ 4 w 14"/>
                <a:gd name="T11" fmla="*/ 2 h 21"/>
                <a:gd name="T12" fmla="*/ 1 w 14"/>
                <a:gd name="T13" fmla="*/ 6 h 21"/>
                <a:gd name="T14" fmla="*/ 1 w 14"/>
                <a:gd name="T15" fmla="*/ 6 h 21"/>
                <a:gd name="T16" fmla="*/ 0 w 14"/>
                <a:gd name="T17" fmla="*/ 11 h 21"/>
                <a:gd name="T18" fmla="*/ 0 w 14"/>
                <a:gd name="T19" fmla="*/ 13 h 21"/>
                <a:gd name="T20" fmla="*/ 1 w 14"/>
                <a:gd name="T21" fmla="*/ 18 h 21"/>
                <a:gd name="T22" fmla="*/ 5 w 14"/>
                <a:gd name="T23" fmla="*/ 20 h 21"/>
                <a:gd name="T24" fmla="*/ 6 w 14"/>
                <a:gd name="T25" fmla="*/ 21 h 21"/>
                <a:gd name="T26" fmla="*/ 11 w 14"/>
                <a:gd name="T27" fmla="*/ 18 h 21"/>
                <a:gd name="T28" fmla="*/ 14 w 14"/>
                <a:gd name="T29" fmla="*/ 9 h 21"/>
                <a:gd name="T30" fmla="*/ 14 w 14"/>
                <a:gd name="T31"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21">
                  <a:moveTo>
                    <a:pt x="14" y="8"/>
                  </a:moveTo>
                  <a:cubicBezTo>
                    <a:pt x="14" y="6"/>
                    <a:pt x="14" y="4"/>
                    <a:pt x="13" y="3"/>
                  </a:cubicBezTo>
                  <a:cubicBezTo>
                    <a:pt x="12" y="2"/>
                    <a:pt x="11" y="1"/>
                    <a:pt x="9" y="0"/>
                  </a:cubicBezTo>
                  <a:cubicBezTo>
                    <a:pt x="9" y="0"/>
                    <a:pt x="9" y="0"/>
                    <a:pt x="9" y="0"/>
                  </a:cubicBezTo>
                  <a:cubicBezTo>
                    <a:pt x="9" y="0"/>
                    <a:pt x="9" y="0"/>
                    <a:pt x="8" y="0"/>
                  </a:cubicBezTo>
                  <a:cubicBezTo>
                    <a:pt x="7" y="0"/>
                    <a:pt x="5" y="1"/>
                    <a:pt x="4" y="2"/>
                  </a:cubicBezTo>
                  <a:cubicBezTo>
                    <a:pt x="3" y="3"/>
                    <a:pt x="2" y="4"/>
                    <a:pt x="1" y="6"/>
                  </a:cubicBezTo>
                  <a:cubicBezTo>
                    <a:pt x="1" y="6"/>
                    <a:pt x="1" y="6"/>
                    <a:pt x="1" y="6"/>
                  </a:cubicBezTo>
                  <a:cubicBezTo>
                    <a:pt x="0" y="11"/>
                    <a:pt x="0" y="11"/>
                    <a:pt x="0" y="11"/>
                  </a:cubicBezTo>
                  <a:cubicBezTo>
                    <a:pt x="0" y="12"/>
                    <a:pt x="0" y="13"/>
                    <a:pt x="0" y="13"/>
                  </a:cubicBezTo>
                  <a:cubicBezTo>
                    <a:pt x="0" y="15"/>
                    <a:pt x="0" y="17"/>
                    <a:pt x="1" y="18"/>
                  </a:cubicBezTo>
                  <a:cubicBezTo>
                    <a:pt x="2" y="19"/>
                    <a:pt x="3" y="20"/>
                    <a:pt x="5" y="20"/>
                  </a:cubicBezTo>
                  <a:cubicBezTo>
                    <a:pt x="5" y="20"/>
                    <a:pt x="5" y="21"/>
                    <a:pt x="6" y="21"/>
                  </a:cubicBezTo>
                  <a:cubicBezTo>
                    <a:pt x="7" y="21"/>
                    <a:pt x="10" y="20"/>
                    <a:pt x="11" y="18"/>
                  </a:cubicBezTo>
                  <a:cubicBezTo>
                    <a:pt x="14" y="9"/>
                    <a:pt x="14" y="9"/>
                    <a:pt x="14" y="9"/>
                  </a:cubicBezTo>
                  <a:cubicBezTo>
                    <a:pt x="14" y="9"/>
                    <a:pt x="14" y="8"/>
                    <a:pt x="14" y="8"/>
                  </a:cubicBez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7" name="Freeform 25"/>
            <p:cNvSpPr/>
            <p:nvPr/>
          </p:nvSpPr>
          <p:spPr bwMode="auto">
            <a:xfrm>
              <a:off x="2780" y="2205"/>
              <a:ext cx="43" cy="64"/>
            </a:xfrm>
            <a:custGeom>
              <a:avLst/>
              <a:gdLst>
                <a:gd name="T0" fmla="*/ 18 w 18"/>
                <a:gd name="T1" fmla="*/ 7 h 27"/>
                <a:gd name="T2" fmla="*/ 17 w 18"/>
                <a:gd name="T3" fmla="*/ 3 h 27"/>
                <a:gd name="T4" fmla="*/ 15 w 18"/>
                <a:gd name="T5" fmla="*/ 1 h 27"/>
                <a:gd name="T6" fmla="*/ 15 w 18"/>
                <a:gd name="T7" fmla="*/ 1 h 27"/>
                <a:gd name="T8" fmla="*/ 13 w 18"/>
                <a:gd name="T9" fmla="*/ 0 h 27"/>
                <a:gd name="T10" fmla="*/ 6 w 18"/>
                <a:gd name="T11" fmla="*/ 5 h 27"/>
                <a:gd name="T12" fmla="*/ 6 w 18"/>
                <a:gd name="T13" fmla="*/ 5 h 27"/>
                <a:gd name="T14" fmla="*/ 1 w 18"/>
                <a:gd name="T15" fmla="*/ 16 h 27"/>
                <a:gd name="T16" fmla="*/ 0 w 18"/>
                <a:gd name="T17" fmla="*/ 20 h 27"/>
                <a:gd name="T18" fmla="*/ 1 w 18"/>
                <a:gd name="T19" fmla="*/ 24 h 27"/>
                <a:gd name="T20" fmla="*/ 3 w 18"/>
                <a:gd name="T21" fmla="*/ 26 h 27"/>
                <a:gd name="T22" fmla="*/ 3 w 18"/>
                <a:gd name="T23" fmla="*/ 26 h 27"/>
                <a:gd name="T24" fmla="*/ 5 w 18"/>
                <a:gd name="T25" fmla="*/ 26 h 27"/>
                <a:gd name="T26" fmla="*/ 11 w 18"/>
                <a:gd name="T27" fmla="*/ 23 h 27"/>
                <a:gd name="T28" fmla="*/ 17 w 18"/>
                <a:gd name="T29" fmla="*/ 11 h 27"/>
                <a:gd name="T30" fmla="*/ 18 w 18"/>
                <a:gd name="T3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7">
                  <a:moveTo>
                    <a:pt x="18" y="7"/>
                  </a:moveTo>
                  <a:cubicBezTo>
                    <a:pt x="18" y="6"/>
                    <a:pt x="18" y="4"/>
                    <a:pt x="17" y="3"/>
                  </a:cubicBezTo>
                  <a:cubicBezTo>
                    <a:pt x="17" y="2"/>
                    <a:pt x="16" y="1"/>
                    <a:pt x="15" y="1"/>
                  </a:cubicBezTo>
                  <a:cubicBezTo>
                    <a:pt x="15" y="1"/>
                    <a:pt x="15" y="1"/>
                    <a:pt x="15" y="1"/>
                  </a:cubicBezTo>
                  <a:cubicBezTo>
                    <a:pt x="14" y="0"/>
                    <a:pt x="14" y="0"/>
                    <a:pt x="13" y="0"/>
                  </a:cubicBezTo>
                  <a:cubicBezTo>
                    <a:pt x="10" y="0"/>
                    <a:pt x="7" y="2"/>
                    <a:pt x="6" y="5"/>
                  </a:cubicBezTo>
                  <a:cubicBezTo>
                    <a:pt x="6" y="5"/>
                    <a:pt x="6" y="5"/>
                    <a:pt x="6" y="5"/>
                  </a:cubicBezTo>
                  <a:cubicBezTo>
                    <a:pt x="1" y="16"/>
                    <a:pt x="1" y="16"/>
                    <a:pt x="1" y="16"/>
                  </a:cubicBezTo>
                  <a:cubicBezTo>
                    <a:pt x="0" y="17"/>
                    <a:pt x="0" y="19"/>
                    <a:pt x="0" y="20"/>
                  </a:cubicBezTo>
                  <a:cubicBezTo>
                    <a:pt x="0" y="21"/>
                    <a:pt x="0" y="22"/>
                    <a:pt x="1" y="24"/>
                  </a:cubicBezTo>
                  <a:cubicBezTo>
                    <a:pt x="1" y="25"/>
                    <a:pt x="2" y="26"/>
                    <a:pt x="3" y="26"/>
                  </a:cubicBezTo>
                  <a:cubicBezTo>
                    <a:pt x="3" y="26"/>
                    <a:pt x="3" y="26"/>
                    <a:pt x="3" y="26"/>
                  </a:cubicBezTo>
                  <a:cubicBezTo>
                    <a:pt x="4" y="26"/>
                    <a:pt x="4" y="26"/>
                    <a:pt x="5" y="26"/>
                  </a:cubicBezTo>
                  <a:cubicBezTo>
                    <a:pt x="7" y="27"/>
                    <a:pt x="9" y="26"/>
                    <a:pt x="11" y="23"/>
                  </a:cubicBezTo>
                  <a:cubicBezTo>
                    <a:pt x="11" y="23"/>
                    <a:pt x="17" y="11"/>
                    <a:pt x="17" y="11"/>
                  </a:cubicBezTo>
                  <a:cubicBezTo>
                    <a:pt x="18" y="8"/>
                    <a:pt x="18" y="7"/>
                    <a:pt x="18" y="7"/>
                  </a:cubicBez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8" name="Freeform 26"/>
            <p:cNvSpPr/>
            <p:nvPr/>
          </p:nvSpPr>
          <p:spPr bwMode="auto">
            <a:xfrm>
              <a:off x="2612" y="2009"/>
              <a:ext cx="119" cy="189"/>
            </a:xfrm>
            <a:custGeom>
              <a:avLst/>
              <a:gdLst>
                <a:gd name="T0" fmla="*/ 26 w 50"/>
                <a:gd name="T1" fmla="*/ 66 h 80"/>
                <a:gd name="T2" fmla="*/ 50 w 50"/>
                <a:gd name="T3" fmla="*/ 13 h 80"/>
                <a:gd name="T4" fmla="*/ 29 w 50"/>
                <a:gd name="T5" fmla="*/ 0 h 80"/>
                <a:gd name="T6" fmla="*/ 1 w 50"/>
                <a:gd name="T7" fmla="*/ 65 h 80"/>
                <a:gd name="T8" fmla="*/ 25 w 50"/>
                <a:gd name="T9" fmla="*/ 78 h 80"/>
                <a:gd name="T10" fmla="*/ 36 w 50"/>
                <a:gd name="T11" fmla="*/ 73 h 80"/>
                <a:gd name="T12" fmla="*/ 33 w 50"/>
                <a:gd name="T13" fmla="*/ 71 h 80"/>
                <a:gd name="T14" fmla="*/ 26 w 50"/>
                <a:gd name="T15" fmla="*/ 66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80">
                  <a:moveTo>
                    <a:pt x="26" y="66"/>
                  </a:moveTo>
                  <a:cubicBezTo>
                    <a:pt x="29" y="27"/>
                    <a:pt x="50" y="13"/>
                    <a:pt x="50" y="13"/>
                  </a:cubicBezTo>
                  <a:cubicBezTo>
                    <a:pt x="29" y="0"/>
                    <a:pt x="29" y="0"/>
                    <a:pt x="29" y="0"/>
                  </a:cubicBezTo>
                  <a:cubicBezTo>
                    <a:pt x="0" y="23"/>
                    <a:pt x="1" y="65"/>
                    <a:pt x="1" y="65"/>
                  </a:cubicBezTo>
                  <a:cubicBezTo>
                    <a:pt x="25" y="78"/>
                    <a:pt x="25" y="78"/>
                    <a:pt x="25" y="78"/>
                  </a:cubicBezTo>
                  <a:cubicBezTo>
                    <a:pt x="29" y="80"/>
                    <a:pt x="36" y="73"/>
                    <a:pt x="36" y="73"/>
                  </a:cubicBezTo>
                  <a:cubicBezTo>
                    <a:pt x="33" y="71"/>
                    <a:pt x="33" y="71"/>
                    <a:pt x="33" y="71"/>
                  </a:cubicBezTo>
                  <a:cubicBezTo>
                    <a:pt x="26" y="79"/>
                    <a:pt x="26" y="71"/>
                    <a:pt x="26" y="66"/>
                  </a:cubicBez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9" name="Freeform 27"/>
            <p:cNvSpPr/>
            <p:nvPr/>
          </p:nvSpPr>
          <p:spPr bwMode="auto">
            <a:xfrm>
              <a:off x="3021" y="2004"/>
              <a:ext cx="123" cy="187"/>
            </a:xfrm>
            <a:custGeom>
              <a:avLst/>
              <a:gdLst>
                <a:gd name="T0" fmla="*/ 21 w 52"/>
                <a:gd name="T1" fmla="*/ 0 h 79"/>
                <a:gd name="T2" fmla="*/ 0 w 52"/>
                <a:gd name="T3" fmla="*/ 14 h 79"/>
                <a:gd name="T4" fmla="*/ 24 w 52"/>
                <a:gd name="T5" fmla="*/ 64 h 79"/>
                <a:gd name="T6" fmla="*/ 17 w 52"/>
                <a:gd name="T7" fmla="*/ 70 h 79"/>
                <a:gd name="T8" fmla="*/ 14 w 52"/>
                <a:gd name="T9" fmla="*/ 72 h 79"/>
                <a:gd name="T10" fmla="*/ 25 w 52"/>
                <a:gd name="T11" fmla="*/ 76 h 79"/>
                <a:gd name="T12" fmla="*/ 50 w 52"/>
                <a:gd name="T13" fmla="*/ 63 h 79"/>
                <a:gd name="T14" fmla="*/ 21 w 52"/>
                <a:gd name="T15" fmla="*/ 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79">
                  <a:moveTo>
                    <a:pt x="21" y="0"/>
                  </a:moveTo>
                  <a:cubicBezTo>
                    <a:pt x="0" y="14"/>
                    <a:pt x="0" y="14"/>
                    <a:pt x="0" y="14"/>
                  </a:cubicBezTo>
                  <a:cubicBezTo>
                    <a:pt x="0" y="14"/>
                    <a:pt x="21" y="26"/>
                    <a:pt x="24" y="64"/>
                  </a:cubicBezTo>
                  <a:cubicBezTo>
                    <a:pt x="23" y="69"/>
                    <a:pt x="23" y="78"/>
                    <a:pt x="17" y="70"/>
                  </a:cubicBezTo>
                  <a:cubicBezTo>
                    <a:pt x="14" y="72"/>
                    <a:pt x="14" y="72"/>
                    <a:pt x="14" y="72"/>
                  </a:cubicBezTo>
                  <a:cubicBezTo>
                    <a:pt x="14" y="72"/>
                    <a:pt x="20" y="79"/>
                    <a:pt x="25" y="76"/>
                  </a:cubicBezTo>
                  <a:cubicBezTo>
                    <a:pt x="50" y="63"/>
                    <a:pt x="50" y="63"/>
                    <a:pt x="50" y="63"/>
                  </a:cubicBezTo>
                  <a:cubicBezTo>
                    <a:pt x="50" y="63"/>
                    <a:pt x="52" y="23"/>
                    <a:pt x="21" y="0"/>
                  </a:cubicBez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40" name="Freeform 28"/>
            <p:cNvSpPr/>
            <p:nvPr/>
          </p:nvSpPr>
          <p:spPr bwMode="auto">
            <a:xfrm>
              <a:off x="2757" y="2037"/>
              <a:ext cx="305" cy="277"/>
            </a:xfrm>
            <a:custGeom>
              <a:avLst/>
              <a:gdLst>
                <a:gd name="T0" fmla="*/ 117 w 129"/>
                <a:gd name="T1" fmla="*/ 61 h 117"/>
                <a:gd name="T2" fmla="*/ 118 w 129"/>
                <a:gd name="T3" fmla="*/ 58 h 117"/>
                <a:gd name="T4" fmla="*/ 111 w 129"/>
                <a:gd name="T5" fmla="*/ 8 h 117"/>
                <a:gd name="T6" fmla="*/ 58 w 129"/>
                <a:gd name="T7" fmla="*/ 0 h 117"/>
                <a:gd name="T8" fmla="*/ 23 w 129"/>
                <a:gd name="T9" fmla="*/ 5 h 117"/>
                <a:gd name="T10" fmla="*/ 17 w 129"/>
                <a:gd name="T11" fmla="*/ 8 h 117"/>
                <a:gd name="T12" fmla="*/ 1 w 129"/>
                <a:gd name="T13" fmla="*/ 24 h 117"/>
                <a:gd name="T14" fmla="*/ 24 w 129"/>
                <a:gd name="T15" fmla="*/ 28 h 117"/>
                <a:gd name="T16" fmla="*/ 31 w 129"/>
                <a:gd name="T17" fmla="*/ 22 h 117"/>
                <a:gd name="T18" fmla="*/ 51 w 129"/>
                <a:gd name="T19" fmla="*/ 23 h 117"/>
                <a:gd name="T20" fmla="*/ 93 w 129"/>
                <a:gd name="T21" fmla="*/ 51 h 117"/>
                <a:gd name="T22" fmla="*/ 116 w 129"/>
                <a:gd name="T23" fmla="*/ 69 h 117"/>
                <a:gd name="T24" fmla="*/ 116 w 129"/>
                <a:gd name="T25" fmla="*/ 72 h 117"/>
                <a:gd name="T26" fmla="*/ 113 w 129"/>
                <a:gd name="T27" fmla="*/ 76 h 117"/>
                <a:gd name="T28" fmla="*/ 109 w 129"/>
                <a:gd name="T29" fmla="*/ 76 h 117"/>
                <a:gd name="T30" fmla="*/ 103 w 129"/>
                <a:gd name="T31" fmla="*/ 72 h 117"/>
                <a:gd name="T32" fmla="*/ 99 w 129"/>
                <a:gd name="T33" fmla="*/ 70 h 117"/>
                <a:gd name="T34" fmla="*/ 73 w 129"/>
                <a:gd name="T35" fmla="*/ 59 h 117"/>
                <a:gd name="T36" fmla="*/ 101 w 129"/>
                <a:gd name="T37" fmla="*/ 78 h 117"/>
                <a:gd name="T38" fmla="*/ 103 w 129"/>
                <a:gd name="T39" fmla="*/ 83 h 117"/>
                <a:gd name="T40" fmla="*/ 100 w 129"/>
                <a:gd name="T41" fmla="*/ 88 h 117"/>
                <a:gd name="T42" fmla="*/ 96 w 129"/>
                <a:gd name="T43" fmla="*/ 88 h 117"/>
                <a:gd name="T44" fmla="*/ 79 w 129"/>
                <a:gd name="T45" fmla="*/ 79 h 117"/>
                <a:gd name="T46" fmla="*/ 71 w 129"/>
                <a:gd name="T47" fmla="*/ 74 h 117"/>
                <a:gd name="T48" fmla="*/ 66 w 129"/>
                <a:gd name="T49" fmla="*/ 75 h 117"/>
                <a:gd name="T50" fmla="*/ 69 w 129"/>
                <a:gd name="T51" fmla="*/ 80 h 117"/>
                <a:gd name="T52" fmla="*/ 83 w 129"/>
                <a:gd name="T53" fmla="*/ 88 h 117"/>
                <a:gd name="T54" fmla="*/ 86 w 129"/>
                <a:gd name="T55" fmla="*/ 92 h 117"/>
                <a:gd name="T56" fmla="*/ 86 w 129"/>
                <a:gd name="T57" fmla="*/ 98 h 117"/>
                <a:gd name="T58" fmla="*/ 82 w 129"/>
                <a:gd name="T59" fmla="*/ 100 h 117"/>
                <a:gd name="T60" fmla="*/ 79 w 129"/>
                <a:gd name="T61" fmla="*/ 99 h 117"/>
                <a:gd name="T62" fmla="*/ 71 w 129"/>
                <a:gd name="T63" fmla="*/ 95 h 117"/>
                <a:gd name="T64" fmla="*/ 62 w 129"/>
                <a:gd name="T65" fmla="*/ 91 h 117"/>
                <a:gd name="T66" fmla="*/ 59 w 129"/>
                <a:gd name="T67" fmla="*/ 96 h 117"/>
                <a:gd name="T68" fmla="*/ 69 w 129"/>
                <a:gd name="T69" fmla="*/ 101 h 117"/>
                <a:gd name="T70" fmla="*/ 71 w 129"/>
                <a:gd name="T71" fmla="*/ 106 h 117"/>
                <a:gd name="T72" fmla="*/ 69 w 129"/>
                <a:gd name="T73" fmla="*/ 110 h 117"/>
                <a:gd name="T74" fmla="*/ 67 w 129"/>
                <a:gd name="T75" fmla="*/ 110 h 117"/>
                <a:gd name="T76" fmla="*/ 65 w 129"/>
                <a:gd name="T77" fmla="*/ 110 h 117"/>
                <a:gd name="T78" fmla="*/ 51 w 129"/>
                <a:gd name="T79" fmla="*/ 110 h 117"/>
                <a:gd name="T80" fmla="*/ 63 w 129"/>
                <a:gd name="T81" fmla="*/ 116 h 117"/>
                <a:gd name="T82" fmla="*/ 63 w 129"/>
                <a:gd name="T83" fmla="*/ 116 h 117"/>
                <a:gd name="T84" fmla="*/ 63 w 129"/>
                <a:gd name="T85" fmla="*/ 116 h 117"/>
                <a:gd name="T86" fmla="*/ 69 w 129"/>
                <a:gd name="T87" fmla="*/ 117 h 117"/>
                <a:gd name="T88" fmla="*/ 76 w 129"/>
                <a:gd name="T89" fmla="*/ 112 h 117"/>
                <a:gd name="T90" fmla="*/ 77 w 129"/>
                <a:gd name="T91" fmla="*/ 106 h 117"/>
                <a:gd name="T92" fmla="*/ 82 w 129"/>
                <a:gd name="T93" fmla="*/ 106 h 117"/>
                <a:gd name="T94" fmla="*/ 82 w 129"/>
                <a:gd name="T95" fmla="*/ 106 h 117"/>
                <a:gd name="T96" fmla="*/ 91 w 129"/>
                <a:gd name="T97" fmla="*/ 102 h 117"/>
                <a:gd name="T98" fmla="*/ 93 w 129"/>
                <a:gd name="T99" fmla="*/ 94 h 117"/>
                <a:gd name="T100" fmla="*/ 102 w 129"/>
                <a:gd name="T101" fmla="*/ 94 h 117"/>
                <a:gd name="T102" fmla="*/ 110 w 129"/>
                <a:gd name="T103" fmla="*/ 83 h 117"/>
                <a:gd name="T104" fmla="*/ 111 w 129"/>
                <a:gd name="T105" fmla="*/ 83 h 117"/>
                <a:gd name="T106" fmla="*/ 117 w 129"/>
                <a:gd name="T107" fmla="*/ 81 h 117"/>
                <a:gd name="T108" fmla="*/ 122 w 129"/>
                <a:gd name="T109" fmla="*/ 74 h 117"/>
                <a:gd name="T110" fmla="*/ 121 w 129"/>
                <a:gd name="T111" fmla="*/ 6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9" h="117">
                  <a:moveTo>
                    <a:pt x="118" y="61"/>
                  </a:moveTo>
                  <a:cubicBezTo>
                    <a:pt x="117" y="61"/>
                    <a:pt x="117" y="61"/>
                    <a:pt x="117" y="61"/>
                  </a:cubicBezTo>
                  <a:cubicBezTo>
                    <a:pt x="114" y="59"/>
                    <a:pt x="114" y="59"/>
                    <a:pt x="114" y="59"/>
                  </a:cubicBezTo>
                  <a:cubicBezTo>
                    <a:pt x="116" y="58"/>
                    <a:pt x="118" y="58"/>
                    <a:pt x="118" y="58"/>
                  </a:cubicBezTo>
                  <a:cubicBezTo>
                    <a:pt x="124" y="55"/>
                    <a:pt x="129" y="52"/>
                    <a:pt x="129" y="52"/>
                  </a:cubicBezTo>
                  <a:cubicBezTo>
                    <a:pt x="129" y="25"/>
                    <a:pt x="111" y="8"/>
                    <a:pt x="111" y="8"/>
                  </a:cubicBezTo>
                  <a:cubicBezTo>
                    <a:pt x="111" y="8"/>
                    <a:pt x="104" y="13"/>
                    <a:pt x="98" y="14"/>
                  </a:cubicBezTo>
                  <a:cubicBezTo>
                    <a:pt x="92" y="14"/>
                    <a:pt x="59" y="0"/>
                    <a:pt x="58" y="0"/>
                  </a:cubicBezTo>
                  <a:cubicBezTo>
                    <a:pt x="58" y="0"/>
                    <a:pt x="53" y="1"/>
                    <a:pt x="52" y="1"/>
                  </a:cubicBezTo>
                  <a:cubicBezTo>
                    <a:pt x="51" y="1"/>
                    <a:pt x="27" y="5"/>
                    <a:pt x="23" y="5"/>
                  </a:cubicBezTo>
                  <a:cubicBezTo>
                    <a:pt x="21" y="5"/>
                    <a:pt x="20" y="5"/>
                    <a:pt x="20" y="6"/>
                  </a:cubicBezTo>
                  <a:cubicBezTo>
                    <a:pt x="19" y="6"/>
                    <a:pt x="18" y="6"/>
                    <a:pt x="17" y="8"/>
                  </a:cubicBezTo>
                  <a:cubicBezTo>
                    <a:pt x="15" y="9"/>
                    <a:pt x="14" y="11"/>
                    <a:pt x="12" y="13"/>
                  </a:cubicBezTo>
                  <a:cubicBezTo>
                    <a:pt x="9" y="16"/>
                    <a:pt x="5" y="21"/>
                    <a:pt x="1" y="24"/>
                  </a:cubicBezTo>
                  <a:cubicBezTo>
                    <a:pt x="1" y="24"/>
                    <a:pt x="0" y="25"/>
                    <a:pt x="0" y="26"/>
                  </a:cubicBezTo>
                  <a:cubicBezTo>
                    <a:pt x="2" y="30"/>
                    <a:pt x="12" y="38"/>
                    <a:pt x="24" y="28"/>
                  </a:cubicBezTo>
                  <a:cubicBezTo>
                    <a:pt x="28" y="25"/>
                    <a:pt x="30" y="22"/>
                    <a:pt x="31" y="22"/>
                  </a:cubicBezTo>
                  <a:cubicBezTo>
                    <a:pt x="31" y="22"/>
                    <a:pt x="31" y="22"/>
                    <a:pt x="31" y="22"/>
                  </a:cubicBezTo>
                  <a:cubicBezTo>
                    <a:pt x="31" y="21"/>
                    <a:pt x="32" y="21"/>
                    <a:pt x="32" y="21"/>
                  </a:cubicBezTo>
                  <a:cubicBezTo>
                    <a:pt x="51" y="23"/>
                    <a:pt x="51" y="23"/>
                    <a:pt x="51" y="23"/>
                  </a:cubicBezTo>
                  <a:cubicBezTo>
                    <a:pt x="70" y="36"/>
                    <a:pt x="70" y="36"/>
                    <a:pt x="70" y="36"/>
                  </a:cubicBezTo>
                  <a:cubicBezTo>
                    <a:pt x="93" y="51"/>
                    <a:pt x="93" y="51"/>
                    <a:pt x="93" y="51"/>
                  </a:cubicBezTo>
                  <a:cubicBezTo>
                    <a:pt x="114" y="66"/>
                    <a:pt x="114" y="66"/>
                    <a:pt x="114" y="66"/>
                  </a:cubicBezTo>
                  <a:cubicBezTo>
                    <a:pt x="115" y="67"/>
                    <a:pt x="115" y="68"/>
                    <a:pt x="116" y="69"/>
                  </a:cubicBezTo>
                  <a:cubicBezTo>
                    <a:pt x="116" y="69"/>
                    <a:pt x="116" y="70"/>
                    <a:pt x="116" y="71"/>
                  </a:cubicBezTo>
                  <a:cubicBezTo>
                    <a:pt x="116" y="71"/>
                    <a:pt x="116" y="72"/>
                    <a:pt x="116" y="72"/>
                  </a:cubicBezTo>
                  <a:cubicBezTo>
                    <a:pt x="116" y="73"/>
                    <a:pt x="116" y="74"/>
                    <a:pt x="115" y="74"/>
                  </a:cubicBezTo>
                  <a:cubicBezTo>
                    <a:pt x="115" y="75"/>
                    <a:pt x="114" y="75"/>
                    <a:pt x="113" y="76"/>
                  </a:cubicBezTo>
                  <a:cubicBezTo>
                    <a:pt x="113" y="76"/>
                    <a:pt x="112" y="76"/>
                    <a:pt x="111" y="76"/>
                  </a:cubicBezTo>
                  <a:cubicBezTo>
                    <a:pt x="111" y="76"/>
                    <a:pt x="110" y="76"/>
                    <a:pt x="109" y="76"/>
                  </a:cubicBezTo>
                  <a:cubicBezTo>
                    <a:pt x="103" y="72"/>
                    <a:pt x="103" y="72"/>
                    <a:pt x="103" y="72"/>
                  </a:cubicBezTo>
                  <a:cubicBezTo>
                    <a:pt x="103" y="72"/>
                    <a:pt x="103" y="72"/>
                    <a:pt x="103" y="72"/>
                  </a:cubicBezTo>
                  <a:cubicBezTo>
                    <a:pt x="99" y="70"/>
                    <a:pt x="99" y="70"/>
                    <a:pt x="99" y="70"/>
                  </a:cubicBezTo>
                  <a:cubicBezTo>
                    <a:pt x="99" y="70"/>
                    <a:pt x="99" y="70"/>
                    <a:pt x="99" y="70"/>
                  </a:cubicBezTo>
                  <a:cubicBezTo>
                    <a:pt x="77" y="58"/>
                    <a:pt x="77" y="58"/>
                    <a:pt x="77" y="58"/>
                  </a:cubicBezTo>
                  <a:cubicBezTo>
                    <a:pt x="76" y="57"/>
                    <a:pt x="74" y="58"/>
                    <a:pt x="73" y="59"/>
                  </a:cubicBezTo>
                  <a:cubicBezTo>
                    <a:pt x="72" y="61"/>
                    <a:pt x="73" y="63"/>
                    <a:pt x="74" y="64"/>
                  </a:cubicBezTo>
                  <a:cubicBezTo>
                    <a:pt x="101" y="78"/>
                    <a:pt x="101" y="78"/>
                    <a:pt x="101" y="78"/>
                  </a:cubicBezTo>
                  <a:cubicBezTo>
                    <a:pt x="101" y="78"/>
                    <a:pt x="102" y="79"/>
                    <a:pt x="102" y="80"/>
                  </a:cubicBezTo>
                  <a:cubicBezTo>
                    <a:pt x="103" y="81"/>
                    <a:pt x="103" y="82"/>
                    <a:pt x="103" y="83"/>
                  </a:cubicBezTo>
                  <a:cubicBezTo>
                    <a:pt x="103" y="84"/>
                    <a:pt x="103" y="85"/>
                    <a:pt x="102" y="87"/>
                  </a:cubicBezTo>
                  <a:cubicBezTo>
                    <a:pt x="102" y="87"/>
                    <a:pt x="101" y="88"/>
                    <a:pt x="100" y="88"/>
                  </a:cubicBezTo>
                  <a:cubicBezTo>
                    <a:pt x="99" y="88"/>
                    <a:pt x="99" y="88"/>
                    <a:pt x="98" y="88"/>
                  </a:cubicBezTo>
                  <a:cubicBezTo>
                    <a:pt x="98" y="88"/>
                    <a:pt x="97" y="88"/>
                    <a:pt x="96" y="88"/>
                  </a:cubicBezTo>
                  <a:cubicBezTo>
                    <a:pt x="96" y="88"/>
                    <a:pt x="94" y="87"/>
                    <a:pt x="92" y="86"/>
                  </a:cubicBezTo>
                  <a:cubicBezTo>
                    <a:pt x="89" y="84"/>
                    <a:pt x="83" y="81"/>
                    <a:pt x="79" y="79"/>
                  </a:cubicBezTo>
                  <a:cubicBezTo>
                    <a:pt x="77" y="77"/>
                    <a:pt x="74" y="76"/>
                    <a:pt x="73" y="75"/>
                  </a:cubicBezTo>
                  <a:cubicBezTo>
                    <a:pt x="72" y="75"/>
                    <a:pt x="71" y="75"/>
                    <a:pt x="71" y="74"/>
                  </a:cubicBezTo>
                  <a:cubicBezTo>
                    <a:pt x="70" y="74"/>
                    <a:pt x="70" y="74"/>
                    <a:pt x="70" y="74"/>
                  </a:cubicBezTo>
                  <a:cubicBezTo>
                    <a:pt x="68" y="73"/>
                    <a:pt x="67" y="73"/>
                    <a:pt x="66" y="75"/>
                  </a:cubicBezTo>
                  <a:cubicBezTo>
                    <a:pt x="65" y="77"/>
                    <a:pt x="65" y="79"/>
                    <a:pt x="67" y="79"/>
                  </a:cubicBezTo>
                  <a:cubicBezTo>
                    <a:pt x="67" y="80"/>
                    <a:pt x="68" y="80"/>
                    <a:pt x="69" y="80"/>
                  </a:cubicBezTo>
                  <a:cubicBezTo>
                    <a:pt x="71" y="82"/>
                    <a:pt x="77" y="85"/>
                    <a:pt x="83" y="88"/>
                  </a:cubicBezTo>
                  <a:cubicBezTo>
                    <a:pt x="83" y="88"/>
                    <a:pt x="83" y="88"/>
                    <a:pt x="83" y="88"/>
                  </a:cubicBezTo>
                  <a:cubicBezTo>
                    <a:pt x="83" y="88"/>
                    <a:pt x="84" y="89"/>
                    <a:pt x="84" y="89"/>
                  </a:cubicBezTo>
                  <a:cubicBezTo>
                    <a:pt x="85" y="90"/>
                    <a:pt x="86" y="91"/>
                    <a:pt x="86" y="92"/>
                  </a:cubicBezTo>
                  <a:cubicBezTo>
                    <a:pt x="87" y="93"/>
                    <a:pt x="87" y="94"/>
                    <a:pt x="87" y="95"/>
                  </a:cubicBezTo>
                  <a:cubicBezTo>
                    <a:pt x="87" y="96"/>
                    <a:pt x="87" y="97"/>
                    <a:pt x="86" y="98"/>
                  </a:cubicBezTo>
                  <a:cubicBezTo>
                    <a:pt x="86" y="99"/>
                    <a:pt x="85" y="99"/>
                    <a:pt x="84" y="100"/>
                  </a:cubicBezTo>
                  <a:cubicBezTo>
                    <a:pt x="83" y="100"/>
                    <a:pt x="82" y="100"/>
                    <a:pt x="82" y="100"/>
                  </a:cubicBezTo>
                  <a:cubicBezTo>
                    <a:pt x="82" y="100"/>
                    <a:pt x="82" y="100"/>
                    <a:pt x="82" y="100"/>
                  </a:cubicBezTo>
                  <a:cubicBezTo>
                    <a:pt x="81" y="100"/>
                    <a:pt x="80" y="100"/>
                    <a:pt x="79" y="99"/>
                  </a:cubicBezTo>
                  <a:cubicBezTo>
                    <a:pt x="72" y="96"/>
                    <a:pt x="72" y="96"/>
                    <a:pt x="72" y="96"/>
                  </a:cubicBezTo>
                  <a:cubicBezTo>
                    <a:pt x="72" y="96"/>
                    <a:pt x="71" y="95"/>
                    <a:pt x="71" y="95"/>
                  </a:cubicBezTo>
                  <a:cubicBezTo>
                    <a:pt x="71" y="95"/>
                    <a:pt x="70" y="95"/>
                    <a:pt x="70" y="95"/>
                  </a:cubicBezTo>
                  <a:cubicBezTo>
                    <a:pt x="62" y="91"/>
                    <a:pt x="62" y="91"/>
                    <a:pt x="62" y="91"/>
                  </a:cubicBezTo>
                  <a:cubicBezTo>
                    <a:pt x="61" y="90"/>
                    <a:pt x="59" y="91"/>
                    <a:pt x="58" y="92"/>
                  </a:cubicBezTo>
                  <a:cubicBezTo>
                    <a:pt x="57" y="94"/>
                    <a:pt x="58" y="96"/>
                    <a:pt x="59" y="96"/>
                  </a:cubicBezTo>
                  <a:cubicBezTo>
                    <a:pt x="69" y="101"/>
                    <a:pt x="69" y="101"/>
                    <a:pt x="69" y="101"/>
                  </a:cubicBezTo>
                  <a:cubicBezTo>
                    <a:pt x="69" y="101"/>
                    <a:pt x="69" y="101"/>
                    <a:pt x="69" y="101"/>
                  </a:cubicBezTo>
                  <a:cubicBezTo>
                    <a:pt x="70" y="102"/>
                    <a:pt x="70" y="103"/>
                    <a:pt x="71" y="104"/>
                  </a:cubicBezTo>
                  <a:cubicBezTo>
                    <a:pt x="71" y="104"/>
                    <a:pt x="71" y="105"/>
                    <a:pt x="71" y="106"/>
                  </a:cubicBezTo>
                  <a:cubicBezTo>
                    <a:pt x="71" y="107"/>
                    <a:pt x="71" y="108"/>
                    <a:pt x="70" y="109"/>
                  </a:cubicBezTo>
                  <a:cubicBezTo>
                    <a:pt x="70" y="109"/>
                    <a:pt x="70" y="110"/>
                    <a:pt x="69" y="110"/>
                  </a:cubicBezTo>
                  <a:cubicBezTo>
                    <a:pt x="68" y="110"/>
                    <a:pt x="68" y="110"/>
                    <a:pt x="68" y="110"/>
                  </a:cubicBezTo>
                  <a:cubicBezTo>
                    <a:pt x="67" y="110"/>
                    <a:pt x="67" y="110"/>
                    <a:pt x="67" y="110"/>
                  </a:cubicBezTo>
                  <a:cubicBezTo>
                    <a:pt x="67" y="110"/>
                    <a:pt x="66" y="110"/>
                    <a:pt x="65" y="110"/>
                  </a:cubicBezTo>
                  <a:cubicBezTo>
                    <a:pt x="65" y="110"/>
                    <a:pt x="65" y="110"/>
                    <a:pt x="65" y="110"/>
                  </a:cubicBezTo>
                  <a:cubicBezTo>
                    <a:pt x="54" y="105"/>
                    <a:pt x="54" y="105"/>
                    <a:pt x="54" y="105"/>
                  </a:cubicBezTo>
                  <a:cubicBezTo>
                    <a:pt x="54" y="105"/>
                    <a:pt x="52" y="108"/>
                    <a:pt x="51" y="110"/>
                  </a:cubicBezTo>
                  <a:cubicBezTo>
                    <a:pt x="51" y="110"/>
                    <a:pt x="51" y="110"/>
                    <a:pt x="51" y="110"/>
                  </a:cubicBezTo>
                  <a:cubicBezTo>
                    <a:pt x="63" y="116"/>
                    <a:pt x="63" y="116"/>
                    <a:pt x="63" y="116"/>
                  </a:cubicBezTo>
                  <a:cubicBezTo>
                    <a:pt x="63" y="116"/>
                    <a:pt x="63" y="116"/>
                    <a:pt x="63" y="116"/>
                  </a:cubicBezTo>
                  <a:cubicBezTo>
                    <a:pt x="63" y="116"/>
                    <a:pt x="63" y="116"/>
                    <a:pt x="63" y="116"/>
                  </a:cubicBezTo>
                  <a:cubicBezTo>
                    <a:pt x="63" y="116"/>
                    <a:pt x="63" y="116"/>
                    <a:pt x="63" y="116"/>
                  </a:cubicBezTo>
                  <a:cubicBezTo>
                    <a:pt x="63" y="116"/>
                    <a:pt x="63" y="116"/>
                    <a:pt x="63" y="116"/>
                  </a:cubicBezTo>
                  <a:cubicBezTo>
                    <a:pt x="64" y="116"/>
                    <a:pt x="66" y="117"/>
                    <a:pt x="67" y="117"/>
                  </a:cubicBezTo>
                  <a:cubicBezTo>
                    <a:pt x="68" y="117"/>
                    <a:pt x="68" y="117"/>
                    <a:pt x="69" y="117"/>
                  </a:cubicBezTo>
                  <a:cubicBezTo>
                    <a:pt x="70" y="116"/>
                    <a:pt x="71" y="116"/>
                    <a:pt x="72" y="115"/>
                  </a:cubicBezTo>
                  <a:cubicBezTo>
                    <a:pt x="73" y="115"/>
                    <a:pt x="75" y="114"/>
                    <a:pt x="76" y="112"/>
                  </a:cubicBezTo>
                  <a:cubicBezTo>
                    <a:pt x="77" y="110"/>
                    <a:pt x="77" y="108"/>
                    <a:pt x="77" y="106"/>
                  </a:cubicBezTo>
                  <a:cubicBezTo>
                    <a:pt x="77" y="106"/>
                    <a:pt x="77" y="106"/>
                    <a:pt x="77" y="106"/>
                  </a:cubicBezTo>
                  <a:cubicBezTo>
                    <a:pt x="79" y="106"/>
                    <a:pt x="80" y="106"/>
                    <a:pt x="82" y="106"/>
                  </a:cubicBezTo>
                  <a:cubicBezTo>
                    <a:pt x="82" y="106"/>
                    <a:pt x="82" y="106"/>
                    <a:pt x="82" y="106"/>
                  </a:cubicBezTo>
                  <a:cubicBezTo>
                    <a:pt x="82" y="106"/>
                    <a:pt x="82" y="106"/>
                    <a:pt x="82" y="106"/>
                  </a:cubicBezTo>
                  <a:cubicBezTo>
                    <a:pt x="82" y="106"/>
                    <a:pt x="82" y="106"/>
                    <a:pt x="82" y="106"/>
                  </a:cubicBezTo>
                  <a:cubicBezTo>
                    <a:pt x="82" y="106"/>
                    <a:pt x="84" y="106"/>
                    <a:pt x="86" y="106"/>
                  </a:cubicBezTo>
                  <a:cubicBezTo>
                    <a:pt x="88" y="105"/>
                    <a:pt x="90" y="104"/>
                    <a:pt x="91" y="102"/>
                  </a:cubicBezTo>
                  <a:cubicBezTo>
                    <a:pt x="93" y="99"/>
                    <a:pt x="94" y="97"/>
                    <a:pt x="94" y="95"/>
                  </a:cubicBezTo>
                  <a:cubicBezTo>
                    <a:pt x="94" y="94"/>
                    <a:pt x="94" y="94"/>
                    <a:pt x="93" y="94"/>
                  </a:cubicBezTo>
                  <a:cubicBezTo>
                    <a:pt x="95" y="95"/>
                    <a:pt x="97" y="95"/>
                    <a:pt x="98" y="95"/>
                  </a:cubicBezTo>
                  <a:cubicBezTo>
                    <a:pt x="99" y="95"/>
                    <a:pt x="101" y="95"/>
                    <a:pt x="102" y="94"/>
                  </a:cubicBezTo>
                  <a:cubicBezTo>
                    <a:pt x="104" y="94"/>
                    <a:pt x="106" y="92"/>
                    <a:pt x="107" y="90"/>
                  </a:cubicBezTo>
                  <a:cubicBezTo>
                    <a:pt x="109" y="88"/>
                    <a:pt x="110" y="86"/>
                    <a:pt x="110" y="83"/>
                  </a:cubicBezTo>
                  <a:cubicBezTo>
                    <a:pt x="110" y="83"/>
                    <a:pt x="109" y="83"/>
                    <a:pt x="109" y="82"/>
                  </a:cubicBezTo>
                  <a:cubicBezTo>
                    <a:pt x="110" y="82"/>
                    <a:pt x="111" y="83"/>
                    <a:pt x="111" y="83"/>
                  </a:cubicBezTo>
                  <a:cubicBezTo>
                    <a:pt x="111" y="83"/>
                    <a:pt x="111" y="83"/>
                    <a:pt x="111" y="83"/>
                  </a:cubicBezTo>
                  <a:cubicBezTo>
                    <a:pt x="113" y="83"/>
                    <a:pt x="115" y="82"/>
                    <a:pt x="117" y="81"/>
                  </a:cubicBezTo>
                  <a:cubicBezTo>
                    <a:pt x="118" y="80"/>
                    <a:pt x="119" y="79"/>
                    <a:pt x="120" y="78"/>
                  </a:cubicBezTo>
                  <a:cubicBezTo>
                    <a:pt x="121" y="77"/>
                    <a:pt x="122" y="75"/>
                    <a:pt x="122" y="74"/>
                  </a:cubicBezTo>
                  <a:cubicBezTo>
                    <a:pt x="122" y="73"/>
                    <a:pt x="122" y="72"/>
                    <a:pt x="122" y="71"/>
                  </a:cubicBezTo>
                  <a:cubicBezTo>
                    <a:pt x="122" y="69"/>
                    <a:pt x="122" y="67"/>
                    <a:pt x="121" y="65"/>
                  </a:cubicBezTo>
                  <a:cubicBezTo>
                    <a:pt x="120" y="64"/>
                    <a:pt x="119" y="63"/>
                    <a:pt x="118" y="61"/>
                  </a:cubicBez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41" name="Freeform 29"/>
            <p:cNvSpPr/>
            <p:nvPr/>
          </p:nvSpPr>
          <p:spPr bwMode="auto">
            <a:xfrm>
              <a:off x="2688" y="2054"/>
              <a:ext cx="85" cy="156"/>
            </a:xfrm>
            <a:custGeom>
              <a:avLst/>
              <a:gdLst>
                <a:gd name="T0" fmla="*/ 20 w 36"/>
                <a:gd name="T1" fmla="*/ 53 h 66"/>
                <a:gd name="T2" fmla="*/ 17 w 36"/>
                <a:gd name="T3" fmla="*/ 51 h 66"/>
                <a:gd name="T4" fmla="*/ 16 w 36"/>
                <a:gd name="T5" fmla="*/ 50 h 66"/>
                <a:gd name="T6" fmla="*/ 15 w 36"/>
                <a:gd name="T7" fmla="*/ 49 h 66"/>
                <a:gd name="T8" fmla="*/ 6 w 36"/>
                <a:gd name="T9" fmla="*/ 45 h 66"/>
                <a:gd name="T10" fmla="*/ 14 w 36"/>
                <a:gd name="T11" fmla="*/ 16 h 66"/>
                <a:gd name="T12" fmla="*/ 20 w 36"/>
                <a:gd name="T13" fmla="*/ 8 h 66"/>
                <a:gd name="T14" fmla="*/ 21 w 36"/>
                <a:gd name="T15" fmla="*/ 7 h 66"/>
                <a:gd name="T16" fmla="*/ 25 w 36"/>
                <a:gd name="T17" fmla="*/ 7 h 66"/>
                <a:gd name="T18" fmla="*/ 31 w 36"/>
                <a:gd name="T19" fmla="*/ 9 h 66"/>
                <a:gd name="T20" fmla="*/ 36 w 36"/>
                <a:gd name="T21" fmla="*/ 3 h 66"/>
                <a:gd name="T22" fmla="*/ 35 w 36"/>
                <a:gd name="T23" fmla="*/ 3 h 66"/>
                <a:gd name="T24" fmla="*/ 26 w 36"/>
                <a:gd name="T25" fmla="*/ 1 h 66"/>
                <a:gd name="T26" fmla="*/ 23 w 36"/>
                <a:gd name="T27" fmla="*/ 0 h 66"/>
                <a:gd name="T28" fmla="*/ 22 w 36"/>
                <a:gd name="T29" fmla="*/ 0 h 66"/>
                <a:gd name="T30" fmla="*/ 22 w 36"/>
                <a:gd name="T31" fmla="*/ 0 h 66"/>
                <a:gd name="T32" fmla="*/ 22 w 36"/>
                <a:gd name="T33" fmla="*/ 0 h 66"/>
                <a:gd name="T34" fmla="*/ 19 w 36"/>
                <a:gd name="T35" fmla="*/ 0 h 66"/>
                <a:gd name="T36" fmla="*/ 9 w 36"/>
                <a:gd name="T37" fmla="*/ 13 h 66"/>
                <a:gd name="T38" fmla="*/ 0 w 36"/>
                <a:gd name="T39" fmla="*/ 46 h 66"/>
                <a:gd name="T40" fmla="*/ 0 w 36"/>
                <a:gd name="T41" fmla="*/ 47 h 66"/>
                <a:gd name="T42" fmla="*/ 2 w 36"/>
                <a:gd name="T43" fmla="*/ 50 h 66"/>
                <a:gd name="T44" fmla="*/ 5 w 36"/>
                <a:gd name="T45" fmla="*/ 51 h 66"/>
                <a:gd name="T46" fmla="*/ 13 w 36"/>
                <a:gd name="T47" fmla="*/ 55 h 66"/>
                <a:gd name="T48" fmla="*/ 13 w 36"/>
                <a:gd name="T49" fmla="*/ 55 h 66"/>
                <a:gd name="T50" fmla="*/ 17 w 36"/>
                <a:gd name="T51" fmla="*/ 59 h 66"/>
                <a:gd name="T52" fmla="*/ 25 w 36"/>
                <a:gd name="T53" fmla="*/ 66 h 66"/>
                <a:gd name="T54" fmla="*/ 27 w 36"/>
                <a:gd name="T55" fmla="*/ 60 h 66"/>
                <a:gd name="T56" fmla="*/ 20 w 36"/>
                <a:gd name="T57" fmla="*/ 5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66">
                  <a:moveTo>
                    <a:pt x="20" y="53"/>
                  </a:moveTo>
                  <a:cubicBezTo>
                    <a:pt x="19" y="52"/>
                    <a:pt x="18" y="51"/>
                    <a:pt x="17" y="51"/>
                  </a:cubicBezTo>
                  <a:cubicBezTo>
                    <a:pt x="17" y="50"/>
                    <a:pt x="17" y="50"/>
                    <a:pt x="16" y="50"/>
                  </a:cubicBezTo>
                  <a:cubicBezTo>
                    <a:pt x="16" y="50"/>
                    <a:pt x="16" y="49"/>
                    <a:pt x="15" y="49"/>
                  </a:cubicBezTo>
                  <a:cubicBezTo>
                    <a:pt x="11" y="47"/>
                    <a:pt x="8" y="46"/>
                    <a:pt x="6" y="45"/>
                  </a:cubicBezTo>
                  <a:cubicBezTo>
                    <a:pt x="6" y="33"/>
                    <a:pt x="10" y="23"/>
                    <a:pt x="14" y="16"/>
                  </a:cubicBezTo>
                  <a:cubicBezTo>
                    <a:pt x="16" y="13"/>
                    <a:pt x="19" y="10"/>
                    <a:pt x="20" y="8"/>
                  </a:cubicBezTo>
                  <a:cubicBezTo>
                    <a:pt x="21" y="7"/>
                    <a:pt x="21" y="7"/>
                    <a:pt x="21" y="7"/>
                  </a:cubicBezTo>
                  <a:cubicBezTo>
                    <a:pt x="22" y="7"/>
                    <a:pt x="23" y="7"/>
                    <a:pt x="25" y="7"/>
                  </a:cubicBezTo>
                  <a:cubicBezTo>
                    <a:pt x="26" y="8"/>
                    <a:pt x="29" y="9"/>
                    <a:pt x="31" y="9"/>
                  </a:cubicBezTo>
                  <a:cubicBezTo>
                    <a:pt x="33" y="7"/>
                    <a:pt x="35" y="5"/>
                    <a:pt x="36" y="3"/>
                  </a:cubicBezTo>
                  <a:cubicBezTo>
                    <a:pt x="36" y="3"/>
                    <a:pt x="35" y="3"/>
                    <a:pt x="35" y="3"/>
                  </a:cubicBezTo>
                  <a:cubicBezTo>
                    <a:pt x="32" y="3"/>
                    <a:pt x="29" y="2"/>
                    <a:pt x="26" y="1"/>
                  </a:cubicBezTo>
                  <a:cubicBezTo>
                    <a:pt x="25" y="1"/>
                    <a:pt x="24" y="0"/>
                    <a:pt x="23" y="0"/>
                  </a:cubicBezTo>
                  <a:cubicBezTo>
                    <a:pt x="22" y="0"/>
                    <a:pt x="22" y="0"/>
                    <a:pt x="22" y="0"/>
                  </a:cubicBezTo>
                  <a:cubicBezTo>
                    <a:pt x="22" y="0"/>
                    <a:pt x="22" y="0"/>
                    <a:pt x="22" y="0"/>
                  </a:cubicBezTo>
                  <a:cubicBezTo>
                    <a:pt x="22" y="0"/>
                    <a:pt x="22" y="0"/>
                    <a:pt x="22" y="0"/>
                  </a:cubicBezTo>
                  <a:cubicBezTo>
                    <a:pt x="21" y="0"/>
                    <a:pt x="19" y="0"/>
                    <a:pt x="19" y="0"/>
                  </a:cubicBezTo>
                  <a:cubicBezTo>
                    <a:pt x="18" y="1"/>
                    <a:pt x="14" y="5"/>
                    <a:pt x="9" y="13"/>
                  </a:cubicBezTo>
                  <a:cubicBezTo>
                    <a:pt x="4" y="20"/>
                    <a:pt x="0" y="32"/>
                    <a:pt x="0" y="46"/>
                  </a:cubicBezTo>
                  <a:cubicBezTo>
                    <a:pt x="0" y="47"/>
                    <a:pt x="0" y="47"/>
                    <a:pt x="0" y="47"/>
                  </a:cubicBezTo>
                  <a:cubicBezTo>
                    <a:pt x="0" y="48"/>
                    <a:pt x="0" y="49"/>
                    <a:pt x="2" y="50"/>
                  </a:cubicBezTo>
                  <a:cubicBezTo>
                    <a:pt x="2" y="50"/>
                    <a:pt x="3" y="50"/>
                    <a:pt x="5" y="51"/>
                  </a:cubicBezTo>
                  <a:cubicBezTo>
                    <a:pt x="7" y="52"/>
                    <a:pt x="10" y="54"/>
                    <a:pt x="13" y="55"/>
                  </a:cubicBezTo>
                  <a:cubicBezTo>
                    <a:pt x="13" y="55"/>
                    <a:pt x="13" y="55"/>
                    <a:pt x="13" y="55"/>
                  </a:cubicBezTo>
                  <a:cubicBezTo>
                    <a:pt x="14" y="56"/>
                    <a:pt x="16" y="57"/>
                    <a:pt x="17" y="59"/>
                  </a:cubicBezTo>
                  <a:cubicBezTo>
                    <a:pt x="19" y="61"/>
                    <a:pt x="25" y="66"/>
                    <a:pt x="25" y="66"/>
                  </a:cubicBezTo>
                  <a:cubicBezTo>
                    <a:pt x="26" y="64"/>
                    <a:pt x="26" y="62"/>
                    <a:pt x="27" y="60"/>
                  </a:cubicBezTo>
                  <a:cubicBezTo>
                    <a:pt x="25" y="57"/>
                    <a:pt x="22" y="55"/>
                    <a:pt x="20" y="53"/>
                  </a:cubicBez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43" name="Group 33"/>
          <p:cNvGrpSpPr>
            <a:grpSpLocks noChangeAspect="1"/>
          </p:cNvGrpSpPr>
          <p:nvPr/>
        </p:nvGrpSpPr>
        <p:grpSpPr bwMode="auto">
          <a:xfrm>
            <a:off x="7798383" y="954571"/>
            <a:ext cx="445505" cy="320316"/>
            <a:chOff x="4737" y="817"/>
            <a:chExt cx="437" cy="314"/>
          </a:xfrm>
          <a:solidFill>
            <a:srgbClr val="2A65AC"/>
          </a:solidFill>
        </p:grpSpPr>
        <p:sp>
          <p:nvSpPr>
            <p:cNvPr id="51" name="Freeform 34"/>
            <p:cNvSpPr/>
            <p:nvPr/>
          </p:nvSpPr>
          <p:spPr bwMode="auto">
            <a:xfrm>
              <a:off x="4737" y="883"/>
              <a:ext cx="120" cy="115"/>
            </a:xfrm>
            <a:custGeom>
              <a:avLst/>
              <a:gdLst>
                <a:gd name="T0" fmla="*/ 78 w 120"/>
                <a:gd name="T1" fmla="*/ 0 h 115"/>
                <a:gd name="T2" fmla="*/ 0 w 120"/>
                <a:gd name="T3" fmla="*/ 78 h 115"/>
                <a:gd name="T4" fmla="*/ 0 w 120"/>
                <a:gd name="T5" fmla="*/ 115 h 115"/>
                <a:gd name="T6" fmla="*/ 78 w 120"/>
                <a:gd name="T7" fmla="*/ 37 h 115"/>
                <a:gd name="T8" fmla="*/ 101 w 120"/>
                <a:gd name="T9" fmla="*/ 61 h 115"/>
                <a:gd name="T10" fmla="*/ 120 w 120"/>
                <a:gd name="T11" fmla="*/ 42 h 115"/>
                <a:gd name="T12" fmla="*/ 78 w 120"/>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120" h="115">
                  <a:moveTo>
                    <a:pt x="78" y="0"/>
                  </a:moveTo>
                  <a:lnTo>
                    <a:pt x="0" y="78"/>
                  </a:lnTo>
                  <a:lnTo>
                    <a:pt x="0" y="115"/>
                  </a:lnTo>
                  <a:lnTo>
                    <a:pt x="78" y="37"/>
                  </a:lnTo>
                  <a:lnTo>
                    <a:pt x="101" y="61"/>
                  </a:lnTo>
                  <a:lnTo>
                    <a:pt x="120" y="42"/>
                  </a:lnTo>
                  <a:lnTo>
                    <a:pt x="78" y="0"/>
                  </a:lnTo>
                  <a:close/>
                </a:path>
              </a:pathLst>
            </a:cu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52" name="Freeform 35"/>
            <p:cNvSpPr/>
            <p:nvPr/>
          </p:nvSpPr>
          <p:spPr bwMode="auto">
            <a:xfrm>
              <a:off x="4737" y="817"/>
              <a:ext cx="437" cy="295"/>
            </a:xfrm>
            <a:custGeom>
              <a:avLst/>
              <a:gdLst>
                <a:gd name="T0" fmla="*/ 183 w 185"/>
                <a:gd name="T1" fmla="*/ 2 h 125"/>
                <a:gd name="T2" fmla="*/ 179 w 185"/>
                <a:gd name="T3" fmla="*/ 0 h 125"/>
                <a:gd name="T4" fmla="*/ 153 w 185"/>
                <a:gd name="T5" fmla="*/ 0 h 125"/>
                <a:gd name="T6" fmla="*/ 148 w 185"/>
                <a:gd name="T7" fmla="*/ 6 h 125"/>
                <a:gd name="T8" fmla="*/ 153 w 185"/>
                <a:gd name="T9" fmla="*/ 12 h 125"/>
                <a:gd name="T10" fmla="*/ 165 w 185"/>
                <a:gd name="T11" fmla="*/ 12 h 125"/>
                <a:gd name="T12" fmla="*/ 121 w 185"/>
                <a:gd name="T13" fmla="*/ 56 h 125"/>
                <a:gd name="T14" fmla="*/ 86 w 185"/>
                <a:gd name="T15" fmla="*/ 22 h 125"/>
                <a:gd name="T16" fmla="*/ 0 w 185"/>
                <a:gd name="T17" fmla="*/ 108 h 125"/>
                <a:gd name="T18" fmla="*/ 0 w 185"/>
                <a:gd name="T19" fmla="*/ 125 h 125"/>
                <a:gd name="T20" fmla="*/ 86 w 185"/>
                <a:gd name="T21" fmla="*/ 38 h 125"/>
                <a:gd name="T22" fmla="*/ 121 w 185"/>
                <a:gd name="T23" fmla="*/ 73 h 125"/>
                <a:gd name="T24" fmla="*/ 173 w 185"/>
                <a:gd name="T25" fmla="*/ 20 h 125"/>
                <a:gd name="T26" fmla="*/ 173 w 185"/>
                <a:gd name="T27" fmla="*/ 32 h 125"/>
                <a:gd name="T28" fmla="*/ 179 w 185"/>
                <a:gd name="T29" fmla="*/ 38 h 125"/>
                <a:gd name="T30" fmla="*/ 185 w 185"/>
                <a:gd name="T31" fmla="*/ 32 h 125"/>
                <a:gd name="T32" fmla="*/ 185 w 185"/>
                <a:gd name="T33" fmla="*/ 6 h 125"/>
                <a:gd name="T34" fmla="*/ 183 w 185"/>
                <a:gd name="T35" fmla="*/ 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125">
                  <a:moveTo>
                    <a:pt x="183" y="2"/>
                  </a:moveTo>
                  <a:cubicBezTo>
                    <a:pt x="182" y="1"/>
                    <a:pt x="181" y="0"/>
                    <a:pt x="179" y="0"/>
                  </a:cubicBezTo>
                  <a:cubicBezTo>
                    <a:pt x="153" y="0"/>
                    <a:pt x="153" y="0"/>
                    <a:pt x="153" y="0"/>
                  </a:cubicBezTo>
                  <a:cubicBezTo>
                    <a:pt x="150" y="0"/>
                    <a:pt x="148" y="3"/>
                    <a:pt x="148" y="6"/>
                  </a:cubicBezTo>
                  <a:cubicBezTo>
                    <a:pt x="148" y="9"/>
                    <a:pt x="150" y="12"/>
                    <a:pt x="153" y="12"/>
                  </a:cubicBezTo>
                  <a:cubicBezTo>
                    <a:pt x="165" y="12"/>
                    <a:pt x="165" y="12"/>
                    <a:pt x="165" y="12"/>
                  </a:cubicBezTo>
                  <a:cubicBezTo>
                    <a:pt x="121" y="56"/>
                    <a:pt x="121" y="56"/>
                    <a:pt x="121" y="56"/>
                  </a:cubicBezTo>
                  <a:cubicBezTo>
                    <a:pt x="86" y="22"/>
                    <a:pt x="86" y="22"/>
                    <a:pt x="86" y="22"/>
                  </a:cubicBezTo>
                  <a:cubicBezTo>
                    <a:pt x="0" y="108"/>
                    <a:pt x="0" y="108"/>
                    <a:pt x="0" y="108"/>
                  </a:cubicBezTo>
                  <a:cubicBezTo>
                    <a:pt x="0" y="125"/>
                    <a:pt x="0" y="125"/>
                    <a:pt x="0" y="125"/>
                  </a:cubicBezTo>
                  <a:cubicBezTo>
                    <a:pt x="86" y="38"/>
                    <a:pt x="86" y="38"/>
                    <a:pt x="86" y="38"/>
                  </a:cubicBezTo>
                  <a:cubicBezTo>
                    <a:pt x="121" y="73"/>
                    <a:pt x="121" y="73"/>
                    <a:pt x="121" y="73"/>
                  </a:cubicBezTo>
                  <a:cubicBezTo>
                    <a:pt x="173" y="20"/>
                    <a:pt x="173" y="20"/>
                    <a:pt x="173" y="20"/>
                  </a:cubicBezTo>
                  <a:cubicBezTo>
                    <a:pt x="173" y="32"/>
                    <a:pt x="173" y="32"/>
                    <a:pt x="173" y="32"/>
                  </a:cubicBezTo>
                  <a:cubicBezTo>
                    <a:pt x="173" y="35"/>
                    <a:pt x="176" y="38"/>
                    <a:pt x="179" y="38"/>
                  </a:cubicBezTo>
                  <a:cubicBezTo>
                    <a:pt x="182" y="38"/>
                    <a:pt x="185" y="35"/>
                    <a:pt x="185" y="32"/>
                  </a:cubicBezTo>
                  <a:cubicBezTo>
                    <a:pt x="185" y="6"/>
                    <a:pt x="185" y="6"/>
                    <a:pt x="185" y="6"/>
                  </a:cubicBezTo>
                  <a:cubicBezTo>
                    <a:pt x="185" y="5"/>
                    <a:pt x="184" y="3"/>
                    <a:pt x="183" y="2"/>
                  </a:cubicBezTo>
                  <a:close/>
                </a:path>
              </a:pathLst>
            </a:cu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53" name="Freeform 36"/>
            <p:cNvSpPr/>
            <p:nvPr/>
          </p:nvSpPr>
          <p:spPr bwMode="auto">
            <a:xfrm>
              <a:off x="4883" y="963"/>
              <a:ext cx="291" cy="168"/>
            </a:xfrm>
            <a:custGeom>
              <a:avLst/>
              <a:gdLst>
                <a:gd name="T0" fmla="*/ 117 w 123"/>
                <a:gd name="T1" fmla="*/ 37 h 71"/>
                <a:gd name="T2" fmla="*/ 123 w 123"/>
                <a:gd name="T3" fmla="*/ 31 h 71"/>
                <a:gd name="T4" fmla="*/ 123 w 123"/>
                <a:gd name="T5" fmla="*/ 5 h 71"/>
                <a:gd name="T6" fmla="*/ 121 w 123"/>
                <a:gd name="T7" fmla="*/ 1 h 71"/>
                <a:gd name="T8" fmla="*/ 117 w 123"/>
                <a:gd name="T9" fmla="*/ 0 h 71"/>
                <a:gd name="T10" fmla="*/ 91 w 123"/>
                <a:gd name="T11" fmla="*/ 0 h 71"/>
                <a:gd name="T12" fmla="*/ 86 w 123"/>
                <a:gd name="T13" fmla="*/ 5 h 71"/>
                <a:gd name="T14" fmla="*/ 91 w 123"/>
                <a:gd name="T15" fmla="*/ 11 h 71"/>
                <a:gd name="T16" fmla="*/ 103 w 123"/>
                <a:gd name="T17" fmla="*/ 11 h 71"/>
                <a:gd name="T18" fmla="*/ 60 w 123"/>
                <a:gd name="T19" fmla="*/ 55 h 71"/>
                <a:gd name="T20" fmla="*/ 8 w 123"/>
                <a:gd name="T21" fmla="*/ 3 h 71"/>
                <a:gd name="T22" fmla="*/ 0 w 123"/>
                <a:gd name="T23" fmla="*/ 12 h 71"/>
                <a:gd name="T24" fmla="*/ 60 w 123"/>
                <a:gd name="T25" fmla="*/ 71 h 71"/>
                <a:gd name="T26" fmla="*/ 111 w 123"/>
                <a:gd name="T27" fmla="*/ 19 h 71"/>
                <a:gd name="T28" fmla="*/ 111 w 123"/>
                <a:gd name="T29" fmla="*/ 31 h 71"/>
                <a:gd name="T30" fmla="*/ 117 w 123"/>
                <a:gd name="T31" fmla="*/ 3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71">
                  <a:moveTo>
                    <a:pt x="117" y="37"/>
                  </a:moveTo>
                  <a:cubicBezTo>
                    <a:pt x="120" y="37"/>
                    <a:pt x="123" y="34"/>
                    <a:pt x="123" y="31"/>
                  </a:cubicBezTo>
                  <a:cubicBezTo>
                    <a:pt x="123" y="5"/>
                    <a:pt x="123" y="5"/>
                    <a:pt x="123" y="5"/>
                  </a:cubicBezTo>
                  <a:cubicBezTo>
                    <a:pt x="123" y="4"/>
                    <a:pt x="122" y="2"/>
                    <a:pt x="121" y="1"/>
                  </a:cubicBezTo>
                  <a:cubicBezTo>
                    <a:pt x="120" y="0"/>
                    <a:pt x="119" y="0"/>
                    <a:pt x="117" y="0"/>
                  </a:cubicBezTo>
                  <a:cubicBezTo>
                    <a:pt x="91" y="0"/>
                    <a:pt x="91" y="0"/>
                    <a:pt x="91" y="0"/>
                  </a:cubicBezTo>
                  <a:cubicBezTo>
                    <a:pt x="88" y="0"/>
                    <a:pt x="86" y="2"/>
                    <a:pt x="86" y="5"/>
                  </a:cubicBezTo>
                  <a:cubicBezTo>
                    <a:pt x="86" y="8"/>
                    <a:pt x="88" y="11"/>
                    <a:pt x="91" y="11"/>
                  </a:cubicBezTo>
                  <a:cubicBezTo>
                    <a:pt x="103" y="11"/>
                    <a:pt x="103" y="11"/>
                    <a:pt x="103" y="11"/>
                  </a:cubicBezTo>
                  <a:cubicBezTo>
                    <a:pt x="60" y="55"/>
                    <a:pt x="60" y="55"/>
                    <a:pt x="60" y="55"/>
                  </a:cubicBezTo>
                  <a:cubicBezTo>
                    <a:pt x="8" y="3"/>
                    <a:pt x="8" y="3"/>
                    <a:pt x="8" y="3"/>
                  </a:cubicBezTo>
                  <a:cubicBezTo>
                    <a:pt x="0" y="12"/>
                    <a:pt x="0" y="12"/>
                    <a:pt x="0" y="12"/>
                  </a:cubicBezTo>
                  <a:cubicBezTo>
                    <a:pt x="60" y="71"/>
                    <a:pt x="60" y="71"/>
                    <a:pt x="60" y="71"/>
                  </a:cubicBezTo>
                  <a:cubicBezTo>
                    <a:pt x="111" y="19"/>
                    <a:pt x="111" y="19"/>
                    <a:pt x="111" y="19"/>
                  </a:cubicBezTo>
                  <a:cubicBezTo>
                    <a:pt x="111" y="31"/>
                    <a:pt x="111" y="31"/>
                    <a:pt x="111" y="31"/>
                  </a:cubicBezTo>
                  <a:cubicBezTo>
                    <a:pt x="111" y="34"/>
                    <a:pt x="114" y="37"/>
                    <a:pt x="117" y="37"/>
                  </a:cubicBezTo>
                  <a:close/>
                </a:path>
              </a:pathLst>
            </a:cu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sp>
        <p:nvSpPr>
          <p:cNvPr id="55" name="TextBox 42"/>
          <p:cNvSpPr txBox="1">
            <a:spLocks noChangeArrowheads="1"/>
          </p:cNvSpPr>
          <p:nvPr/>
        </p:nvSpPr>
        <p:spPr bwMode="auto">
          <a:xfrm>
            <a:off x="901700" y="803275"/>
            <a:ext cx="2682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grpSp>
        <p:nvGrpSpPr>
          <p:cNvPr id="56" name="组合 55"/>
          <p:cNvGrpSpPr/>
          <p:nvPr/>
        </p:nvGrpSpPr>
        <p:grpSpPr bwMode="auto">
          <a:xfrm>
            <a:off x="901700" y="3795713"/>
            <a:ext cx="7319963" cy="982662"/>
            <a:chOff x="500995" y="2508453"/>
            <a:chExt cx="7320903" cy="982149"/>
          </a:xfrm>
        </p:grpSpPr>
        <p:sp>
          <p:nvSpPr>
            <p:cNvPr id="33826" name="矩形 56"/>
            <p:cNvSpPr>
              <a:spLocks noChangeArrowheads="1"/>
            </p:cNvSpPr>
            <p:nvPr/>
          </p:nvSpPr>
          <p:spPr bwMode="auto">
            <a:xfrm>
              <a:off x="500995" y="2508453"/>
              <a:ext cx="7320903" cy="646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zh-CN" sz="12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设计机构。拥有国内顶尖的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创造卓越价值</a:t>
              </a:r>
              <a:endParaRPr lang="en-US" altLang="zh-CN" sz="1200">
                <a:solidFill>
                  <a:srgbClr val="404040"/>
                </a:solidFill>
                <a:latin typeface="微软雅黑" panose="020B0503020204020204" pitchFamily="34" charset="-122"/>
                <a:ea typeface="微软雅黑" panose="020B0503020204020204" pitchFamily="34" charset="-122"/>
              </a:endParaRPr>
            </a:p>
          </p:txBody>
        </p:sp>
        <p:sp>
          <p:nvSpPr>
            <p:cNvPr id="33827" name="矩形 57"/>
            <p:cNvSpPr>
              <a:spLocks noChangeArrowheads="1"/>
            </p:cNvSpPr>
            <p:nvPr/>
          </p:nvSpPr>
          <p:spPr bwMode="auto">
            <a:xfrm>
              <a:off x="500996" y="3152615"/>
              <a:ext cx="7320468" cy="33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800">
                  <a:solidFill>
                    <a:srgbClr val="595959"/>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 make sure you will be satisfied. </a:t>
              </a:r>
              <a:endParaRPr lang="en-US" altLang="zh-CN" sz="800">
                <a:solidFill>
                  <a:srgbClr val="595959"/>
                </a:solidFill>
                <a:latin typeface="Arial" panose="020B0604020202020204" pitchFamily="34" charset="0"/>
                <a:cs typeface="Arial" panose="020B0604020202020204" pitchFamily="34" charset="0"/>
              </a:endParaRPr>
            </a:p>
          </p:txBody>
        </p:sp>
      </p:grpSp>
      <p:grpSp>
        <p:nvGrpSpPr>
          <p:cNvPr id="3" name="组合 2"/>
          <p:cNvGrpSpPr/>
          <p:nvPr/>
        </p:nvGrpSpPr>
        <p:grpSpPr bwMode="auto">
          <a:xfrm>
            <a:off x="1250950" y="2524125"/>
            <a:ext cx="2374900" cy="981075"/>
            <a:chOff x="1250524" y="2524549"/>
            <a:chExt cx="2375759" cy="980048"/>
          </a:xfrm>
        </p:grpSpPr>
        <p:sp>
          <p:nvSpPr>
            <p:cNvPr id="33822" name="TextBox 51"/>
            <p:cNvSpPr txBox="1">
              <a:spLocks noChangeArrowheads="1"/>
            </p:cNvSpPr>
            <p:nvPr/>
          </p:nvSpPr>
          <p:spPr bwMode="auto">
            <a:xfrm>
              <a:off x="2557409" y="2524549"/>
              <a:ext cx="688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i="1">
                  <a:solidFill>
                    <a:srgbClr val="B00818"/>
                  </a:solidFill>
                  <a:latin typeface="方正正中黑简体" panose="02000000000000000000" pitchFamily="2" charset="-122"/>
                  <a:ea typeface="方正正中黑简体" panose="02000000000000000000" pitchFamily="2" charset="-122"/>
                </a:rPr>
                <a:t>01</a:t>
              </a:r>
              <a:endParaRPr lang="zh-CN" altLang="en-US" sz="2400" i="1">
                <a:solidFill>
                  <a:srgbClr val="B00818"/>
                </a:solidFill>
                <a:latin typeface="方正正中黑简体" panose="02000000000000000000" pitchFamily="2" charset="-122"/>
                <a:ea typeface="方正正中黑简体" panose="02000000000000000000" pitchFamily="2" charset="-122"/>
              </a:endParaRPr>
            </a:p>
          </p:txBody>
        </p:sp>
        <p:grpSp>
          <p:nvGrpSpPr>
            <p:cNvPr id="33823" name="组合 78"/>
            <p:cNvGrpSpPr/>
            <p:nvPr/>
          </p:nvGrpSpPr>
          <p:grpSpPr bwMode="auto">
            <a:xfrm>
              <a:off x="1250524" y="2726699"/>
              <a:ext cx="2375759" cy="777898"/>
              <a:chOff x="1250524" y="2726699"/>
              <a:chExt cx="2375759" cy="777898"/>
            </a:xfrm>
          </p:grpSpPr>
          <p:sp>
            <p:nvSpPr>
              <p:cNvPr id="33824" name="矩形 13"/>
              <p:cNvSpPr>
                <a:spLocks noChangeArrowheads="1"/>
              </p:cNvSpPr>
              <p:nvPr/>
            </p:nvSpPr>
            <p:spPr bwMode="auto">
              <a:xfrm>
                <a:off x="1250524" y="3074256"/>
                <a:ext cx="2375759" cy="43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78" name="TextBox 14"/>
              <p:cNvSpPr txBox="1">
                <a:spLocks noChangeArrowheads="1"/>
              </p:cNvSpPr>
              <p:nvPr/>
            </p:nvSpPr>
            <p:spPr bwMode="auto">
              <a:xfrm>
                <a:off x="1250524" y="2725951"/>
                <a:ext cx="1275224" cy="299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z="1350" dirty="0" smtClean="0">
                    <a:solidFill>
                      <a:prstClr val="black"/>
                    </a:solidFill>
                    <a:latin typeface="微软雅黑" panose="020B0503020204020204" pitchFamily="34" charset="-122"/>
                    <a:ea typeface="微软雅黑" panose="020B0503020204020204" pitchFamily="34" charset="-122"/>
                  </a:rPr>
                  <a:t>点击插入标题 </a:t>
                </a:r>
                <a:endParaRPr lang="zh-CN" altLang="en-US" sz="1350" dirty="0" smtClean="0">
                  <a:solidFill>
                    <a:prstClr val="black"/>
                  </a:solidFill>
                  <a:latin typeface="Arial" panose="020B0604020202020204" pitchFamily="34" charset="0"/>
                  <a:cs typeface="Arial" panose="020B0604020202020204" pitchFamily="34" charset="0"/>
                </a:endParaRPr>
              </a:p>
            </p:txBody>
          </p:sp>
        </p:grpSp>
      </p:grpSp>
      <p:grpSp>
        <p:nvGrpSpPr>
          <p:cNvPr id="4" name="组合 3"/>
          <p:cNvGrpSpPr/>
          <p:nvPr/>
        </p:nvGrpSpPr>
        <p:grpSpPr bwMode="auto">
          <a:xfrm>
            <a:off x="3744913" y="2051050"/>
            <a:ext cx="2376487" cy="979488"/>
            <a:chOff x="3745532" y="2051817"/>
            <a:chExt cx="2375759" cy="978213"/>
          </a:xfrm>
        </p:grpSpPr>
        <p:sp>
          <p:nvSpPr>
            <p:cNvPr id="33818" name="矩形 15"/>
            <p:cNvSpPr>
              <a:spLocks noChangeArrowheads="1"/>
            </p:cNvSpPr>
            <p:nvPr/>
          </p:nvSpPr>
          <p:spPr bwMode="auto">
            <a:xfrm>
              <a:off x="5085813" y="2051817"/>
              <a:ext cx="6621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i="1">
                  <a:solidFill>
                    <a:srgbClr val="FF672D"/>
                  </a:solidFill>
                  <a:latin typeface="方正正中黑简体" panose="02000000000000000000" pitchFamily="2" charset="-122"/>
                  <a:ea typeface="方正正中黑简体" panose="02000000000000000000" pitchFamily="2" charset="-122"/>
                </a:rPr>
                <a:t>02</a:t>
              </a:r>
              <a:endParaRPr lang="zh-CN" altLang="en-US" sz="2400" i="1">
                <a:solidFill>
                  <a:srgbClr val="FF672D"/>
                </a:solidFill>
                <a:latin typeface="方正正中黑简体" panose="02000000000000000000" pitchFamily="2" charset="-122"/>
                <a:ea typeface="方正正中黑简体" panose="02000000000000000000" pitchFamily="2" charset="-122"/>
              </a:endParaRPr>
            </a:p>
          </p:txBody>
        </p:sp>
        <p:grpSp>
          <p:nvGrpSpPr>
            <p:cNvPr id="33819" name="组合 80"/>
            <p:cNvGrpSpPr/>
            <p:nvPr/>
          </p:nvGrpSpPr>
          <p:grpSpPr bwMode="auto">
            <a:xfrm>
              <a:off x="3745532" y="2252132"/>
              <a:ext cx="2375759" cy="777898"/>
              <a:chOff x="1250524" y="2726699"/>
              <a:chExt cx="2375759" cy="777898"/>
            </a:xfrm>
          </p:grpSpPr>
          <p:sp>
            <p:nvSpPr>
              <p:cNvPr id="33820" name="矩形 13"/>
              <p:cNvSpPr>
                <a:spLocks noChangeArrowheads="1"/>
              </p:cNvSpPr>
              <p:nvPr/>
            </p:nvSpPr>
            <p:spPr bwMode="auto">
              <a:xfrm>
                <a:off x="1250524" y="3074256"/>
                <a:ext cx="2375759" cy="43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83" name="TextBox 14"/>
              <p:cNvSpPr txBox="1">
                <a:spLocks noChangeArrowheads="1"/>
              </p:cNvSpPr>
              <p:nvPr/>
            </p:nvSpPr>
            <p:spPr bwMode="auto">
              <a:xfrm>
                <a:off x="1250524" y="2726149"/>
                <a:ext cx="1274371" cy="299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z="1350" dirty="0" smtClean="0">
                    <a:solidFill>
                      <a:prstClr val="black"/>
                    </a:solidFill>
                    <a:latin typeface="微软雅黑" panose="020B0503020204020204" pitchFamily="34" charset="-122"/>
                    <a:ea typeface="微软雅黑" panose="020B0503020204020204" pitchFamily="34" charset="-122"/>
                  </a:rPr>
                  <a:t>点击插入标题 </a:t>
                </a:r>
                <a:endParaRPr lang="zh-CN" altLang="en-US" sz="1350" dirty="0" smtClean="0">
                  <a:solidFill>
                    <a:prstClr val="black"/>
                  </a:solidFill>
                  <a:latin typeface="Arial" panose="020B0604020202020204" pitchFamily="34" charset="0"/>
                  <a:cs typeface="Arial" panose="020B0604020202020204" pitchFamily="34" charset="0"/>
                </a:endParaRPr>
              </a:p>
            </p:txBody>
          </p:sp>
        </p:grpSp>
      </p:grpSp>
      <p:grpSp>
        <p:nvGrpSpPr>
          <p:cNvPr id="7" name="组合 6"/>
          <p:cNvGrpSpPr/>
          <p:nvPr/>
        </p:nvGrpSpPr>
        <p:grpSpPr bwMode="auto">
          <a:xfrm>
            <a:off x="6227763" y="1598613"/>
            <a:ext cx="2376487" cy="979487"/>
            <a:chOff x="6228184" y="1599403"/>
            <a:chExt cx="2375759" cy="978760"/>
          </a:xfrm>
        </p:grpSpPr>
        <p:sp>
          <p:nvSpPr>
            <p:cNvPr id="33814" name="矩形 34"/>
            <p:cNvSpPr>
              <a:spLocks noChangeArrowheads="1"/>
            </p:cNvSpPr>
            <p:nvPr/>
          </p:nvSpPr>
          <p:spPr bwMode="auto">
            <a:xfrm>
              <a:off x="7566190" y="1599403"/>
              <a:ext cx="6622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i="1">
                  <a:solidFill>
                    <a:srgbClr val="1B888F"/>
                  </a:solidFill>
                  <a:latin typeface="方正正中黑简体" panose="02000000000000000000" pitchFamily="2" charset="-122"/>
                  <a:ea typeface="方正正中黑简体" panose="02000000000000000000" pitchFamily="2" charset="-122"/>
                </a:rPr>
                <a:t>03</a:t>
              </a:r>
              <a:endParaRPr lang="zh-CN" altLang="en-US" sz="2400" i="1">
                <a:solidFill>
                  <a:srgbClr val="1B888F"/>
                </a:solidFill>
                <a:latin typeface="方正正中黑简体" panose="02000000000000000000" pitchFamily="2" charset="-122"/>
                <a:ea typeface="方正正中黑简体" panose="02000000000000000000" pitchFamily="2" charset="-122"/>
              </a:endParaRPr>
            </a:p>
          </p:txBody>
        </p:sp>
        <p:grpSp>
          <p:nvGrpSpPr>
            <p:cNvPr id="33815" name="组合 83"/>
            <p:cNvGrpSpPr/>
            <p:nvPr/>
          </p:nvGrpSpPr>
          <p:grpSpPr bwMode="auto">
            <a:xfrm>
              <a:off x="6228184" y="1800265"/>
              <a:ext cx="2375759" cy="777898"/>
              <a:chOff x="1250524" y="2726699"/>
              <a:chExt cx="2375759" cy="777898"/>
            </a:xfrm>
          </p:grpSpPr>
          <p:sp>
            <p:nvSpPr>
              <p:cNvPr id="33816" name="矩形 13"/>
              <p:cNvSpPr>
                <a:spLocks noChangeArrowheads="1"/>
              </p:cNvSpPr>
              <p:nvPr/>
            </p:nvSpPr>
            <p:spPr bwMode="auto">
              <a:xfrm>
                <a:off x="1250524" y="3074256"/>
                <a:ext cx="2375759" cy="43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86" name="TextBox 14"/>
              <p:cNvSpPr txBox="1">
                <a:spLocks noChangeArrowheads="1"/>
              </p:cNvSpPr>
              <p:nvPr/>
            </p:nvSpPr>
            <p:spPr bwMode="auto">
              <a:xfrm>
                <a:off x="1250524" y="2727300"/>
                <a:ext cx="1274371" cy="299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z="1350" dirty="0" smtClean="0">
                    <a:solidFill>
                      <a:prstClr val="black"/>
                    </a:solidFill>
                    <a:latin typeface="微软雅黑" panose="020B0503020204020204" pitchFamily="34" charset="-122"/>
                    <a:ea typeface="微软雅黑" panose="020B0503020204020204" pitchFamily="34" charset="-122"/>
                  </a:rPr>
                  <a:t>点击插入标题 </a:t>
                </a:r>
                <a:endParaRPr lang="zh-CN" altLang="en-US" sz="1350" dirty="0" smtClean="0">
                  <a:solidFill>
                    <a:prstClr val="black"/>
                  </a:solidFill>
                  <a:latin typeface="Arial" panose="020B0604020202020204" pitchFamily="34" charset="0"/>
                  <a:cs typeface="Arial" panose="020B0604020202020204" pitchFamily="34" charset="0"/>
                </a:endParaRPr>
              </a:p>
            </p:txBody>
          </p:sp>
        </p:grpSp>
      </p:grpSp>
      <p:grpSp>
        <p:nvGrpSpPr>
          <p:cNvPr id="33802" name="组合 86"/>
          <p:cNvGrpSpPr/>
          <p:nvPr/>
        </p:nvGrpSpPr>
        <p:grpSpPr bwMode="auto">
          <a:xfrm>
            <a:off x="314325" y="22225"/>
            <a:ext cx="2513013" cy="307975"/>
            <a:chOff x="508001" y="-6476"/>
            <a:chExt cx="2513013" cy="307976"/>
          </a:xfrm>
        </p:grpSpPr>
        <p:sp>
          <p:nvSpPr>
            <p:cNvPr id="33812" name="TextBox 87"/>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33813" name="TextBox 88"/>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grpSp>
        <p:nvGrpSpPr>
          <p:cNvPr id="6" name="组合 38"/>
          <p:cNvGrpSpPr/>
          <p:nvPr/>
        </p:nvGrpSpPr>
        <p:grpSpPr bwMode="auto">
          <a:xfrm>
            <a:off x="954088" y="2219325"/>
            <a:ext cx="2306637" cy="1225550"/>
            <a:chOff x="954843" y="2749783"/>
            <a:chExt cx="2305571" cy="1224137"/>
          </a:xfrm>
        </p:grpSpPr>
        <p:sp>
          <p:nvSpPr>
            <p:cNvPr id="11" name="矩形 104"/>
            <p:cNvSpPr/>
            <p:nvPr/>
          </p:nvSpPr>
          <p:spPr>
            <a:xfrm>
              <a:off x="956429" y="2749783"/>
              <a:ext cx="2303985" cy="1224137"/>
            </a:xfrm>
            <a:custGeom>
              <a:avLst/>
              <a:gdLst/>
              <a:ahLst/>
              <a:cxnLst/>
              <a:rect l="l" t="t" r="r" b="b"/>
              <a:pathLst>
                <a:path w="2304257" h="1224137">
                  <a:moveTo>
                    <a:pt x="0" y="0"/>
                  </a:moveTo>
                  <a:lnTo>
                    <a:pt x="288034" y="0"/>
                  </a:lnTo>
                  <a:lnTo>
                    <a:pt x="288034" y="1"/>
                  </a:lnTo>
                  <a:lnTo>
                    <a:pt x="2304257" y="1"/>
                  </a:lnTo>
                  <a:lnTo>
                    <a:pt x="2304257" y="288033"/>
                  </a:lnTo>
                  <a:lnTo>
                    <a:pt x="288034" y="288033"/>
                  </a:lnTo>
                  <a:lnTo>
                    <a:pt x="288034" y="1224137"/>
                  </a:lnTo>
                  <a:lnTo>
                    <a:pt x="0" y="1224137"/>
                  </a:ln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2" name="矩形 104"/>
            <p:cNvSpPr/>
            <p:nvPr/>
          </p:nvSpPr>
          <p:spPr>
            <a:xfrm>
              <a:off x="954843" y="2756126"/>
              <a:ext cx="2303985" cy="255293"/>
            </a:xfrm>
            <a:custGeom>
              <a:avLst/>
              <a:gdLst/>
              <a:ahLst/>
              <a:cxnLst/>
              <a:rect l="l" t="t" r="r" b="b"/>
              <a:pathLst>
                <a:path w="2304257" h="254258">
                  <a:moveTo>
                    <a:pt x="0" y="0"/>
                  </a:moveTo>
                  <a:lnTo>
                    <a:pt x="288034" y="0"/>
                  </a:lnTo>
                  <a:lnTo>
                    <a:pt x="288034" y="1"/>
                  </a:lnTo>
                  <a:lnTo>
                    <a:pt x="2304257" y="1"/>
                  </a:lnTo>
                  <a:lnTo>
                    <a:pt x="2304257" y="254258"/>
                  </a:lnTo>
                  <a:cubicBezTo>
                    <a:pt x="2202380" y="214619"/>
                    <a:pt x="2096306" y="180585"/>
                    <a:pt x="1987093" y="150937"/>
                  </a:cubicBezTo>
                  <a:cubicBezTo>
                    <a:pt x="1234466" y="-53381"/>
                    <a:pt x="505115" y="-2623"/>
                    <a:pt x="0" y="24396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26" name="组合 37"/>
          <p:cNvGrpSpPr/>
          <p:nvPr/>
        </p:nvGrpSpPr>
        <p:grpSpPr bwMode="auto">
          <a:xfrm>
            <a:off x="3444875" y="1719263"/>
            <a:ext cx="2311400" cy="1258887"/>
            <a:chOff x="3444751" y="2249085"/>
            <a:chExt cx="2312135" cy="1258879"/>
          </a:xfrm>
        </p:grpSpPr>
        <p:sp>
          <p:nvSpPr>
            <p:cNvPr id="31" name="矩形 104"/>
            <p:cNvSpPr/>
            <p:nvPr/>
          </p:nvSpPr>
          <p:spPr>
            <a:xfrm>
              <a:off x="3444751" y="2284010"/>
              <a:ext cx="2304195" cy="1223954"/>
            </a:xfrm>
            <a:custGeom>
              <a:avLst/>
              <a:gdLst/>
              <a:ahLst/>
              <a:cxnLst/>
              <a:rect l="l" t="t" r="r" b="b"/>
              <a:pathLst>
                <a:path w="2304257" h="1224137">
                  <a:moveTo>
                    <a:pt x="0" y="0"/>
                  </a:moveTo>
                  <a:lnTo>
                    <a:pt x="288034" y="0"/>
                  </a:lnTo>
                  <a:lnTo>
                    <a:pt x="288034" y="1"/>
                  </a:lnTo>
                  <a:lnTo>
                    <a:pt x="2304257" y="1"/>
                  </a:lnTo>
                  <a:lnTo>
                    <a:pt x="2304257" y="288033"/>
                  </a:lnTo>
                  <a:lnTo>
                    <a:pt x="288034" y="288033"/>
                  </a:lnTo>
                  <a:lnTo>
                    <a:pt x="288034" y="1224137"/>
                  </a:lnTo>
                  <a:lnTo>
                    <a:pt x="0" y="1224137"/>
                  </a:ln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2" name="矩形 104"/>
            <p:cNvSpPr/>
            <p:nvPr/>
          </p:nvSpPr>
          <p:spPr>
            <a:xfrm>
              <a:off x="3452692" y="2249085"/>
              <a:ext cx="2304194" cy="253998"/>
            </a:xfrm>
            <a:custGeom>
              <a:avLst/>
              <a:gdLst/>
              <a:ahLst/>
              <a:cxnLst/>
              <a:rect l="l" t="t" r="r" b="b"/>
              <a:pathLst>
                <a:path w="2304257" h="254258">
                  <a:moveTo>
                    <a:pt x="0" y="0"/>
                  </a:moveTo>
                  <a:lnTo>
                    <a:pt x="288034" y="0"/>
                  </a:lnTo>
                  <a:lnTo>
                    <a:pt x="288034" y="1"/>
                  </a:lnTo>
                  <a:lnTo>
                    <a:pt x="2304257" y="1"/>
                  </a:lnTo>
                  <a:lnTo>
                    <a:pt x="2304257" y="254258"/>
                  </a:lnTo>
                  <a:cubicBezTo>
                    <a:pt x="2202380" y="214619"/>
                    <a:pt x="2096306" y="180585"/>
                    <a:pt x="1987093" y="150937"/>
                  </a:cubicBezTo>
                  <a:cubicBezTo>
                    <a:pt x="1234466" y="-53381"/>
                    <a:pt x="505115" y="-2623"/>
                    <a:pt x="0" y="24396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44" name="组合 36"/>
          <p:cNvGrpSpPr/>
          <p:nvPr/>
        </p:nvGrpSpPr>
        <p:grpSpPr bwMode="auto">
          <a:xfrm>
            <a:off x="5924550" y="1298575"/>
            <a:ext cx="2303463" cy="1227138"/>
            <a:chOff x="5924709" y="1828792"/>
            <a:chExt cx="2304258" cy="1226152"/>
          </a:xfrm>
        </p:grpSpPr>
        <p:sp>
          <p:nvSpPr>
            <p:cNvPr id="49" name="矩形 104"/>
            <p:cNvSpPr/>
            <p:nvPr/>
          </p:nvSpPr>
          <p:spPr>
            <a:xfrm>
              <a:off x="5924709" y="1830379"/>
              <a:ext cx="2304258" cy="1224565"/>
            </a:xfrm>
            <a:custGeom>
              <a:avLst/>
              <a:gdLst/>
              <a:ahLst/>
              <a:cxnLst/>
              <a:rect l="l" t="t" r="r" b="b"/>
              <a:pathLst>
                <a:path w="2304257" h="1224137">
                  <a:moveTo>
                    <a:pt x="0" y="0"/>
                  </a:moveTo>
                  <a:lnTo>
                    <a:pt x="288034" y="0"/>
                  </a:lnTo>
                  <a:lnTo>
                    <a:pt x="288034" y="1"/>
                  </a:lnTo>
                  <a:lnTo>
                    <a:pt x="2304257" y="1"/>
                  </a:lnTo>
                  <a:lnTo>
                    <a:pt x="2304257" y="288033"/>
                  </a:lnTo>
                  <a:lnTo>
                    <a:pt x="288034" y="288033"/>
                  </a:lnTo>
                  <a:lnTo>
                    <a:pt x="288034" y="1224137"/>
                  </a:lnTo>
                  <a:lnTo>
                    <a:pt x="0" y="1224137"/>
                  </a:lnTo>
                  <a:close/>
                </a:path>
              </a:pathLst>
            </a:cu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50" name="矩形 104"/>
            <p:cNvSpPr/>
            <p:nvPr/>
          </p:nvSpPr>
          <p:spPr>
            <a:xfrm>
              <a:off x="5924709" y="1828792"/>
              <a:ext cx="2304258" cy="253796"/>
            </a:xfrm>
            <a:custGeom>
              <a:avLst/>
              <a:gdLst/>
              <a:ahLst/>
              <a:cxnLst/>
              <a:rect l="l" t="t" r="r" b="b"/>
              <a:pathLst>
                <a:path w="2304257" h="254258">
                  <a:moveTo>
                    <a:pt x="0" y="0"/>
                  </a:moveTo>
                  <a:lnTo>
                    <a:pt x="288034" y="0"/>
                  </a:lnTo>
                  <a:lnTo>
                    <a:pt x="288034" y="1"/>
                  </a:lnTo>
                  <a:lnTo>
                    <a:pt x="2304257" y="1"/>
                  </a:lnTo>
                  <a:lnTo>
                    <a:pt x="2304257" y="254258"/>
                  </a:lnTo>
                  <a:cubicBezTo>
                    <a:pt x="2202380" y="214619"/>
                    <a:pt x="2096306" y="180585"/>
                    <a:pt x="1987093" y="150937"/>
                  </a:cubicBezTo>
                  <a:cubicBezTo>
                    <a:pt x="1234466" y="-53381"/>
                    <a:pt x="505115" y="-2623"/>
                    <a:pt x="0" y="24396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1+#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12" presetClass="entr" presetSubtype="1" fill="hold" nodeType="withEffect">
                                  <p:stCondLst>
                                    <p:cond delay="25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down)">
                                      <p:cBhvr>
                                        <p:cTn id="15" dur="500"/>
                                        <p:tgtEl>
                                          <p:spTgt spid="3"/>
                                        </p:tgtEl>
                                      </p:cBhvr>
                                    </p:animEffect>
                                  </p:childTnLst>
                                </p:cTn>
                              </p:par>
                              <p:par>
                                <p:cTn id="16" presetID="12" presetClass="entr" presetSubtype="4" fill="hold" nodeType="with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p:tgtEl>
                                          <p:spTgt spid="5"/>
                                        </p:tgtEl>
                                        <p:attrNameLst>
                                          <p:attrName>ppt_y</p:attrName>
                                        </p:attrNameLst>
                                      </p:cBhvr>
                                      <p:tavLst>
                                        <p:tav tm="0">
                                          <p:val>
                                            <p:strVal val="#ppt_y+#ppt_h*1.125000"/>
                                          </p:val>
                                        </p:tav>
                                        <p:tav tm="100000">
                                          <p:val>
                                            <p:strVal val="#ppt_y"/>
                                          </p:val>
                                        </p:tav>
                                      </p:tavLst>
                                    </p:anim>
                                    <p:animEffect transition="in" filter="wipe(up)">
                                      <p:cBhvr>
                                        <p:cTn id="19" dur="500"/>
                                        <p:tgtEl>
                                          <p:spTgt spid="5"/>
                                        </p:tgtEl>
                                      </p:cBhvr>
                                    </p:animEffect>
                                  </p:childTnLst>
                                </p:cTn>
                              </p:par>
                              <p:par>
                                <p:cTn id="20" presetID="22" presetClass="entr" presetSubtype="8" fill="hold" nodeType="withEffect">
                                  <p:stCondLst>
                                    <p:cond delay="50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par>
                                <p:cTn id="23" presetID="12" presetClass="entr" presetSubtype="1" fill="hold" nodeType="withEffect">
                                  <p:stCondLst>
                                    <p:cond delay="5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p:tgtEl>
                                          <p:spTgt spid="4"/>
                                        </p:tgtEl>
                                        <p:attrNameLst>
                                          <p:attrName>ppt_y</p:attrName>
                                        </p:attrNameLst>
                                      </p:cBhvr>
                                      <p:tavLst>
                                        <p:tav tm="0">
                                          <p:val>
                                            <p:strVal val="#ppt_y-#ppt_h*1.125000"/>
                                          </p:val>
                                        </p:tav>
                                        <p:tav tm="100000">
                                          <p:val>
                                            <p:strVal val="#ppt_y"/>
                                          </p:val>
                                        </p:tav>
                                      </p:tavLst>
                                    </p:anim>
                                    <p:animEffect transition="in" filter="wipe(down)">
                                      <p:cBhvr>
                                        <p:cTn id="26" dur="500"/>
                                        <p:tgtEl>
                                          <p:spTgt spid="4"/>
                                        </p:tgtEl>
                                      </p:cBhvr>
                                    </p:animEffect>
                                  </p:childTnLst>
                                </p:cTn>
                              </p:par>
                              <p:par>
                                <p:cTn id="27" presetID="12" presetClass="entr" presetSubtype="4" fill="hold" nodeType="withEffect">
                                  <p:stCondLst>
                                    <p:cond delay="50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p:tgtEl>
                                          <p:spTgt spid="25"/>
                                        </p:tgtEl>
                                        <p:attrNameLst>
                                          <p:attrName>ppt_y</p:attrName>
                                        </p:attrNameLst>
                                      </p:cBhvr>
                                      <p:tavLst>
                                        <p:tav tm="0">
                                          <p:val>
                                            <p:strVal val="#ppt_y+#ppt_h*1.125000"/>
                                          </p:val>
                                        </p:tav>
                                        <p:tav tm="100000">
                                          <p:val>
                                            <p:strVal val="#ppt_y"/>
                                          </p:val>
                                        </p:tav>
                                      </p:tavLst>
                                    </p:anim>
                                    <p:animEffect transition="in" filter="wipe(up)">
                                      <p:cBhvr>
                                        <p:cTn id="30" dur="500"/>
                                        <p:tgtEl>
                                          <p:spTgt spid="25"/>
                                        </p:tgtEl>
                                      </p:cBhvr>
                                    </p:animEffect>
                                  </p:childTnLst>
                                </p:cTn>
                              </p:par>
                              <p:par>
                                <p:cTn id="31" presetID="22" presetClass="entr" presetSubtype="8" fill="hold" nodeType="withEffect">
                                  <p:stCondLst>
                                    <p:cond delay="750"/>
                                  </p:stCondLst>
                                  <p:childTnLst>
                                    <p:set>
                                      <p:cBhvr>
                                        <p:cTn id="32" dur="1" fill="hold">
                                          <p:stCondLst>
                                            <p:cond delay="0"/>
                                          </p:stCondLst>
                                        </p:cTn>
                                        <p:tgtEl>
                                          <p:spTgt spid="44"/>
                                        </p:tgtEl>
                                        <p:attrNameLst>
                                          <p:attrName>style.visibility</p:attrName>
                                        </p:attrNameLst>
                                      </p:cBhvr>
                                      <p:to>
                                        <p:strVal val="visible"/>
                                      </p:to>
                                    </p:set>
                                    <p:animEffect transition="in" filter="wipe(left)">
                                      <p:cBhvr>
                                        <p:cTn id="33" dur="500"/>
                                        <p:tgtEl>
                                          <p:spTgt spid="44"/>
                                        </p:tgtEl>
                                      </p:cBhvr>
                                    </p:animEffect>
                                  </p:childTnLst>
                                </p:cTn>
                              </p:par>
                              <p:par>
                                <p:cTn id="34" presetID="12" presetClass="entr" presetSubtype="4" fill="hold" nodeType="withEffect">
                                  <p:stCondLst>
                                    <p:cond delay="75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500"/>
                                        <p:tgtEl>
                                          <p:spTgt spid="43"/>
                                        </p:tgtEl>
                                        <p:attrNameLst>
                                          <p:attrName>ppt_y</p:attrName>
                                        </p:attrNameLst>
                                      </p:cBhvr>
                                      <p:tavLst>
                                        <p:tav tm="0">
                                          <p:val>
                                            <p:strVal val="#ppt_y+#ppt_h*1.125000"/>
                                          </p:val>
                                        </p:tav>
                                        <p:tav tm="100000">
                                          <p:val>
                                            <p:strVal val="#ppt_y"/>
                                          </p:val>
                                        </p:tav>
                                      </p:tavLst>
                                    </p:anim>
                                    <p:animEffect transition="in" filter="wipe(up)">
                                      <p:cBhvr>
                                        <p:cTn id="37" dur="500"/>
                                        <p:tgtEl>
                                          <p:spTgt spid="43"/>
                                        </p:tgtEl>
                                      </p:cBhvr>
                                    </p:animEffect>
                                  </p:childTnLst>
                                </p:cTn>
                              </p:par>
                              <p:par>
                                <p:cTn id="38" presetID="12" presetClass="entr" presetSubtype="1" fill="hold" nodeType="withEffect">
                                  <p:stCondLst>
                                    <p:cond delay="75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p:tgtEl>
                                          <p:spTgt spid="7"/>
                                        </p:tgtEl>
                                        <p:attrNameLst>
                                          <p:attrName>ppt_y</p:attrName>
                                        </p:attrNameLst>
                                      </p:cBhvr>
                                      <p:tavLst>
                                        <p:tav tm="0">
                                          <p:val>
                                            <p:strVal val="#ppt_y-#ppt_h*1.125000"/>
                                          </p:val>
                                        </p:tav>
                                        <p:tav tm="100000">
                                          <p:val>
                                            <p:strVal val="#ppt_y"/>
                                          </p:val>
                                        </p:tav>
                                      </p:tavLst>
                                    </p:anim>
                                    <p:animEffect transition="in" filter="wipe(down)">
                                      <p:cBhvr>
                                        <p:cTn id="41" dur="500"/>
                                        <p:tgtEl>
                                          <p:spTgt spid="7"/>
                                        </p:tgtEl>
                                      </p:cBhvr>
                                    </p:animEffect>
                                  </p:childTnLst>
                                </p:cTn>
                              </p:par>
                              <p:par>
                                <p:cTn id="42" presetID="2" presetClass="entr" presetSubtype="4" fill="hold" nodeType="withEffect">
                                  <p:stCondLst>
                                    <p:cond delay="1000"/>
                                  </p:stCondLst>
                                  <p:childTnLst>
                                    <p:set>
                                      <p:cBhvr>
                                        <p:cTn id="43" dur="1" fill="hold">
                                          <p:stCondLst>
                                            <p:cond delay="0"/>
                                          </p:stCondLst>
                                        </p:cTn>
                                        <p:tgtEl>
                                          <p:spTgt spid="56"/>
                                        </p:tgtEl>
                                        <p:attrNameLst>
                                          <p:attrName>style.visibility</p:attrName>
                                        </p:attrNameLst>
                                      </p:cBhvr>
                                      <p:to>
                                        <p:strVal val="visible"/>
                                      </p:to>
                                    </p:set>
                                    <p:anim calcmode="lin" valueType="num">
                                      <p:cBhvr additive="base">
                                        <p:cTn id="44" dur="500" fill="hold"/>
                                        <p:tgtEl>
                                          <p:spTgt spid="56"/>
                                        </p:tgtEl>
                                        <p:attrNameLst>
                                          <p:attrName>ppt_x</p:attrName>
                                        </p:attrNameLst>
                                      </p:cBhvr>
                                      <p:tavLst>
                                        <p:tav tm="0">
                                          <p:val>
                                            <p:strVal val="#ppt_x"/>
                                          </p:val>
                                        </p:tav>
                                        <p:tav tm="100000">
                                          <p:val>
                                            <p:strVal val="#ppt_x"/>
                                          </p:val>
                                        </p:tav>
                                      </p:tavLst>
                                    </p:anim>
                                    <p:anim calcmode="lin" valueType="num">
                                      <p:cBhvr additive="base">
                                        <p:cTn id="45"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6765" y="4159013"/>
            <a:ext cx="5553703" cy="823466"/>
            <a:chOff x="971600" y="5422758"/>
            <a:chExt cx="4983276" cy="874544"/>
          </a:xfrm>
          <a:effectLst>
            <a:outerShdw blurRad="50800" dist="38100" dir="5400000" algn="t" rotWithShape="0">
              <a:prstClr val="black">
                <a:alpha val="40000"/>
              </a:prstClr>
            </a:outerShdw>
          </a:effectLst>
        </p:grpSpPr>
        <p:sp>
          <p:nvSpPr>
            <p:cNvPr id="5" name="Freeform 7"/>
            <p:cNvSpPr/>
            <p:nvPr/>
          </p:nvSpPr>
          <p:spPr bwMode="auto">
            <a:xfrm>
              <a:off x="971600" y="5425029"/>
              <a:ext cx="4983276" cy="872273"/>
            </a:xfrm>
            <a:custGeom>
              <a:avLst/>
              <a:gdLst>
                <a:gd name="T0" fmla="*/ 2764 w 2776"/>
                <a:gd name="T1" fmla="*/ 36 h 486"/>
                <a:gd name="T2" fmla="*/ 2714 w 2776"/>
                <a:gd name="T3" fmla="*/ 25 h 486"/>
                <a:gd name="T4" fmla="*/ 2423 w 2776"/>
                <a:gd name="T5" fmla="*/ 13 h 486"/>
                <a:gd name="T6" fmla="*/ 2084 w 2776"/>
                <a:gd name="T7" fmla="*/ 0 h 486"/>
                <a:gd name="T8" fmla="*/ 2060 w 2776"/>
                <a:gd name="T9" fmla="*/ 4 h 486"/>
                <a:gd name="T10" fmla="*/ 2061 w 2776"/>
                <a:gd name="T11" fmla="*/ 13 h 486"/>
                <a:gd name="T12" fmla="*/ 2120 w 2776"/>
                <a:gd name="T13" fmla="*/ 45 h 486"/>
                <a:gd name="T14" fmla="*/ 0 w 2776"/>
                <a:gd name="T15" fmla="*/ 344 h 486"/>
                <a:gd name="T16" fmla="*/ 261 w 2776"/>
                <a:gd name="T17" fmla="*/ 486 h 486"/>
                <a:gd name="T18" fmla="*/ 2379 w 2776"/>
                <a:gd name="T19" fmla="*/ 188 h 486"/>
                <a:gd name="T20" fmla="*/ 2421 w 2776"/>
                <a:gd name="T21" fmla="*/ 211 h 486"/>
                <a:gd name="T22" fmla="*/ 2446 w 2776"/>
                <a:gd name="T23" fmla="*/ 216 h 486"/>
                <a:gd name="T24" fmla="*/ 2470 w 2776"/>
                <a:gd name="T25" fmla="*/ 213 h 486"/>
                <a:gd name="T26" fmla="*/ 2630 w 2776"/>
                <a:gd name="T27" fmla="*/ 127 h 486"/>
                <a:gd name="T28" fmla="*/ 2766 w 2776"/>
                <a:gd name="T29" fmla="*/ 53 h 486"/>
                <a:gd name="T30" fmla="*/ 2764 w 2776"/>
                <a:gd name="T31" fmla="*/ 3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76" h="486">
                  <a:moveTo>
                    <a:pt x="2764" y="36"/>
                  </a:moveTo>
                  <a:cubicBezTo>
                    <a:pt x="2753" y="30"/>
                    <a:pt x="2734" y="25"/>
                    <a:pt x="2714" y="25"/>
                  </a:cubicBezTo>
                  <a:cubicBezTo>
                    <a:pt x="2423" y="13"/>
                    <a:pt x="2423" y="13"/>
                    <a:pt x="2423" y="13"/>
                  </a:cubicBezTo>
                  <a:cubicBezTo>
                    <a:pt x="2084" y="0"/>
                    <a:pt x="2084" y="0"/>
                    <a:pt x="2084" y="0"/>
                  </a:cubicBezTo>
                  <a:cubicBezTo>
                    <a:pt x="2074" y="0"/>
                    <a:pt x="2064" y="1"/>
                    <a:pt x="2060" y="4"/>
                  </a:cubicBezTo>
                  <a:cubicBezTo>
                    <a:pt x="2055" y="6"/>
                    <a:pt x="2055" y="10"/>
                    <a:pt x="2061" y="13"/>
                  </a:cubicBezTo>
                  <a:cubicBezTo>
                    <a:pt x="2120" y="45"/>
                    <a:pt x="2120" y="45"/>
                    <a:pt x="2120" y="45"/>
                  </a:cubicBezTo>
                  <a:cubicBezTo>
                    <a:pt x="0" y="344"/>
                    <a:pt x="0" y="344"/>
                    <a:pt x="0" y="344"/>
                  </a:cubicBezTo>
                  <a:cubicBezTo>
                    <a:pt x="261" y="486"/>
                    <a:pt x="261" y="486"/>
                    <a:pt x="261" y="486"/>
                  </a:cubicBezTo>
                  <a:cubicBezTo>
                    <a:pt x="2379" y="188"/>
                    <a:pt x="2379" y="188"/>
                    <a:pt x="2379" y="188"/>
                  </a:cubicBezTo>
                  <a:cubicBezTo>
                    <a:pt x="2421" y="211"/>
                    <a:pt x="2421" y="211"/>
                    <a:pt x="2421" y="211"/>
                  </a:cubicBezTo>
                  <a:cubicBezTo>
                    <a:pt x="2426" y="214"/>
                    <a:pt x="2436" y="216"/>
                    <a:pt x="2446" y="216"/>
                  </a:cubicBezTo>
                  <a:cubicBezTo>
                    <a:pt x="2456" y="216"/>
                    <a:pt x="2465" y="215"/>
                    <a:pt x="2470" y="213"/>
                  </a:cubicBezTo>
                  <a:cubicBezTo>
                    <a:pt x="2630" y="127"/>
                    <a:pt x="2630" y="127"/>
                    <a:pt x="2630" y="127"/>
                  </a:cubicBezTo>
                  <a:cubicBezTo>
                    <a:pt x="2766" y="53"/>
                    <a:pt x="2766" y="53"/>
                    <a:pt x="2766" y="53"/>
                  </a:cubicBezTo>
                  <a:cubicBezTo>
                    <a:pt x="2776" y="48"/>
                    <a:pt x="2775" y="41"/>
                    <a:pt x="2764" y="36"/>
                  </a:cubicBezTo>
                  <a:close/>
                </a:path>
              </a:pathLst>
            </a:cu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6" name="Freeform 7"/>
            <p:cNvSpPr/>
            <p:nvPr/>
          </p:nvSpPr>
          <p:spPr bwMode="auto">
            <a:xfrm>
              <a:off x="972034" y="5422758"/>
              <a:ext cx="4376516" cy="872273"/>
            </a:xfrm>
            <a:custGeom>
              <a:avLst/>
              <a:gdLst/>
              <a:ahLst/>
              <a:cxnLst/>
              <a:rect l="l" t="t" r="r" b="b"/>
              <a:pathLst>
                <a:path w="4376516" h="872273">
                  <a:moveTo>
                    <a:pt x="3741047" y="0"/>
                  </a:moveTo>
                  <a:cubicBezTo>
                    <a:pt x="3741047" y="0"/>
                    <a:pt x="3741047" y="0"/>
                    <a:pt x="4349596" y="23333"/>
                  </a:cubicBezTo>
                  <a:cubicBezTo>
                    <a:pt x="4349596" y="23333"/>
                    <a:pt x="4349596" y="23333"/>
                    <a:pt x="4376516" y="24442"/>
                  </a:cubicBezTo>
                  <a:lnTo>
                    <a:pt x="644461" y="847524"/>
                  </a:lnTo>
                  <a:lnTo>
                    <a:pt x="468529" y="872273"/>
                  </a:lnTo>
                  <a:cubicBezTo>
                    <a:pt x="468529" y="872273"/>
                    <a:pt x="468529" y="872273"/>
                    <a:pt x="0" y="617411"/>
                  </a:cubicBezTo>
                  <a:cubicBezTo>
                    <a:pt x="0" y="617411"/>
                    <a:pt x="0" y="617411"/>
                    <a:pt x="3805672" y="80766"/>
                  </a:cubicBezTo>
                  <a:cubicBezTo>
                    <a:pt x="3805672" y="80766"/>
                    <a:pt x="3805672" y="80766"/>
                    <a:pt x="3699760" y="23333"/>
                  </a:cubicBezTo>
                  <a:cubicBezTo>
                    <a:pt x="3688989" y="17948"/>
                    <a:pt x="3688989" y="10769"/>
                    <a:pt x="3697964" y="7179"/>
                  </a:cubicBezTo>
                  <a:cubicBezTo>
                    <a:pt x="3705145" y="1795"/>
                    <a:pt x="3723096" y="0"/>
                    <a:pt x="3741047" y="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7" name="组合 6"/>
          <p:cNvGrpSpPr/>
          <p:nvPr/>
        </p:nvGrpSpPr>
        <p:grpSpPr>
          <a:xfrm>
            <a:off x="546765" y="2320537"/>
            <a:ext cx="5491993" cy="2624947"/>
            <a:chOff x="971600" y="3522252"/>
            <a:chExt cx="4722896" cy="2734992"/>
          </a:xfrm>
          <a:effectLst>
            <a:outerShdw blurRad="50800" dist="38100" dir="5400000" algn="t" rotWithShape="0">
              <a:prstClr val="black">
                <a:alpha val="40000"/>
              </a:prstClr>
            </a:outerShdw>
          </a:effectLst>
        </p:grpSpPr>
        <p:sp>
          <p:nvSpPr>
            <p:cNvPr id="8" name="Freeform 8"/>
            <p:cNvSpPr/>
            <p:nvPr/>
          </p:nvSpPr>
          <p:spPr bwMode="auto">
            <a:xfrm>
              <a:off x="971600" y="3522252"/>
              <a:ext cx="4722896" cy="2734992"/>
            </a:xfrm>
            <a:custGeom>
              <a:avLst/>
              <a:gdLst>
                <a:gd name="T0" fmla="*/ 2626 w 2631"/>
                <a:gd name="T1" fmla="*/ 43 h 1523"/>
                <a:gd name="T2" fmla="*/ 2461 w 2631"/>
                <a:gd name="T3" fmla="*/ 564 h 1523"/>
                <a:gd name="T4" fmla="*/ 2443 w 2631"/>
                <a:gd name="T5" fmla="*/ 586 h 1523"/>
                <a:gd name="T6" fmla="*/ 2422 w 2631"/>
                <a:gd name="T7" fmla="*/ 590 h 1523"/>
                <a:gd name="T8" fmla="*/ 2370 w 2631"/>
                <a:gd name="T9" fmla="*/ 562 h 1523"/>
                <a:gd name="T10" fmla="*/ 1687 w 2631"/>
                <a:gd name="T11" fmla="*/ 1151 h 1523"/>
                <a:gd name="T12" fmla="*/ 880 w 2631"/>
                <a:gd name="T13" fmla="*/ 1436 h 1523"/>
                <a:gd name="T14" fmla="*/ 261 w 2631"/>
                <a:gd name="T15" fmla="*/ 1523 h 1523"/>
                <a:gd name="T16" fmla="*/ 0 w 2631"/>
                <a:gd name="T17" fmla="*/ 1382 h 1523"/>
                <a:gd name="T18" fmla="*/ 620 w 2631"/>
                <a:gd name="T19" fmla="*/ 1294 h 1523"/>
                <a:gd name="T20" fmla="*/ 2107 w 2631"/>
                <a:gd name="T21" fmla="*/ 423 h 1523"/>
                <a:gd name="T22" fmla="*/ 2110 w 2631"/>
                <a:gd name="T23" fmla="*/ 419 h 1523"/>
                <a:gd name="T24" fmla="*/ 2061 w 2631"/>
                <a:gd name="T25" fmla="*/ 392 h 1523"/>
                <a:gd name="T26" fmla="*/ 2057 w 2631"/>
                <a:gd name="T27" fmla="*/ 374 h 1523"/>
                <a:gd name="T28" fmla="*/ 2074 w 2631"/>
                <a:gd name="T29" fmla="*/ 351 h 1523"/>
                <a:gd name="T30" fmla="*/ 2574 w 2631"/>
                <a:gd name="T31" fmla="*/ 14 h 1523"/>
                <a:gd name="T32" fmla="*/ 2618 w 2631"/>
                <a:gd name="T33" fmla="*/ 6 h 1523"/>
                <a:gd name="T34" fmla="*/ 2622 w 2631"/>
                <a:gd name="T35" fmla="*/ 9 h 1523"/>
                <a:gd name="T36" fmla="*/ 2626 w 2631"/>
                <a:gd name="T37" fmla="*/ 43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1" h="1523">
                  <a:moveTo>
                    <a:pt x="2626" y="43"/>
                  </a:moveTo>
                  <a:cubicBezTo>
                    <a:pt x="2461" y="564"/>
                    <a:pt x="2461" y="564"/>
                    <a:pt x="2461" y="564"/>
                  </a:cubicBezTo>
                  <a:cubicBezTo>
                    <a:pt x="2458" y="572"/>
                    <a:pt x="2451" y="581"/>
                    <a:pt x="2443" y="586"/>
                  </a:cubicBezTo>
                  <a:cubicBezTo>
                    <a:pt x="2435" y="592"/>
                    <a:pt x="2427" y="593"/>
                    <a:pt x="2422" y="590"/>
                  </a:cubicBezTo>
                  <a:cubicBezTo>
                    <a:pt x="2370" y="562"/>
                    <a:pt x="2370" y="562"/>
                    <a:pt x="2370" y="562"/>
                  </a:cubicBezTo>
                  <a:cubicBezTo>
                    <a:pt x="2176" y="800"/>
                    <a:pt x="1938" y="1003"/>
                    <a:pt x="1687" y="1151"/>
                  </a:cubicBezTo>
                  <a:cubicBezTo>
                    <a:pt x="1440" y="1295"/>
                    <a:pt x="1169" y="1395"/>
                    <a:pt x="880" y="1436"/>
                  </a:cubicBezTo>
                  <a:cubicBezTo>
                    <a:pt x="261" y="1523"/>
                    <a:pt x="261" y="1523"/>
                    <a:pt x="261" y="1523"/>
                  </a:cubicBezTo>
                  <a:cubicBezTo>
                    <a:pt x="0" y="1382"/>
                    <a:pt x="0" y="1382"/>
                    <a:pt x="0" y="1382"/>
                  </a:cubicBezTo>
                  <a:cubicBezTo>
                    <a:pt x="620" y="1294"/>
                    <a:pt x="620" y="1294"/>
                    <a:pt x="620" y="1294"/>
                  </a:cubicBezTo>
                  <a:cubicBezTo>
                    <a:pt x="1181" y="1215"/>
                    <a:pt x="1709" y="906"/>
                    <a:pt x="2107" y="423"/>
                  </a:cubicBezTo>
                  <a:cubicBezTo>
                    <a:pt x="2108" y="422"/>
                    <a:pt x="2109" y="421"/>
                    <a:pt x="2110" y="419"/>
                  </a:cubicBezTo>
                  <a:cubicBezTo>
                    <a:pt x="2061" y="392"/>
                    <a:pt x="2061" y="392"/>
                    <a:pt x="2061" y="392"/>
                  </a:cubicBezTo>
                  <a:cubicBezTo>
                    <a:pt x="2056" y="389"/>
                    <a:pt x="2054" y="382"/>
                    <a:pt x="2057" y="374"/>
                  </a:cubicBezTo>
                  <a:cubicBezTo>
                    <a:pt x="2060" y="365"/>
                    <a:pt x="2066" y="357"/>
                    <a:pt x="2074" y="351"/>
                  </a:cubicBezTo>
                  <a:cubicBezTo>
                    <a:pt x="2574" y="14"/>
                    <a:pt x="2574" y="14"/>
                    <a:pt x="2574" y="14"/>
                  </a:cubicBezTo>
                  <a:cubicBezTo>
                    <a:pt x="2590" y="3"/>
                    <a:pt x="2607" y="0"/>
                    <a:pt x="2618" y="6"/>
                  </a:cubicBezTo>
                  <a:cubicBezTo>
                    <a:pt x="2619" y="7"/>
                    <a:pt x="2621" y="8"/>
                    <a:pt x="2622" y="9"/>
                  </a:cubicBezTo>
                  <a:cubicBezTo>
                    <a:pt x="2629" y="16"/>
                    <a:pt x="2631" y="29"/>
                    <a:pt x="2626" y="43"/>
                  </a:cubicBez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9" name="Freeform 8"/>
            <p:cNvSpPr/>
            <p:nvPr/>
          </p:nvSpPr>
          <p:spPr bwMode="auto">
            <a:xfrm>
              <a:off x="972034" y="3832013"/>
              <a:ext cx="4183815" cy="2361921"/>
            </a:xfrm>
            <a:custGeom>
              <a:avLst/>
              <a:gdLst/>
              <a:ahLst/>
              <a:cxnLst/>
              <a:rect l="l" t="t" r="r" b="b"/>
              <a:pathLst>
                <a:path w="4183815" h="2361921">
                  <a:moveTo>
                    <a:pt x="4183815" y="0"/>
                  </a:moveTo>
                  <a:cubicBezTo>
                    <a:pt x="4081972" y="77816"/>
                    <a:pt x="3961884" y="169572"/>
                    <a:pt x="3820284" y="277764"/>
                  </a:cubicBezTo>
                  <a:cubicBezTo>
                    <a:pt x="3805308" y="290520"/>
                    <a:pt x="3793707" y="307920"/>
                    <a:pt x="3787380" y="327812"/>
                  </a:cubicBezTo>
                  <a:cubicBezTo>
                    <a:pt x="3781158" y="345466"/>
                    <a:pt x="3784007" y="361303"/>
                    <a:pt x="3792657" y="368440"/>
                  </a:cubicBezTo>
                  <a:cubicBezTo>
                    <a:pt x="3792657" y="368440"/>
                    <a:pt x="3792657" y="368440"/>
                    <a:pt x="3877677" y="433008"/>
                  </a:cubicBezTo>
                  <a:cubicBezTo>
                    <a:pt x="3875673" y="437400"/>
                    <a:pt x="3873775" y="439554"/>
                    <a:pt x="3871877" y="441708"/>
                  </a:cubicBezTo>
                  <a:cubicBezTo>
                    <a:pt x="3107363" y="1489255"/>
                    <a:pt x="2128065" y="2136365"/>
                    <a:pt x="1113811" y="2265876"/>
                  </a:cubicBezTo>
                  <a:cubicBezTo>
                    <a:pt x="1113811" y="2265876"/>
                    <a:pt x="1113811" y="2265876"/>
                    <a:pt x="369639" y="2361921"/>
                  </a:cubicBezTo>
                  <a:cubicBezTo>
                    <a:pt x="0" y="2162153"/>
                    <a:pt x="0" y="2162153"/>
                    <a:pt x="0" y="2162153"/>
                  </a:cubicBezTo>
                  <a:cubicBezTo>
                    <a:pt x="1112959" y="2004124"/>
                    <a:pt x="1112959" y="2004124"/>
                    <a:pt x="1112959" y="2004124"/>
                  </a:cubicBezTo>
                  <a:cubicBezTo>
                    <a:pt x="2120008" y="1862256"/>
                    <a:pt x="3067818" y="1307356"/>
                    <a:pt x="3782266" y="439988"/>
                  </a:cubicBezTo>
                  <a:cubicBezTo>
                    <a:pt x="3784061" y="438193"/>
                    <a:pt x="3785856" y="436397"/>
                    <a:pt x="3787652" y="432805"/>
                  </a:cubicBezTo>
                  <a:cubicBezTo>
                    <a:pt x="3699692" y="384319"/>
                    <a:pt x="3699692" y="384319"/>
                    <a:pt x="3699692" y="384319"/>
                  </a:cubicBezTo>
                  <a:cubicBezTo>
                    <a:pt x="3690716" y="378931"/>
                    <a:pt x="3687126" y="366361"/>
                    <a:pt x="3692511" y="351995"/>
                  </a:cubicBezTo>
                  <a:cubicBezTo>
                    <a:pt x="3697897" y="335832"/>
                    <a:pt x="3708667" y="321466"/>
                    <a:pt x="3723028" y="310691"/>
                  </a:cubicBezTo>
                  <a:cubicBezTo>
                    <a:pt x="3914606" y="181518"/>
                    <a:pt x="4065292" y="79916"/>
                    <a:pt x="4183815" y="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sp>
        <p:nvSpPr>
          <p:cNvPr id="52" name="TextBox 42"/>
          <p:cNvSpPr txBox="1">
            <a:spLocks noChangeArrowheads="1"/>
          </p:cNvSpPr>
          <p:nvPr/>
        </p:nvSpPr>
        <p:spPr bwMode="auto">
          <a:xfrm>
            <a:off x="901700" y="803275"/>
            <a:ext cx="2682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grpSp>
        <p:nvGrpSpPr>
          <p:cNvPr id="65" name="组合 64"/>
          <p:cNvGrpSpPr/>
          <p:nvPr/>
        </p:nvGrpSpPr>
        <p:grpSpPr bwMode="auto">
          <a:xfrm>
            <a:off x="1079500" y="1858963"/>
            <a:ext cx="2374900" cy="892175"/>
            <a:chOff x="1398466" y="1909471"/>
            <a:chExt cx="2375759" cy="892208"/>
          </a:xfrm>
        </p:grpSpPr>
        <p:sp>
          <p:nvSpPr>
            <p:cNvPr id="34838" name="TextBox 51"/>
            <p:cNvSpPr txBox="1">
              <a:spLocks noChangeArrowheads="1"/>
            </p:cNvSpPr>
            <p:nvPr/>
          </p:nvSpPr>
          <p:spPr bwMode="auto">
            <a:xfrm>
              <a:off x="2489451" y="1909471"/>
              <a:ext cx="688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i="1">
                  <a:solidFill>
                    <a:srgbClr val="B00818"/>
                  </a:solidFill>
                  <a:latin typeface="方正正中黑简体" panose="02000000000000000000" pitchFamily="2" charset="-122"/>
                  <a:ea typeface="方正正中黑简体" panose="02000000000000000000" pitchFamily="2" charset="-122"/>
                </a:rPr>
                <a:t>01</a:t>
              </a:r>
              <a:endParaRPr lang="zh-CN" altLang="en-US" sz="2400" i="1">
                <a:solidFill>
                  <a:srgbClr val="B00818"/>
                </a:solidFill>
                <a:latin typeface="方正正中黑简体" panose="02000000000000000000" pitchFamily="2" charset="-122"/>
                <a:ea typeface="方正正中黑简体" panose="02000000000000000000" pitchFamily="2" charset="-122"/>
              </a:endParaRPr>
            </a:p>
          </p:txBody>
        </p:sp>
        <p:grpSp>
          <p:nvGrpSpPr>
            <p:cNvPr id="34839" name="组合 52"/>
            <p:cNvGrpSpPr/>
            <p:nvPr/>
          </p:nvGrpSpPr>
          <p:grpSpPr bwMode="auto">
            <a:xfrm>
              <a:off x="1398466" y="2023781"/>
              <a:ext cx="2375759" cy="777898"/>
              <a:chOff x="1250524" y="2726699"/>
              <a:chExt cx="2375759" cy="777898"/>
            </a:xfrm>
          </p:grpSpPr>
          <p:sp>
            <p:nvSpPr>
              <p:cNvPr id="34840" name="矩形 13"/>
              <p:cNvSpPr>
                <a:spLocks noChangeArrowheads="1"/>
              </p:cNvSpPr>
              <p:nvPr/>
            </p:nvSpPr>
            <p:spPr bwMode="auto">
              <a:xfrm>
                <a:off x="1250524" y="3074256"/>
                <a:ext cx="2375759" cy="43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55" name="TextBox 14"/>
              <p:cNvSpPr txBox="1">
                <a:spLocks noChangeArrowheads="1"/>
              </p:cNvSpPr>
              <p:nvPr/>
            </p:nvSpPr>
            <p:spPr bwMode="auto">
              <a:xfrm>
                <a:off x="1250524" y="2726693"/>
                <a:ext cx="1275224" cy="300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z="1350" dirty="0" smtClean="0">
                    <a:solidFill>
                      <a:prstClr val="black"/>
                    </a:solidFill>
                    <a:latin typeface="微软雅黑" panose="020B0503020204020204" pitchFamily="34" charset="-122"/>
                    <a:ea typeface="微软雅黑" panose="020B0503020204020204" pitchFamily="34" charset="-122"/>
                  </a:rPr>
                  <a:t>点击插入标题 </a:t>
                </a:r>
                <a:endParaRPr lang="zh-CN" altLang="en-US" sz="1350" dirty="0" smtClean="0">
                  <a:solidFill>
                    <a:prstClr val="black"/>
                  </a:solidFill>
                  <a:latin typeface="Arial" panose="020B0604020202020204" pitchFamily="34" charset="0"/>
                  <a:cs typeface="Arial" panose="020B0604020202020204" pitchFamily="34" charset="0"/>
                </a:endParaRPr>
              </a:p>
            </p:txBody>
          </p:sp>
        </p:grpSp>
      </p:grpSp>
      <p:grpSp>
        <p:nvGrpSpPr>
          <p:cNvPr id="66" name="组合 65"/>
          <p:cNvGrpSpPr/>
          <p:nvPr/>
        </p:nvGrpSpPr>
        <p:grpSpPr bwMode="auto">
          <a:xfrm>
            <a:off x="4410075" y="1155700"/>
            <a:ext cx="2376488" cy="890588"/>
            <a:chOff x="4861623" y="1230086"/>
            <a:chExt cx="2375759" cy="889904"/>
          </a:xfrm>
        </p:grpSpPr>
        <p:sp>
          <p:nvSpPr>
            <p:cNvPr id="34834" name="矩形 15"/>
            <p:cNvSpPr>
              <a:spLocks noChangeArrowheads="1"/>
            </p:cNvSpPr>
            <p:nvPr/>
          </p:nvSpPr>
          <p:spPr bwMode="auto">
            <a:xfrm>
              <a:off x="6011402" y="1230086"/>
              <a:ext cx="6621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i="1">
                  <a:solidFill>
                    <a:srgbClr val="FF672D"/>
                  </a:solidFill>
                  <a:latin typeface="方正正中黑简体" panose="02000000000000000000" pitchFamily="2" charset="-122"/>
                  <a:ea typeface="方正正中黑简体" panose="02000000000000000000" pitchFamily="2" charset="-122"/>
                </a:rPr>
                <a:t>02</a:t>
              </a:r>
              <a:endParaRPr lang="zh-CN" altLang="en-US" sz="2400" i="1">
                <a:solidFill>
                  <a:srgbClr val="FF672D"/>
                </a:solidFill>
                <a:latin typeface="方正正中黑简体" panose="02000000000000000000" pitchFamily="2" charset="-122"/>
                <a:ea typeface="方正正中黑简体" panose="02000000000000000000" pitchFamily="2" charset="-122"/>
              </a:endParaRPr>
            </a:p>
          </p:txBody>
        </p:sp>
        <p:grpSp>
          <p:nvGrpSpPr>
            <p:cNvPr id="34835" name="组合 55"/>
            <p:cNvGrpSpPr/>
            <p:nvPr/>
          </p:nvGrpSpPr>
          <p:grpSpPr bwMode="auto">
            <a:xfrm>
              <a:off x="4861623" y="1342092"/>
              <a:ext cx="2375759" cy="777898"/>
              <a:chOff x="1250524" y="2726699"/>
              <a:chExt cx="2375759" cy="777898"/>
            </a:xfrm>
          </p:grpSpPr>
          <p:sp>
            <p:nvSpPr>
              <p:cNvPr id="34836" name="矩形 13"/>
              <p:cNvSpPr>
                <a:spLocks noChangeArrowheads="1"/>
              </p:cNvSpPr>
              <p:nvPr/>
            </p:nvSpPr>
            <p:spPr bwMode="auto">
              <a:xfrm>
                <a:off x="1250524" y="3074256"/>
                <a:ext cx="2375759" cy="43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58" name="TextBox 14"/>
              <p:cNvSpPr txBox="1">
                <a:spLocks noChangeArrowheads="1"/>
              </p:cNvSpPr>
              <p:nvPr/>
            </p:nvSpPr>
            <p:spPr bwMode="auto">
              <a:xfrm>
                <a:off x="1250524" y="2727320"/>
                <a:ext cx="1274372" cy="299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z="1350" dirty="0" smtClean="0">
                    <a:solidFill>
                      <a:prstClr val="black"/>
                    </a:solidFill>
                    <a:latin typeface="微软雅黑" panose="020B0503020204020204" pitchFamily="34" charset="-122"/>
                    <a:ea typeface="微软雅黑" panose="020B0503020204020204" pitchFamily="34" charset="-122"/>
                  </a:rPr>
                  <a:t>点击插入标题 </a:t>
                </a:r>
                <a:endParaRPr lang="zh-CN" altLang="en-US" sz="1350" dirty="0" smtClean="0">
                  <a:solidFill>
                    <a:prstClr val="black"/>
                  </a:solidFill>
                  <a:latin typeface="Arial" panose="020B0604020202020204" pitchFamily="34" charset="0"/>
                  <a:cs typeface="Arial" panose="020B0604020202020204" pitchFamily="34" charset="0"/>
                </a:endParaRPr>
              </a:p>
            </p:txBody>
          </p:sp>
        </p:grpSp>
      </p:grpSp>
      <p:grpSp>
        <p:nvGrpSpPr>
          <p:cNvPr id="67" name="组合 66"/>
          <p:cNvGrpSpPr/>
          <p:nvPr/>
        </p:nvGrpSpPr>
        <p:grpSpPr bwMode="auto">
          <a:xfrm>
            <a:off x="6026150" y="3159125"/>
            <a:ext cx="2376488" cy="871538"/>
            <a:chOff x="6384894" y="3248107"/>
            <a:chExt cx="2375759" cy="871390"/>
          </a:xfrm>
        </p:grpSpPr>
        <p:sp>
          <p:nvSpPr>
            <p:cNvPr id="34830" name="矩形 34"/>
            <p:cNvSpPr>
              <a:spLocks noChangeArrowheads="1"/>
            </p:cNvSpPr>
            <p:nvPr/>
          </p:nvSpPr>
          <p:spPr bwMode="auto">
            <a:xfrm>
              <a:off x="7530108" y="3248107"/>
              <a:ext cx="6622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i="1">
                  <a:solidFill>
                    <a:srgbClr val="1B888F"/>
                  </a:solidFill>
                  <a:latin typeface="方正正中黑简体" panose="02000000000000000000" pitchFamily="2" charset="-122"/>
                  <a:ea typeface="方正正中黑简体" panose="02000000000000000000" pitchFamily="2" charset="-122"/>
                </a:rPr>
                <a:t>03</a:t>
              </a:r>
              <a:endParaRPr lang="zh-CN" altLang="en-US" sz="2400" i="1">
                <a:solidFill>
                  <a:srgbClr val="1B888F"/>
                </a:solidFill>
                <a:latin typeface="方正正中黑简体" panose="02000000000000000000" pitchFamily="2" charset="-122"/>
                <a:ea typeface="方正正中黑简体" panose="02000000000000000000" pitchFamily="2" charset="-122"/>
              </a:endParaRPr>
            </a:p>
          </p:txBody>
        </p:sp>
        <p:grpSp>
          <p:nvGrpSpPr>
            <p:cNvPr id="34831" name="组合 58"/>
            <p:cNvGrpSpPr/>
            <p:nvPr/>
          </p:nvGrpSpPr>
          <p:grpSpPr bwMode="auto">
            <a:xfrm>
              <a:off x="6384894" y="3341599"/>
              <a:ext cx="2375759" cy="777898"/>
              <a:chOff x="1250524" y="2726699"/>
              <a:chExt cx="2375759" cy="777898"/>
            </a:xfrm>
          </p:grpSpPr>
          <p:sp>
            <p:nvSpPr>
              <p:cNvPr id="34832" name="矩形 13"/>
              <p:cNvSpPr>
                <a:spLocks noChangeArrowheads="1"/>
              </p:cNvSpPr>
              <p:nvPr/>
            </p:nvSpPr>
            <p:spPr bwMode="auto">
              <a:xfrm>
                <a:off x="1250524" y="3074256"/>
                <a:ext cx="2375759" cy="43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717171"/>
                    </a:solidFill>
                    <a:latin typeface="Arial" panose="020B0604020202020204" pitchFamily="34" charset="0"/>
                    <a:cs typeface="Arial" panose="020B0604020202020204" pitchFamily="34" charset="0"/>
                  </a:rPr>
                  <a:t>RAPIDPPT, the leader of professional PPT designer in China. </a:t>
                </a:r>
                <a:endParaRPr lang="en-US" altLang="zh-CN" sz="1100">
                  <a:solidFill>
                    <a:srgbClr val="717171"/>
                  </a:solidFill>
                  <a:latin typeface="Arial" panose="020B0604020202020204" pitchFamily="34" charset="0"/>
                  <a:cs typeface="Arial" panose="020B0604020202020204" pitchFamily="34" charset="0"/>
                </a:endParaRPr>
              </a:p>
            </p:txBody>
          </p:sp>
          <p:sp>
            <p:nvSpPr>
              <p:cNvPr id="61" name="TextBox 14"/>
              <p:cNvSpPr txBox="1">
                <a:spLocks noChangeArrowheads="1"/>
              </p:cNvSpPr>
              <p:nvPr/>
            </p:nvSpPr>
            <p:spPr bwMode="auto">
              <a:xfrm>
                <a:off x="1250524" y="2726854"/>
                <a:ext cx="1274372" cy="29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z="1350" dirty="0" smtClean="0">
                    <a:solidFill>
                      <a:prstClr val="black"/>
                    </a:solidFill>
                    <a:latin typeface="微软雅黑" panose="020B0503020204020204" pitchFamily="34" charset="-122"/>
                    <a:ea typeface="微软雅黑" panose="020B0503020204020204" pitchFamily="34" charset="-122"/>
                  </a:rPr>
                  <a:t>点击插入标题 </a:t>
                </a:r>
                <a:endParaRPr lang="zh-CN" altLang="en-US" sz="1350" dirty="0" smtClean="0">
                  <a:solidFill>
                    <a:prstClr val="black"/>
                  </a:solidFill>
                  <a:latin typeface="Arial" panose="020B0604020202020204" pitchFamily="34" charset="0"/>
                  <a:cs typeface="Arial" panose="020B0604020202020204" pitchFamily="34" charset="0"/>
                </a:endParaRPr>
              </a:p>
            </p:txBody>
          </p:sp>
        </p:grpSp>
      </p:grpSp>
      <p:grpSp>
        <p:nvGrpSpPr>
          <p:cNvPr id="34824" name="组合 61"/>
          <p:cNvGrpSpPr/>
          <p:nvPr/>
        </p:nvGrpSpPr>
        <p:grpSpPr bwMode="auto">
          <a:xfrm>
            <a:off x="314325" y="22225"/>
            <a:ext cx="2513013" cy="307975"/>
            <a:chOff x="508001" y="-6476"/>
            <a:chExt cx="2513013" cy="307976"/>
          </a:xfrm>
        </p:grpSpPr>
        <p:sp>
          <p:nvSpPr>
            <p:cNvPr id="34828" name="TextBox 62"/>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34829" name="TextBox 63"/>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grpSp>
        <p:nvGrpSpPr>
          <p:cNvPr id="2" name="组合 1"/>
          <p:cNvGrpSpPr/>
          <p:nvPr/>
        </p:nvGrpSpPr>
        <p:grpSpPr bwMode="auto">
          <a:xfrm>
            <a:off x="546100" y="1474788"/>
            <a:ext cx="3829050" cy="3419475"/>
            <a:chOff x="546765" y="1475136"/>
            <a:chExt cx="3828778" cy="3419215"/>
          </a:xfrm>
        </p:grpSpPr>
        <p:grpSp>
          <p:nvGrpSpPr>
            <p:cNvPr id="10" name="组合 9"/>
            <p:cNvGrpSpPr/>
            <p:nvPr/>
          </p:nvGrpSpPr>
          <p:grpSpPr>
            <a:xfrm>
              <a:off x="546765" y="1475136"/>
              <a:ext cx="3828778" cy="3419215"/>
              <a:chOff x="971600" y="2577873"/>
              <a:chExt cx="3602079" cy="3631301"/>
            </a:xfrm>
            <a:effectLst>
              <a:outerShdw blurRad="50800" dist="38100" dir="5400000" algn="t" rotWithShape="0">
                <a:prstClr val="black">
                  <a:alpha val="40000"/>
                </a:prstClr>
              </a:outerShdw>
            </a:effectLst>
          </p:grpSpPr>
          <p:sp>
            <p:nvSpPr>
              <p:cNvPr id="11" name="Freeform 9"/>
              <p:cNvSpPr/>
              <p:nvPr/>
            </p:nvSpPr>
            <p:spPr bwMode="auto">
              <a:xfrm>
                <a:off x="971600" y="2577873"/>
                <a:ext cx="3601258" cy="3631301"/>
              </a:xfrm>
              <a:custGeom>
                <a:avLst/>
                <a:gdLst>
                  <a:gd name="T0" fmla="*/ 2004 w 2006"/>
                  <a:gd name="T1" fmla="*/ 658 h 2022"/>
                  <a:gd name="T2" fmla="*/ 1930 w 2006"/>
                  <a:gd name="T3" fmla="*/ 329 h 2022"/>
                  <a:gd name="T4" fmla="*/ 1867 w 2006"/>
                  <a:gd name="T5" fmla="*/ 47 h 2022"/>
                  <a:gd name="T6" fmla="*/ 1843 w 2006"/>
                  <a:gd name="T7" fmla="*/ 6 h 2022"/>
                  <a:gd name="T8" fmla="*/ 1815 w 2006"/>
                  <a:gd name="T9" fmla="*/ 18 h 2022"/>
                  <a:gd name="T10" fmla="*/ 1724 w 2006"/>
                  <a:gd name="T11" fmla="*/ 215 h 2022"/>
                  <a:gd name="T12" fmla="*/ 1618 w 2006"/>
                  <a:gd name="T13" fmla="*/ 446 h 2022"/>
                  <a:gd name="T14" fmla="*/ 1616 w 2006"/>
                  <a:gd name="T15" fmla="*/ 473 h 2022"/>
                  <a:gd name="T16" fmla="*/ 1629 w 2006"/>
                  <a:gd name="T17" fmla="*/ 493 h 2022"/>
                  <a:gd name="T18" fmla="*/ 1669 w 2006"/>
                  <a:gd name="T19" fmla="*/ 516 h 2022"/>
                  <a:gd name="T20" fmla="*/ 1361 w 2006"/>
                  <a:gd name="T21" fmla="*/ 1358 h 2022"/>
                  <a:gd name="T22" fmla="*/ 620 w 2006"/>
                  <a:gd name="T23" fmla="*/ 1793 h 2022"/>
                  <a:gd name="T24" fmla="*/ 0 w 2006"/>
                  <a:gd name="T25" fmla="*/ 1880 h 2022"/>
                  <a:gd name="T26" fmla="*/ 261 w 2006"/>
                  <a:gd name="T27" fmla="*/ 2022 h 2022"/>
                  <a:gd name="T28" fmla="*/ 880 w 2006"/>
                  <a:gd name="T29" fmla="*/ 1935 h 2022"/>
                  <a:gd name="T30" fmla="*/ 1621 w 2006"/>
                  <a:gd name="T31" fmla="*/ 1499 h 2022"/>
                  <a:gd name="T32" fmla="*/ 1929 w 2006"/>
                  <a:gd name="T33" fmla="*/ 659 h 2022"/>
                  <a:gd name="T34" fmla="*/ 1989 w 2006"/>
                  <a:gd name="T35" fmla="*/ 691 h 2022"/>
                  <a:gd name="T36" fmla="*/ 2003 w 2006"/>
                  <a:gd name="T37" fmla="*/ 685 h 2022"/>
                  <a:gd name="T38" fmla="*/ 2004 w 2006"/>
                  <a:gd name="T39" fmla="*/ 658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6" h="2022">
                    <a:moveTo>
                      <a:pt x="2004" y="658"/>
                    </a:moveTo>
                    <a:cubicBezTo>
                      <a:pt x="1930" y="329"/>
                      <a:pt x="1930" y="329"/>
                      <a:pt x="1930" y="329"/>
                    </a:cubicBezTo>
                    <a:cubicBezTo>
                      <a:pt x="1867" y="47"/>
                      <a:pt x="1867" y="47"/>
                      <a:pt x="1867" y="47"/>
                    </a:cubicBezTo>
                    <a:cubicBezTo>
                      <a:pt x="1863" y="27"/>
                      <a:pt x="1854" y="12"/>
                      <a:pt x="1843" y="6"/>
                    </a:cubicBezTo>
                    <a:cubicBezTo>
                      <a:pt x="1832" y="0"/>
                      <a:pt x="1821" y="5"/>
                      <a:pt x="1815" y="18"/>
                    </a:cubicBezTo>
                    <a:cubicBezTo>
                      <a:pt x="1724" y="215"/>
                      <a:pt x="1724" y="215"/>
                      <a:pt x="1724" y="215"/>
                    </a:cubicBezTo>
                    <a:cubicBezTo>
                      <a:pt x="1618" y="446"/>
                      <a:pt x="1618" y="446"/>
                      <a:pt x="1618" y="446"/>
                    </a:cubicBezTo>
                    <a:cubicBezTo>
                      <a:pt x="1615" y="452"/>
                      <a:pt x="1614" y="463"/>
                      <a:pt x="1616" y="473"/>
                    </a:cubicBezTo>
                    <a:cubicBezTo>
                      <a:pt x="1618" y="483"/>
                      <a:pt x="1623" y="490"/>
                      <a:pt x="1629" y="493"/>
                    </a:cubicBezTo>
                    <a:cubicBezTo>
                      <a:pt x="1669" y="516"/>
                      <a:pt x="1669" y="516"/>
                      <a:pt x="1669" y="516"/>
                    </a:cubicBezTo>
                    <a:cubicBezTo>
                      <a:pt x="1668" y="817"/>
                      <a:pt x="1559" y="1116"/>
                      <a:pt x="1361" y="1358"/>
                    </a:cubicBezTo>
                    <a:cubicBezTo>
                      <a:pt x="1163" y="1599"/>
                      <a:pt x="899" y="1753"/>
                      <a:pt x="620" y="1793"/>
                    </a:cubicBezTo>
                    <a:cubicBezTo>
                      <a:pt x="0" y="1880"/>
                      <a:pt x="0" y="1880"/>
                      <a:pt x="0" y="1880"/>
                    </a:cubicBezTo>
                    <a:cubicBezTo>
                      <a:pt x="261" y="2022"/>
                      <a:pt x="261" y="2022"/>
                      <a:pt x="261" y="2022"/>
                    </a:cubicBezTo>
                    <a:cubicBezTo>
                      <a:pt x="880" y="1935"/>
                      <a:pt x="880" y="1935"/>
                      <a:pt x="880" y="1935"/>
                    </a:cubicBezTo>
                    <a:cubicBezTo>
                      <a:pt x="1160" y="1895"/>
                      <a:pt x="1423" y="1741"/>
                      <a:pt x="1621" y="1499"/>
                    </a:cubicBezTo>
                    <a:cubicBezTo>
                      <a:pt x="1819" y="1259"/>
                      <a:pt x="1928" y="960"/>
                      <a:pt x="1929" y="659"/>
                    </a:cubicBezTo>
                    <a:cubicBezTo>
                      <a:pt x="1989" y="691"/>
                      <a:pt x="1989" y="691"/>
                      <a:pt x="1989" y="691"/>
                    </a:cubicBezTo>
                    <a:cubicBezTo>
                      <a:pt x="1994" y="694"/>
                      <a:pt x="1999" y="692"/>
                      <a:pt x="2003" y="685"/>
                    </a:cubicBezTo>
                    <a:cubicBezTo>
                      <a:pt x="2006" y="678"/>
                      <a:pt x="2006" y="668"/>
                      <a:pt x="2004" y="658"/>
                    </a:cubicBez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2" name="Freeform 9"/>
              <p:cNvSpPr/>
              <p:nvPr/>
            </p:nvSpPr>
            <p:spPr bwMode="auto">
              <a:xfrm>
                <a:off x="1025368" y="2584223"/>
                <a:ext cx="3548311" cy="3620749"/>
              </a:xfrm>
              <a:custGeom>
                <a:avLst/>
                <a:gdLst/>
                <a:ahLst/>
                <a:cxnLst/>
                <a:rect l="l" t="t" r="r" b="b"/>
                <a:pathLst>
                  <a:path w="3548311" h="3620749">
                    <a:moveTo>
                      <a:pt x="3082083" y="2359407"/>
                    </a:moveTo>
                    <a:cubicBezTo>
                      <a:pt x="3017169" y="2472069"/>
                      <a:pt x="2942153" y="2579736"/>
                      <a:pt x="2858231" y="2681496"/>
                    </a:cubicBezTo>
                    <a:cubicBezTo>
                      <a:pt x="2502773" y="3116102"/>
                      <a:pt x="2030624" y="3392670"/>
                      <a:pt x="1527956" y="3464506"/>
                    </a:cubicBezTo>
                    <a:cubicBezTo>
                      <a:pt x="1527956" y="3464506"/>
                      <a:pt x="1527956" y="3464506"/>
                      <a:pt x="416701" y="3620749"/>
                    </a:cubicBezTo>
                    <a:cubicBezTo>
                      <a:pt x="416701" y="3620749"/>
                      <a:pt x="416701" y="3620749"/>
                      <a:pt x="0" y="3393956"/>
                    </a:cubicBezTo>
                    <a:cubicBezTo>
                      <a:pt x="382964" y="3337423"/>
                      <a:pt x="1139636" y="3392708"/>
                      <a:pt x="1563905" y="3267447"/>
                    </a:cubicBezTo>
                    <a:cubicBezTo>
                      <a:pt x="2071905" y="3117466"/>
                      <a:pt x="2548458" y="2752190"/>
                      <a:pt x="2870191" y="2541733"/>
                    </a:cubicBezTo>
                    <a:close/>
                    <a:moveTo>
                      <a:pt x="3253619" y="0"/>
                    </a:moveTo>
                    <a:lnTo>
                      <a:pt x="3256776" y="223"/>
                    </a:lnTo>
                    <a:cubicBezTo>
                      <a:pt x="3276523" y="10999"/>
                      <a:pt x="3292680" y="37937"/>
                      <a:pt x="3299861" y="73855"/>
                    </a:cubicBezTo>
                    <a:cubicBezTo>
                      <a:pt x="3299861" y="73855"/>
                      <a:pt x="3299861" y="73855"/>
                      <a:pt x="3412962" y="580298"/>
                    </a:cubicBezTo>
                    <a:cubicBezTo>
                      <a:pt x="3412962" y="580298"/>
                      <a:pt x="3412962" y="580298"/>
                      <a:pt x="3545810" y="1171148"/>
                    </a:cubicBezTo>
                    <a:cubicBezTo>
                      <a:pt x="3549400" y="1189106"/>
                      <a:pt x="3549400" y="1207065"/>
                      <a:pt x="3544014" y="1219637"/>
                    </a:cubicBezTo>
                    <a:cubicBezTo>
                      <a:pt x="3536833" y="1232208"/>
                      <a:pt x="3527857" y="1235800"/>
                      <a:pt x="3518881" y="1230412"/>
                    </a:cubicBezTo>
                    <a:cubicBezTo>
                      <a:pt x="3518881" y="1230412"/>
                      <a:pt x="3518881" y="1230412"/>
                      <a:pt x="3470812" y="1204766"/>
                    </a:cubicBezTo>
                    <a:cubicBezTo>
                      <a:pt x="3457370" y="1120954"/>
                      <a:pt x="3444925" y="1038308"/>
                      <a:pt x="3436248" y="959675"/>
                    </a:cubicBezTo>
                    <a:cubicBezTo>
                      <a:pt x="3404224" y="669460"/>
                      <a:pt x="3267873" y="215303"/>
                      <a:pt x="3253619" y="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sp>
          <p:nvSpPr>
            <p:cNvPr id="68" name="TextBox 14"/>
            <p:cNvSpPr txBox="1">
              <a:spLocks noChangeArrowheads="1"/>
            </p:cNvSpPr>
            <p:nvPr/>
          </p:nvSpPr>
          <p:spPr bwMode="auto">
            <a:xfrm rot="769838">
              <a:off x="974619" y="4465166"/>
              <a:ext cx="127470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rot lat="3666455" lon="1543025" rev="2563962"/>
                </a:camera>
                <a:lightRig rig="threePt" dir="t"/>
              </a:scene3d>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zh-CN" altLang="en-US" sz="1350" dirty="0" smtClean="0">
                  <a:solidFill>
                    <a:prstClr val="white"/>
                  </a:solidFill>
                  <a:latin typeface="微软雅黑" panose="020B0503020204020204" pitchFamily="34" charset="-122"/>
                  <a:ea typeface="微软雅黑" panose="020B0503020204020204" pitchFamily="34" charset="-122"/>
                </a:rPr>
                <a:t>点击插入标题 </a:t>
              </a:r>
              <a:endParaRPr lang="zh-CN" altLang="en-US" sz="1350" dirty="0" smtClean="0">
                <a:solidFill>
                  <a:prstClr val="white"/>
                </a:solidFill>
                <a:latin typeface="Arial" panose="020B0604020202020204" pitchFamily="34" charset="0"/>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7000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0-#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par>
                                <p:cTn id="12" presetID="22" presetClass="entr" presetSubtype="2" fill="hold" nodeType="withEffect">
                                  <p:stCondLst>
                                    <p:cond delay="750"/>
                                  </p:stCondLst>
                                  <p:childTnLst>
                                    <p:set>
                                      <p:cBhvr>
                                        <p:cTn id="13" dur="1" fill="hold">
                                          <p:stCondLst>
                                            <p:cond delay="0"/>
                                          </p:stCondLst>
                                        </p:cTn>
                                        <p:tgtEl>
                                          <p:spTgt spid="65"/>
                                        </p:tgtEl>
                                        <p:attrNameLst>
                                          <p:attrName>style.visibility</p:attrName>
                                        </p:attrNameLst>
                                      </p:cBhvr>
                                      <p:to>
                                        <p:strVal val="visible"/>
                                      </p:to>
                                    </p:set>
                                    <p:animEffect transition="in" filter="wipe(right)">
                                      <p:cBhvr>
                                        <p:cTn id="14" dur="500"/>
                                        <p:tgtEl>
                                          <p:spTgt spid="65"/>
                                        </p:tgtEl>
                                      </p:cBhvr>
                                    </p:animEffect>
                                  </p:childTnLst>
                                </p:cTn>
                              </p:par>
                              <p:par>
                                <p:cTn id="15" presetID="22" presetClass="entr" presetSubtype="8" fill="hold" nodeType="withEffect">
                                  <p:stCondLst>
                                    <p:cond delay="125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par>
                                <p:cTn id="18" presetID="22" presetClass="entr" presetSubtype="4" fill="hold" nodeType="withEffect">
                                  <p:stCondLst>
                                    <p:cond delay="1750"/>
                                  </p:stCondLst>
                                  <p:childTnLst>
                                    <p:set>
                                      <p:cBhvr>
                                        <p:cTn id="19" dur="1" fill="hold">
                                          <p:stCondLst>
                                            <p:cond delay="0"/>
                                          </p:stCondLst>
                                        </p:cTn>
                                        <p:tgtEl>
                                          <p:spTgt spid="66"/>
                                        </p:tgtEl>
                                        <p:attrNameLst>
                                          <p:attrName>style.visibility</p:attrName>
                                        </p:attrNameLst>
                                      </p:cBhvr>
                                      <p:to>
                                        <p:strVal val="visible"/>
                                      </p:to>
                                    </p:set>
                                    <p:animEffect transition="in" filter="wipe(down)">
                                      <p:cBhvr>
                                        <p:cTn id="20" dur="500"/>
                                        <p:tgtEl>
                                          <p:spTgt spid="66"/>
                                        </p:tgtEl>
                                      </p:cBhvr>
                                    </p:animEffect>
                                  </p:childTnLst>
                                </p:cTn>
                              </p:par>
                              <p:par>
                                <p:cTn id="21" presetID="22" presetClass="entr" presetSubtype="8" fill="hold" nodeType="withEffect">
                                  <p:stCondLst>
                                    <p:cond delay="200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par>
                                <p:cTn id="24" presetID="22" presetClass="entr" presetSubtype="8" fill="hold" nodeType="withEffect">
                                  <p:stCondLst>
                                    <p:cond delay="2250"/>
                                  </p:stCondLst>
                                  <p:childTnLst>
                                    <p:set>
                                      <p:cBhvr>
                                        <p:cTn id="25" dur="1" fill="hold">
                                          <p:stCondLst>
                                            <p:cond delay="0"/>
                                          </p:stCondLst>
                                        </p:cTn>
                                        <p:tgtEl>
                                          <p:spTgt spid="67"/>
                                        </p:tgtEl>
                                        <p:attrNameLst>
                                          <p:attrName>style.visibility</p:attrName>
                                        </p:attrNameLst>
                                      </p:cBhvr>
                                      <p:to>
                                        <p:strVal val="visible"/>
                                      </p:to>
                                    </p:set>
                                    <p:animEffect transition="in" filter="wipe(left)">
                                      <p:cBhvr>
                                        <p:cTn id="2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组合 61"/>
          <p:cNvGrpSpPr/>
          <p:nvPr/>
        </p:nvGrpSpPr>
        <p:grpSpPr bwMode="auto">
          <a:xfrm>
            <a:off x="314325" y="22225"/>
            <a:ext cx="2513013" cy="307975"/>
            <a:chOff x="508001" y="-6476"/>
            <a:chExt cx="2513013" cy="307976"/>
          </a:xfrm>
        </p:grpSpPr>
        <p:sp>
          <p:nvSpPr>
            <p:cNvPr id="35988" name="TextBox 62"/>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35989" name="TextBox 63"/>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grpSp>
        <p:nvGrpSpPr>
          <p:cNvPr id="31" name="组合 30"/>
          <p:cNvGrpSpPr/>
          <p:nvPr/>
        </p:nvGrpSpPr>
        <p:grpSpPr bwMode="auto">
          <a:xfrm>
            <a:off x="6513513" y="1216025"/>
            <a:ext cx="1028700" cy="568325"/>
            <a:chOff x="467544" y="801103"/>
            <a:chExt cx="936104" cy="516958"/>
          </a:xfrm>
        </p:grpSpPr>
        <p:sp>
          <p:nvSpPr>
            <p:cNvPr id="32" name="圆角矩形 31"/>
            <p:cNvSpPr/>
            <p:nvPr/>
          </p:nvSpPr>
          <p:spPr>
            <a:xfrm>
              <a:off x="46754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33" name="圆角矩形 32"/>
            <p:cNvSpPr/>
            <p:nvPr/>
          </p:nvSpPr>
          <p:spPr>
            <a:xfrm>
              <a:off x="506548" y="822764"/>
              <a:ext cx="858095" cy="473637"/>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pic>
          <p:nvPicPr>
            <p:cNvPr id="34" name="Picture 3" descr="C:\Users\admin\Desktop\dazhong.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451" t="3225" r="6920" b="7528"/>
            <a:stretch>
              <a:fillRect/>
            </a:stretch>
          </p:blipFill>
          <p:spPr bwMode="auto">
            <a:xfrm>
              <a:off x="729553" y="844831"/>
              <a:ext cx="412087" cy="429502"/>
            </a:xfrm>
            <a:prstGeom prst="roundRect">
              <a:avLst>
                <a:gd name="adj" fmla="val 8594"/>
              </a:avLst>
            </a:prstGeom>
            <a:solidFill>
              <a:srgbClr val="FFFFFF">
                <a:shade val="85000"/>
              </a:srgbClr>
            </a:solidFill>
            <a:ln>
              <a:noFill/>
            </a:ln>
            <a:effectLst/>
          </p:spPr>
        </p:pic>
      </p:grpSp>
      <p:grpSp>
        <p:nvGrpSpPr>
          <p:cNvPr id="35" name="组合 34"/>
          <p:cNvGrpSpPr/>
          <p:nvPr/>
        </p:nvGrpSpPr>
        <p:grpSpPr bwMode="auto">
          <a:xfrm>
            <a:off x="2830513" y="2130425"/>
            <a:ext cx="1028700" cy="568325"/>
            <a:chOff x="4149301" y="801103"/>
            <a:chExt cx="936104" cy="516958"/>
          </a:xfrm>
        </p:grpSpPr>
        <p:sp>
          <p:nvSpPr>
            <p:cNvPr id="36" name="圆角矩形 35"/>
            <p:cNvSpPr/>
            <p:nvPr/>
          </p:nvSpPr>
          <p:spPr>
            <a:xfrm>
              <a:off x="4149301"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37" name="圆角矩形 36"/>
            <p:cNvSpPr/>
            <p:nvPr/>
          </p:nvSpPr>
          <p:spPr>
            <a:xfrm>
              <a:off x="4188305" y="822764"/>
              <a:ext cx="858095" cy="473637"/>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grpSp>
          <p:nvGrpSpPr>
            <p:cNvPr id="35982" name="组合 8"/>
            <p:cNvGrpSpPr/>
            <p:nvPr/>
          </p:nvGrpSpPr>
          <p:grpSpPr bwMode="auto">
            <a:xfrm>
              <a:off x="4311412" y="881117"/>
              <a:ext cx="611882" cy="356931"/>
              <a:chOff x="4248150" y="1753705"/>
              <a:chExt cx="342900" cy="200025"/>
            </a:xfrm>
          </p:grpSpPr>
          <p:sp>
            <p:nvSpPr>
              <p:cNvPr id="39" name="Freeform 12"/>
              <p:cNvSpPr>
                <a:spLocks noEditPoints="1"/>
              </p:cNvSpPr>
              <p:nvPr/>
            </p:nvSpPr>
            <p:spPr bwMode="auto">
              <a:xfrm>
                <a:off x="4247974" y="1753373"/>
                <a:ext cx="343253" cy="200689"/>
              </a:xfrm>
              <a:custGeom>
                <a:avLst/>
                <a:gdLst>
                  <a:gd name="T0" fmla="*/ 18 w 36"/>
                  <a:gd name="T1" fmla="*/ 0 h 21"/>
                  <a:gd name="T2" fmla="*/ 0 w 36"/>
                  <a:gd name="T3" fmla="*/ 11 h 21"/>
                  <a:gd name="T4" fmla="*/ 18 w 36"/>
                  <a:gd name="T5" fmla="*/ 21 h 21"/>
                  <a:gd name="T6" fmla="*/ 36 w 36"/>
                  <a:gd name="T7" fmla="*/ 11 h 21"/>
                  <a:gd name="T8" fmla="*/ 18 w 36"/>
                  <a:gd name="T9" fmla="*/ 0 h 21"/>
                  <a:gd name="T10" fmla="*/ 18 w 36"/>
                  <a:gd name="T11" fmla="*/ 20 h 21"/>
                  <a:gd name="T12" fmla="*/ 1 w 36"/>
                  <a:gd name="T13" fmla="*/ 11 h 21"/>
                  <a:gd name="T14" fmla="*/ 18 w 36"/>
                  <a:gd name="T15" fmla="*/ 1 h 21"/>
                  <a:gd name="T16" fmla="*/ 35 w 36"/>
                  <a:gd name="T17" fmla="*/ 11 h 21"/>
                  <a:gd name="T18" fmla="*/ 18 w 36"/>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1">
                    <a:moveTo>
                      <a:pt x="18" y="0"/>
                    </a:moveTo>
                    <a:cubicBezTo>
                      <a:pt x="8" y="0"/>
                      <a:pt x="0" y="5"/>
                      <a:pt x="0" y="11"/>
                    </a:cubicBezTo>
                    <a:cubicBezTo>
                      <a:pt x="0" y="16"/>
                      <a:pt x="8" y="21"/>
                      <a:pt x="18" y="21"/>
                    </a:cubicBezTo>
                    <a:cubicBezTo>
                      <a:pt x="28" y="21"/>
                      <a:pt x="36" y="16"/>
                      <a:pt x="36" y="11"/>
                    </a:cubicBezTo>
                    <a:cubicBezTo>
                      <a:pt x="36" y="5"/>
                      <a:pt x="28" y="0"/>
                      <a:pt x="18" y="0"/>
                    </a:cubicBezTo>
                    <a:close/>
                    <a:moveTo>
                      <a:pt x="18" y="20"/>
                    </a:moveTo>
                    <a:cubicBezTo>
                      <a:pt x="9" y="20"/>
                      <a:pt x="1" y="16"/>
                      <a:pt x="1" y="11"/>
                    </a:cubicBezTo>
                    <a:cubicBezTo>
                      <a:pt x="1" y="5"/>
                      <a:pt x="9" y="1"/>
                      <a:pt x="18" y="1"/>
                    </a:cubicBezTo>
                    <a:cubicBezTo>
                      <a:pt x="27" y="1"/>
                      <a:pt x="35" y="5"/>
                      <a:pt x="35" y="11"/>
                    </a:cubicBezTo>
                    <a:cubicBezTo>
                      <a:pt x="35" y="16"/>
                      <a:pt x="27" y="20"/>
                      <a:pt x="18" y="20"/>
                    </a:cubicBezTo>
                    <a:close/>
                  </a:path>
                </a:pathLst>
              </a:custGeom>
              <a:solidFill>
                <a:srgbClr val="003F89"/>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0" name="Freeform 13"/>
              <p:cNvSpPr>
                <a:spLocks noEditPoints="1"/>
              </p:cNvSpPr>
              <p:nvPr/>
            </p:nvSpPr>
            <p:spPr bwMode="auto">
              <a:xfrm>
                <a:off x="4267403" y="1772794"/>
                <a:ext cx="304395" cy="161846"/>
              </a:xfrm>
              <a:custGeom>
                <a:avLst/>
                <a:gdLst>
                  <a:gd name="T0" fmla="*/ 16 w 32"/>
                  <a:gd name="T1" fmla="*/ 0 h 17"/>
                  <a:gd name="T2" fmla="*/ 0 w 32"/>
                  <a:gd name="T3" fmla="*/ 8 h 17"/>
                  <a:gd name="T4" fmla="*/ 16 w 32"/>
                  <a:gd name="T5" fmla="*/ 17 h 17"/>
                  <a:gd name="T6" fmla="*/ 32 w 32"/>
                  <a:gd name="T7" fmla="*/ 9 h 17"/>
                  <a:gd name="T8" fmla="*/ 16 w 32"/>
                  <a:gd name="T9" fmla="*/ 0 h 17"/>
                  <a:gd name="T10" fmla="*/ 4 w 32"/>
                  <a:gd name="T11" fmla="*/ 7 h 17"/>
                  <a:gd name="T12" fmla="*/ 2 w 32"/>
                  <a:gd name="T13" fmla="*/ 5 h 17"/>
                  <a:gd name="T14" fmla="*/ 13 w 32"/>
                  <a:gd name="T15" fmla="*/ 5 h 17"/>
                  <a:gd name="T16" fmla="*/ 13 w 32"/>
                  <a:gd name="T17" fmla="*/ 7 h 17"/>
                  <a:gd name="T18" fmla="*/ 4 w 32"/>
                  <a:gd name="T19" fmla="*/ 7 h 17"/>
                  <a:gd name="T20" fmla="*/ 4 w 32"/>
                  <a:gd name="T21" fmla="*/ 8 h 17"/>
                  <a:gd name="T22" fmla="*/ 13 w 32"/>
                  <a:gd name="T23" fmla="*/ 8 h 17"/>
                  <a:gd name="T24" fmla="*/ 13 w 32"/>
                  <a:gd name="T25" fmla="*/ 10 h 17"/>
                  <a:gd name="T26" fmla="*/ 5 w 32"/>
                  <a:gd name="T27" fmla="*/ 9 h 17"/>
                  <a:gd name="T28" fmla="*/ 4 w 32"/>
                  <a:gd name="T29" fmla="*/ 8 h 17"/>
                  <a:gd name="T30" fmla="*/ 13 w 32"/>
                  <a:gd name="T31" fmla="*/ 12 h 17"/>
                  <a:gd name="T32" fmla="*/ 11 w 32"/>
                  <a:gd name="T33" fmla="*/ 13 h 17"/>
                  <a:gd name="T34" fmla="*/ 7 w 32"/>
                  <a:gd name="T35" fmla="*/ 13 h 17"/>
                  <a:gd name="T36" fmla="*/ 6 w 32"/>
                  <a:gd name="T37" fmla="*/ 12 h 17"/>
                  <a:gd name="T38" fmla="*/ 10 w 32"/>
                  <a:gd name="T39" fmla="*/ 12 h 17"/>
                  <a:gd name="T40" fmla="*/ 13 w 32"/>
                  <a:gd name="T41" fmla="*/ 10 h 17"/>
                  <a:gd name="T42" fmla="*/ 13 w 32"/>
                  <a:gd name="T43" fmla="*/ 12 h 17"/>
                  <a:gd name="T44" fmla="*/ 19 w 32"/>
                  <a:gd name="T45" fmla="*/ 15 h 17"/>
                  <a:gd name="T46" fmla="*/ 13 w 32"/>
                  <a:gd name="T47" fmla="*/ 15 h 17"/>
                  <a:gd name="T48" fmla="*/ 13 w 32"/>
                  <a:gd name="T49" fmla="*/ 14 h 17"/>
                  <a:gd name="T50" fmla="*/ 15 w 32"/>
                  <a:gd name="T51" fmla="*/ 13 h 17"/>
                  <a:gd name="T52" fmla="*/ 15 w 32"/>
                  <a:gd name="T53" fmla="*/ 5 h 17"/>
                  <a:gd name="T54" fmla="*/ 14 w 32"/>
                  <a:gd name="T55" fmla="*/ 4 h 17"/>
                  <a:gd name="T56" fmla="*/ 13 w 32"/>
                  <a:gd name="T57" fmla="*/ 4 h 17"/>
                  <a:gd name="T58" fmla="*/ 13 w 32"/>
                  <a:gd name="T59" fmla="*/ 3 h 17"/>
                  <a:gd name="T60" fmla="*/ 16 w 32"/>
                  <a:gd name="T61" fmla="*/ 2 h 17"/>
                  <a:gd name="T62" fmla="*/ 17 w 32"/>
                  <a:gd name="T63" fmla="*/ 2 h 17"/>
                  <a:gd name="T64" fmla="*/ 18 w 32"/>
                  <a:gd name="T65" fmla="*/ 2 h 17"/>
                  <a:gd name="T66" fmla="*/ 17 w 32"/>
                  <a:gd name="T67" fmla="*/ 13 h 17"/>
                  <a:gd name="T68" fmla="*/ 18 w 32"/>
                  <a:gd name="T69" fmla="*/ 14 h 17"/>
                  <a:gd name="T70" fmla="*/ 19 w 32"/>
                  <a:gd name="T71" fmla="*/ 14 h 17"/>
                  <a:gd name="T72" fmla="*/ 19 w 32"/>
                  <a:gd name="T73" fmla="*/ 15 h 17"/>
                  <a:gd name="T74" fmla="*/ 25 w 32"/>
                  <a:gd name="T75" fmla="*/ 13 h 17"/>
                  <a:gd name="T76" fmla="*/ 22 w 32"/>
                  <a:gd name="T77" fmla="*/ 13 h 17"/>
                  <a:gd name="T78" fmla="*/ 20 w 32"/>
                  <a:gd name="T79" fmla="*/ 12 h 17"/>
                  <a:gd name="T80" fmla="*/ 19 w 32"/>
                  <a:gd name="T81" fmla="*/ 12 h 17"/>
                  <a:gd name="T82" fmla="*/ 19 w 32"/>
                  <a:gd name="T83" fmla="*/ 11 h 17"/>
                  <a:gd name="T84" fmla="*/ 20 w 32"/>
                  <a:gd name="T85" fmla="*/ 11 h 17"/>
                  <a:gd name="T86" fmla="*/ 22 w 32"/>
                  <a:gd name="T87" fmla="*/ 12 h 17"/>
                  <a:gd name="T88" fmla="*/ 26 w 32"/>
                  <a:gd name="T89" fmla="*/ 12 h 17"/>
                  <a:gd name="T90" fmla="*/ 25 w 32"/>
                  <a:gd name="T91" fmla="*/ 13 h 17"/>
                  <a:gd name="T92" fmla="*/ 27 w 32"/>
                  <a:gd name="T93" fmla="*/ 10 h 17"/>
                  <a:gd name="T94" fmla="*/ 19 w 32"/>
                  <a:gd name="T95" fmla="*/ 10 h 17"/>
                  <a:gd name="T96" fmla="*/ 19 w 32"/>
                  <a:gd name="T97" fmla="*/ 8 h 17"/>
                  <a:gd name="T98" fmla="*/ 28 w 32"/>
                  <a:gd name="T99" fmla="*/ 8 h 17"/>
                  <a:gd name="T100" fmla="*/ 27 w 32"/>
                  <a:gd name="T101" fmla="*/ 10 h 17"/>
                  <a:gd name="T102" fmla="*/ 28 w 32"/>
                  <a:gd name="T103" fmla="*/ 7 h 17"/>
                  <a:gd name="T104" fmla="*/ 19 w 32"/>
                  <a:gd name="T105" fmla="*/ 7 h 17"/>
                  <a:gd name="T106" fmla="*/ 19 w 32"/>
                  <a:gd name="T107" fmla="*/ 4 h 17"/>
                  <a:gd name="T108" fmla="*/ 20 w 32"/>
                  <a:gd name="T109" fmla="*/ 4 h 17"/>
                  <a:gd name="T110" fmla="*/ 20 w 32"/>
                  <a:gd name="T111" fmla="*/ 5 h 17"/>
                  <a:gd name="T112" fmla="*/ 30 w 32"/>
                  <a:gd name="T113" fmla="*/ 5 h 17"/>
                  <a:gd name="T114" fmla="*/ 28 w 32"/>
                  <a:gd name="T115"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 h="17">
                    <a:moveTo>
                      <a:pt x="16" y="0"/>
                    </a:moveTo>
                    <a:cubicBezTo>
                      <a:pt x="7" y="0"/>
                      <a:pt x="0" y="3"/>
                      <a:pt x="0" y="8"/>
                    </a:cubicBezTo>
                    <a:cubicBezTo>
                      <a:pt x="0" y="13"/>
                      <a:pt x="7" y="17"/>
                      <a:pt x="16" y="17"/>
                    </a:cubicBezTo>
                    <a:cubicBezTo>
                      <a:pt x="25" y="17"/>
                      <a:pt x="32" y="14"/>
                      <a:pt x="32" y="9"/>
                    </a:cubicBezTo>
                    <a:cubicBezTo>
                      <a:pt x="32" y="4"/>
                      <a:pt x="25" y="0"/>
                      <a:pt x="16" y="0"/>
                    </a:cubicBezTo>
                    <a:close/>
                    <a:moveTo>
                      <a:pt x="4" y="7"/>
                    </a:moveTo>
                    <a:cubicBezTo>
                      <a:pt x="3" y="7"/>
                      <a:pt x="2" y="5"/>
                      <a:pt x="2" y="5"/>
                    </a:cubicBezTo>
                    <a:lnTo>
                      <a:pt x="13" y="5"/>
                    </a:lnTo>
                    <a:lnTo>
                      <a:pt x="13" y="7"/>
                    </a:lnTo>
                    <a:cubicBezTo>
                      <a:pt x="13" y="7"/>
                      <a:pt x="4" y="7"/>
                      <a:pt x="4" y="7"/>
                    </a:cubicBezTo>
                    <a:close/>
                    <a:moveTo>
                      <a:pt x="4" y="8"/>
                    </a:moveTo>
                    <a:lnTo>
                      <a:pt x="13" y="8"/>
                    </a:lnTo>
                    <a:lnTo>
                      <a:pt x="13" y="10"/>
                    </a:lnTo>
                    <a:cubicBezTo>
                      <a:pt x="13" y="10"/>
                      <a:pt x="6" y="9"/>
                      <a:pt x="5" y="9"/>
                    </a:cubicBezTo>
                    <a:cubicBezTo>
                      <a:pt x="5" y="9"/>
                      <a:pt x="4" y="8"/>
                      <a:pt x="4" y="8"/>
                    </a:cubicBezTo>
                    <a:close/>
                    <a:moveTo>
                      <a:pt x="13" y="12"/>
                    </a:moveTo>
                    <a:lnTo>
                      <a:pt x="11" y="13"/>
                    </a:lnTo>
                    <a:cubicBezTo>
                      <a:pt x="11" y="13"/>
                      <a:pt x="8" y="13"/>
                      <a:pt x="7" y="13"/>
                    </a:cubicBezTo>
                    <a:cubicBezTo>
                      <a:pt x="7" y="13"/>
                      <a:pt x="6" y="12"/>
                      <a:pt x="6" y="12"/>
                    </a:cubicBezTo>
                    <a:lnTo>
                      <a:pt x="10" y="12"/>
                    </a:lnTo>
                    <a:lnTo>
                      <a:pt x="13" y="10"/>
                    </a:lnTo>
                    <a:lnTo>
                      <a:pt x="13" y="12"/>
                    </a:lnTo>
                    <a:close/>
                    <a:moveTo>
                      <a:pt x="19" y="15"/>
                    </a:moveTo>
                    <a:lnTo>
                      <a:pt x="13" y="15"/>
                    </a:lnTo>
                    <a:lnTo>
                      <a:pt x="13" y="14"/>
                    </a:lnTo>
                    <a:cubicBezTo>
                      <a:pt x="13" y="14"/>
                      <a:pt x="14" y="14"/>
                      <a:pt x="15" y="13"/>
                    </a:cubicBezTo>
                    <a:cubicBezTo>
                      <a:pt x="15" y="11"/>
                      <a:pt x="15" y="5"/>
                      <a:pt x="15" y="5"/>
                    </a:cubicBezTo>
                    <a:cubicBezTo>
                      <a:pt x="15" y="5"/>
                      <a:pt x="15" y="4"/>
                      <a:pt x="14" y="4"/>
                    </a:cubicBezTo>
                    <a:cubicBezTo>
                      <a:pt x="14" y="4"/>
                      <a:pt x="13" y="4"/>
                      <a:pt x="13" y="4"/>
                    </a:cubicBezTo>
                    <a:lnTo>
                      <a:pt x="13" y="3"/>
                    </a:lnTo>
                    <a:lnTo>
                      <a:pt x="16" y="2"/>
                    </a:lnTo>
                    <a:lnTo>
                      <a:pt x="17" y="2"/>
                    </a:lnTo>
                    <a:lnTo>
                      <a:pt x="18" y="2"/>
                    </a:lnTo>
                    <a:cubicBezTo>
                      <a:pt x="18" y="2"/>
                      <a:pt x="17" y="13"/>
                      <a:pt x="17" y="13"/>
                    </a:cubicBezTo>
                    <a:cubicBezTo>
                      <a:pt x="17" y="13"/>
                      <a:pt x="18" y="13"/>
                      <a:pt x="18" y="14"/>
                    </a:cubicBezTo>
                    <a:cubicBezTo>
                      <a:pt x="18" y="14"/>
                      <a:pt x="19" y="14"/>
                      <a:pt x="19" y="14"/>
                    </a:cubicBezTo>
                    <a:lnTo>
                      <a:pt x="19" y="15"/>
                    </a:lnTo>
                    <a:close/>
                    <a:moveTo>
                      <a:pt x="25" y="13"/>
                    </a:moveTo>
                    <a:cubicBezTo>
                      <a:pt x="24" y="13"/>
                      <a:pt x="22" y="13"/>
                      <a:pt x="22" y="13"/>
                    </a:cubicBezTo>
                    <a:lnTo>
                      <a:pt x="20" y="12"/>
                    </a:lnTo>
                    <a:lnTo>
                      <a:pt x="19" y="12"/>
                    </a:lnTo>
                    <a:lnTo>
                      <a:pt x="19" y="11"/>
                    </a:lnTo>
                    <a:lnTo>
                      <a:pt x="20" y="11"/>
                    </a:lnTo>
                    <a:lnTo>
                      <a:pt x="22" y="12"/>
                    </a:lnTo>
                    <a:lnTo>
                      <a:pt x="26" y="12"/>
                    </a:lnTo>
                    <a:cubicBezTo>
                      <a:pt x="26" y="12"/>
                      <a:pt x="25" y="14"/>
                      <a:pt x="25" y="13"/>
                    </a:cubicBezTo>
                    <a:close/>
                    <a:moveTo>
                      <a:pt x="27" y="10"/>
                    </a:moveTo>
                    <a:cubicBezTo>
                      <a:pt x="26" y="10"/>
                      <a:pt x="19" y="10"/>
                      <a:pt x="19" y="10"/>
                    </a:cubicBezTo>
                    <a:lnTo>
                      <a:pt x="19" y="8"/>
                    </a:lnTo>
                    <a:lnTo>
                      <a:pt x="28" y="8"/>
                    </a:lnTo>
                    <a:cubicBezTo>
                      <a:pt x="28" y="8"/>
                      <a:pt x="28" y="10"/>
                      <a:pt x="27" y="10"/>
                    </a:cubicBezTo>
                    <a:close/>
                    <a:moveTo>
                      <a:pt x="28" y="7"/>
                    </a:moveTo>
                    <a:cubicBezTo>
                      <a:pt x="27" y="7"/>
                      <a:pt x="19" y="7"/>
                      <a:pt x="19" y="7"/>
                    </a:cubicBezTo>
                    <a:lnTo>
                      <a:pt x="19" y="4"/>
                    </a:lnTo>
                    <a:lnTo>
                      <a:pt x="20" y="4"/>
                    </a:lnTo>
                    <a:lnTo>
                      <a:pt x="20" y="5"/>
                    </a:lnTo>
                    <a:lnTo>
                      <a:pt x="30" y="5"/>
                    </a:lnTo>
                    <a:cubicBezTo>
                      <a:pt x="30" y="5"/>
                      <a:pt x="29" y="7"/>
                      <a:pt x="28" y="7"/>
                    </a:cubicBezTo>
                    <a:close/>
                  </a:path>
                </a:pathLst>
              </a:custGeom>
              <a:solidFill>
                <a:srgbClr val="003F89"/>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nvGrpSpPr>
          <p:cNvPr id="41" name="组合 40"/>
          <p:cNvGrpSpPr/>
          <p:nvPr/>
        </p:nvGrpSpPr>
        <p:grpSpPr bwMode="auto">
          <a:xfrm>
            <a:off x="4057650" y="2147888"/>
            <a:ext cx="1028700" cy="568325"/>
            <a:chOff x="7612818" y="801103"/>
            <a:chExt cx="936104" cy="516958"/>
          </a:xfrm>
        </p:grpSpPr>
        <p:sp>
          <p:nvSpPr>
            <p:cNvPr id="42" name="圆角矩形 41"/>
            <p:cNvSpPr/>
            <p:nvPr/>
          </p:nvSpPr>
          <p:spPr>
            <a:xfrm>
              <a:off x="7612818"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圆角矩形 43"/>
            <p:cNvSpPr/>
            <p:nvPr/>
          </p:nvSpPr>
          <p:spPr>
            <a:xfrm>
              <a:off x="7651823" y="819875"/>
              <a:ext cx="858095" cy="473637"/>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pic>
          <p:nvPicPr>
            <p:cNvPr id="45" name="Picture 19" descr="C:\Users\admin\Desktop\SAIC-Motor-Log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24" t="4629" r="30340" b="33889"/>
            <a:stretch>
              <a:fillRect/>
            </a:stretch>
          </p:blipFill>
          <p:spPr bwMode="auto">
            <a:xfrm>
              <a:off x="7846592" y="822909"/>
              <a:ext cx="468556" cy="467464"/>
            </a:xfrm>
            <a:prstGeom prst="roundRect">
              <a:avLst>
                <a:gd name="adj" fmla="val 8594"/>
              </a:avLst>
            </a:prstGeom>
            <a:solidFill>
              <a:srgbClr val="FFFFFF">
                <a:shade val="85000"/>
              </a:srgbClr>
            </a:solidFill>
            <a:ln>
              <a:noFill/>
            </a:ln>
            <a:effectLst/>
          </p:spPr>
        </p:pic>
      </p:grpSp>
      <p:grpSp>
        <p:nvGrpSpPr>
          <p:cNvPr id="46" name="组合 45"/>
          <p:cNvGrpSpPr/>
          <p:nvPr/>
        </p:nvGrpSpPr>
        <p:grpSpPr>
          <a:xfrm>
            <a:off x="1279977" y="1451548"/>
            <a:ext cx="123671" cy="96208"/>
            <a:chOff x="2444143" y="524567"/>
            <a:chExt cx="112510" cy="87526"/>
          </a:xfrm>
          <a:solidFill>
            <a:schemeClr val="bg1">
              <a:lumMod val="50000"/>
            </a:schemeClr>
          </a:solidFill>
        </p:grpSpPr>
        <p:sp>
          <p:nvSpPr>
            <p:cNvPr id="47" name="燕尾形 46"/>
            <p:cNvSpPr/>
            <p:nvPr/>
          </p:nvSpPr>
          <p:spPr>
            <a:xfrm>
              <a:off x="244414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48" name="燕尾形 47"/>
            <p:cNvSpPr/>
            <p:nvPr/>
          </p:nvSpPr>
          <p:spPr>
            <a:xfrm>
              <a:off x="249435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grpSp>
      <p:grpSp>
        <p:nvGrpSpPr>
          <p:cNvPr id="49" name="组合 48"/>
          <p:cNvGrpSpPr/>
          <p:nvPr/>
        </p:nvGrpSpPr>
        <p:grpSpPr>
          <a:xfrm flipH="1">
            <a:off x="7740352" y="4150392"/>
            <a:ext cx="123671" cy="96208"/>
            <a:chOff x="2444143" y="524567"/>
            <a:chExt cx="112510" cy="87526"/>
          </a:xfrm>
          <a:solidFill>
            <a:schemeClr val="bg1">
              <a:lumMod val="50000"/>
            </a:schemeClr>
          </a:solidFill>
        </p:grpSpPr>
        <p:sp>
          <p:nvSpPr>
            <p:cNvPr id="50" name="燕尾形 49"/>
            <p:cNvSpPr/>
            <p:nvPr/>
          </p:nvSpPr>
          <p:spPr>
            <a:xfrm>
              <a:off x="244414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69" name="燕尾形 68"/>
            <p:cNvSpPr/>
            <p:nvPr/>
          </p:nvSpPr>
          <p:spPr>
            <a:xfrm>
              <a:off x="249435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grpSp>
      <p:grpSp>
        <p:nvGrpSpPr>
          <p:cNvPr id="70" name="组合 69"/>
          <p:cNvGrpSpPr/>
          <p:nvPr/>
        </p:nvGrpSpPr>
        <p:grpSpPr>
          <a:xfrm flipH="1">
            <a:off x="7740352" y="1451548"/>
            <a:ext cx="123671" cy="96208"/>
            <a:chOff x="2444143" y="524567"/>
            <a:chExt cx="112510" cy="87526"/>
          </a:xfrm>
          <a:solidFill>
            <a:schemeClr val="bg1">
              <a:lumMod val="50000"/>
            </a:schemeClr>
          </a:solidFill>
        </p:grpSpPr>
        <p:sp>
          <p:nvSpPr>
            <p:cNvPr id="71" name="燕尾形 70"/>
            <p:cNvSpPr/>
            <p:nvPr/>
          </p:nvSpPr>
          <p:spPr>
            <a:xfrm>
              <a:off x="244414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72" name="燕尾形 71"/>
            <p:cNvSpPr/>
            <p:nvPr/>
          </p:nvSpPr>
          <p:spPr>
            <a:xfrm>
              <a:off x="249435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grpSp>
      <p:grpSp>
        <p:nvGrpSpPr>
          <p:cNvPr id="73" name="组合 72"/>
          <p:cNvGrpSpPr/>
          <p:nvPr/>
        </p:nvGrpSpPr>
        <p:grpSpPr>
          <a:xfrm flipV="1">
            <a:off x="1279977" y="4150392"/>
            <a:ext cx="123671" cy="96208"/>
            <a:chOff x="2444143" y="524567"/>
            <a:chExt cx="112510" cy="87526"/>
          </a:xfrm>
          <a:solidFill>
            <a:schemeClr val="bg1">
              <a:lumMod val="50000"/>
            </a:schemeClr>
          </a:solidFill>
        </p:grpSpPr>
        <p:sp>
          <p:nvSpPr>
            <p:cNvPr id="74" name="燕尾形 73"/>
            <p:cNvSpPr/>
            <p:nvPr/>
          </p:nvSpPr>
          <p:spPr>
            <a:xfrm>
              <a:off x="244414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75" name="燕尾形 74"/>
            <p:cNvSpPr/>
            <p:nvPr/>
          </p:nvSpPr>
          <p:spPr>
            <a:xfrm>
              <a:off x="2494353" y="524567"/>
              <a:ext cx="62300" cy="87526"/>
            </a:xfrm>
            <a:prstGeom prst="chevron">
              <a:avLst>
                <a:gd name="adj" fmla="val 6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grpSp>
      <p:grpSp>
        <p:nvGrpSpPr>
          <p:cNvPr id="76" name="组合 75"/>
          <p:cNvGrpSpPr/>
          <p:nvPr/>
        </p:nvGrpSpPr>
        <p:grpSpPr bwMode="auto">
          <a:xfrm>
            <a:off x="1601788" y="1216025"/>
            <a:ext cx="1028700" cy="568325"/>
            <a:chOff x="1442717" y="1215533"/>
            <a:chExt cx="1028963" cy="568239"/>
          </a:xfrm>
        </p:grpSpPr>
        <p:grpSp>
          <p:nvGrpSpPr>
            <p:cNvPr id="35973" name="组合 28"/>
            <p:cNvGrpSpPr/>
            <p:nvPr/>
          </p:nvGrpSpPr>
          <p:grpSpPr bwMode="auto">
            <a:xfrm>
              <a:off x="1442717" y="1215533"/>
              <a:ext cx="1028963" cy="568239"/>
              <a:chOff x="1664606" y="801103"/>
              <a:chExt cx="936104" cy="516958"/>
            </a:xfrm>
          </p:grpSpPr>
          <p:sp>
            <p:nvSpPr>
              <p:cNvPr id="79" name="圆角矩形 78"/>
              <p:cNvSpPr/>
              <p:nvPr/>
            </p:nvSpPr>
            <p:spPr>
              <a:xfrm>
                <a:off x="1664606"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80" name="圆角矩形 79"/>
              <p:cNvSpPr/>
              <p:nvPr/>
            </p:nvSpPr>
            <p:spPr>
              <a:xfrm>
                <a:off x="1703610" y="822764"/>
                <a:ext cx="858095" cy="473637"/>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grpSp>
        <p:pic>
          <p:nvPicPr>
            <p:cNvPr id="35974" name="Picture 2" descr="C:\Documents and Settings\nana\桌面\cases_vi_logo_12.jpg"/>
            <p:cNvPicPr>
              <a:picLocks noChangeAspect="1" noChangeArrowheads="1"/>
            </p:cNvPicPr>
            <p:nvPr/>
          </p:nvPicPr>
          <p:blipFill>
            <a:blip r:embed="rId3">
              <a:extLst>
                <a:ext uri="{28A0092B-C50C-407E-A947-70E740481C1C}">
                  <a14:useLocalDpi xmlns:a14="http://schemas.microsoft.com/office/drawing/2010/main" val="0"/>
                </a:ext>
              </a:extLst>
            </a:blip>
            <a:srcRect l="14923" t="21204" r="12848" b="13226"/>
            <a:stretch>
              <a:fillRect/>
            </a:stretch>
          </p:blipFill>
          <p:spPr bwMode="auto">
            <a:xfrm>
              <a:off x="1530667" y="1289217"/>
              <a:ext cx="853063" cy="42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1" name="组合 80"/>
          <p:cNvGrpSpPr/>
          <p:nvPr/>
        </p:nvGrpSpPr>
        <p:grpSpPr bwMode="auto">
          <a:xfrm>
            <a:off x="2830513" y="1216025"/>
            <a:ext cx="1028700" cy="568325"/>
            <a:chOff x="2750118" y="1215533"/>
            <a:chExt cx="1028963" cy="568239"/>
          </a:xfrm>
        </p:grpSpPr>
        <p:grpSp>
          <p:nvGrpSpPr>
            <p:cNvPr id="35963" name="组合 33"/>
            <p:cNvGrpSpPr/>
            <p:nvPr/>
          </p:nvGrpSpPr>
          <p:grpSpPr bwMode="auto">
            <a:xfrm>
              <a:off x="2750118" y="1215533"/>
              <a:ext cx="1028963" cy="568239"/>
              <a:chOff x="6455224" y="1614418"/>
              <a:chExt cx="936104" cy="516958"/>
            </a:xfrm>
          </p:grpSpPr>
          <p:sp>
            <p:nvSpPr>
              <p:cNvPr id="90" name="圆角矩形 89"/>
              <p:cNvSpPr/>
              <p:nvPr/>
            </p:nvSpPr>
            <p:spPr>
              <a:xfrm>
                <a:off x="645522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91" name="圆角矩形 90"/>
              <p:cNvSpPr/>
              <p:nvPr/>
            </p:nvSpPr>
            <p:spPr>
              <a:xfrm>
                <a:off x="6494228" y="1636079"/>
                <a:ext cx="858095" cy="473637"/>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35964" name="组合 34"/>
            <p:cNvGrpSpPr/>
            <p:nvPr/>
          </p:nvGrpSpPr>
          <p:grpSpPr bwMode="auto">
            <a:xfrm>
              <a:off x="3034969" y="1268949"/>
              <a:ext cx="459261" cy="461407"/>
              <a:chOff x="2901950" y="1116013"/>
              <a:chExt cx="3397250" cy="3413125"/>
            </a:xfrm>
          </p:grpSpPr>
          <p:pic>
            <p:nvPicPr>
              <p:cNvPr id="3596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950" y="1116013"/>
                <a:ext cx="3397250"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66" name="图片 36" descr="yua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76589" y="1450978"/>
                <a:ext cx="279082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Freeform 20"/>
              <p:cNvSpPr/>
              <p:nvPr/>
            </p:nvSpPr>
            <p:spPr bwMode="auto">
              <a:xfrm>
                <a:off x="3754858" y="1578002"/>
                <a:ext cx="810475" cy="2395223"/>
              </a:xfrm>
              <a:custGeom>
                <a:avLst/>
                <a:gdLst>
                  <a:gd name="T0" fmla="*/ 2147483647 w 181"/>
                  <a:gd name="T1" fmla="*/ 0 h 534"/>
                  <a:gd name="T2" fmla="*/ 2147483647 w 181"/>
                  <a:gd name="T3" fmla="*/ 2147483647 h 534"/>
                  <a:gd name="T4" fmla="*/ 2147483647 w 181"/>
                  <a:gd name="T5" fmla="*/ 2147483647 h 534"/>
                  <a:gd name="T6" fmla="*/ 2147483647 w 181"/>
                  <a:gd name="T7" fmla="*/ 2147483647 h 534"/>
                  <a:gd name="T8" fmla="*/ 2147483647 w 181"/>
                  <a:gd name="T9" fmla="*/ 2147483647 h 534"/>
                  <a:gd name="T10" fmla="*/ 2147483647 w 181"/>
                  <a:gd name="T11" fmla="*/ 0 h 534"/>
                  <a:gd name="T12" fmla="*/ 0 60000 65536"/>
                  <a:gd name="T13" fmla="*/ 0 60000 65536"/>
                  <a:gd name="T14" fmla="*/ 0 60000 65536"/>
                  <a:gd name="T15" fmla="*/ 0 60000 65536"/>
                  <a:gd name="T16" fmla="*/ 0 60000 65536"/>
                  <a:gd name="T17" fmla="*/ 0 60000 65536"/>
                  <a:gd name="T18" fmla="*/ 0 w 181"/>
                  <a:gd name="T19" fmla="*/ 0 h 534"/>
                  <a:gd name="T20" fmla="*/ 181 w 181"/>
                  <a:gd name="T21" fmla="*/ 534 h 534"/>
                </a:gdLst>
                <a:ahLst/>
                <a:cxnLst>
                  <a:cxn ang="T12">
                    <a:pos x="T0" y="T1"/>
                  </a:cxn>
                  <a:cxn ang="T13">
                    <a:pos x="T2" y="T3"/>
                  </a:cxn>
                  <a:cxn ang="T14">
                    <a:pos x="T4" y="T5"/>
                  </a:cxn>
                  <a:cxn ang="T15">
                    <a:pos x="T6" y="T7"/>
                  </a:cxn>
                  <a:cxn ang="T16">
                    <a:pos x="T8" y="T9"/>
                  </a:cxn>
                  <a:cxn ang="T17">
                    <a:pos x="T10" y="T11"/>
                  </a:cxn>
                </a:cxnLst>
                <a:rect l="T18" t="T19" r="T20" b="T21"/>
                <a:pathLst>
                  <a:path w="181" h="534">
                    <a:moveTo>
                      <a:pt x="181" y="0"/>
                    </a:moveTo>
                    <a:cubicBezTo>
                      <a:pt x="181" y="0"/>
                      <a:pt x="133" y="5"/>
                      <a:pt x="107" y="17"/>
                    </a:cubicBezTo>
                    <a:cubicBezTo>
                      <a:pt x="107" y="17"/>
                      <a:pt x="5" y="118"/>
                      <a:pt x="3" y="279"/>
                    </a:cubicBezTo>
                    <a:cubicBezTo>
                      <a:pt x="0" y="441"/>
                      <a:pt x="111" y="534"/>
                      <a:pt x="111" y="534"/>
                    </a:cubicBezTo>
                    <a:cubicBezTo>
                      <a:pt x="111" y="534"/>
                      <a:pt x="9" y="398"/>
                      <a:pt x="33" y="243"/>
                    </a:cubicBezTo>
                    <a:cubicBezTo>
                      <a:pt x="57" y="89"/>
                      <a:pt x="180" y="4"/>
                      <a:pt x="181" y="0"/>
                    </a:cubicBezTo>
                    <a:close/>
                  </a:path>
                </a:pathLst>
              </a:custGeom>
              <a:solidFill>
                <a:srgbClr val="FFFFFF"/>
              </a:solidFill>
              <a:ln w="9525">
                <a:noFill/>
                <a:round/>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7" name="Freeform 21"/>
              <p:cNvSpPr/>
              <p:nvPr/>
            </p:nvSpPr>
            <p:spPr bwMode="auto">
              <a:xfrm>
                <a:off x="3978030" y="1754118"/>
                <a:ext cx="916193" cy="2348258"/>
              </a:xfrm>
              <a:custGeom>
                <a:avLst/>
                <a:gdLst>
                  <a:gd name="T0" fmla="*/ 2147483647 w 202"/>
                  <a:gd name="T1" fmla="*/ 0 h 523"/>
                  <a:gd name="T2" fmla="*/ 2147483647 w 202"/>
                  <a:gd name="T3" fmla="*/ 2147483647 h 523"/>
                  <a:gd name="T4" fmla="*/ 2147483647 w 202"/>
                  <a:gd name="T5" fmla="*/ 2147483647 h 523"/>
                  <a:gd name="T6" fmla="*/ 2147483647 w 202"/>
                  <a:gd name="T7" fmla="*/ 2147483647 h 523"/>
                  <a:gd name="T8" fmla="*/ 2147483647 w 202"/>
                  <a:gd name="T9" fmla="*/ 2147483647 h 523"/>
                  <a:gd name="T10" fmla="*/ 2147483647 w 202"/>
                  <a:gd name="T11" fmla="*/ 0 h 523"/>
                  <a:gd name="T12" fmla="*/ 0 60000 65536"/>
                  <a:gd name="T13" fmla="*/ 0 60000 65536"/>
                  <a:gd name="T14" fmla="*/ 0 60000 65536"/>
                  <a:gd name="T15" fmla="*/ 0 60000 65536"/>
                  <a:gd name="T16" fmla="*/ 0 60000 65536"/>
                  <a:gd name="T17" fmla="*/ 0 60000 65536"/>
                  <a:gd name="T18" fmla="*/ 0 w 202"/>
                  <a:gd name="T19" fmla="*/ 0 h 523"/>
                  <a:gd name="T20" fmla="*/ 202 w 202"/>
                  <a:gd name="T21" fmla="*/ 523 h 523"/>
                </a:gdLst>
                <a:ahLst/>
                <a:cxnLst>
                  <a:cxn ang="T12">
                    <a:pos x="T0" y="T1"/>
                  </a:cxn>
                  <a:cxn ang="T13">
                    <a:pos x="T2" y="T3"/>
                  </a:cxn>
                  <a:cxn ang="T14">
                    <a:pos x="T4" y="T5"/>
                  </a:cxn>
                  <a:cxn ang="T15">
                    <a:pos x="T6" y="T7"/>
                  </a:cxn>
                  <a:cxn ang="T16">
                    <a:pos x="T8" y="T9"/>
                  </a:cxn>
                  <a:cxn ang="T17">
                    <a:pos x="T10" y="T11"/>
                  </a:cxn>
                </a:cxnLst>
                <a:rect l="T18" t="T19" r="T20" b="T21"/>
                <a:pathLst>
                  <a:path w="202" h="523">
                    <a:moveTo>
                      <a:pt x="138" y="0"/>
                    </a:moveTo>
                    <a:cubicBezTo>
                      <a:pt x="138" y="0"/>
                      <a:pt x="0" y="96"/>
                      <a:pt x="45" y="331"/>
                    </a:cubicBezTo>
                    <a:cubicBezTo>
                      <a:pt x="45" y="331"/>
                      <a:pt x="71" y="453"/>
                      <a:pt x="149" y="522"/>
                    </a:cubicBezTo>
                    <a:cubicBezTo>
                      <a:pt x="149" y="522"/>
                      <a:pt x="165" y="523"/>
                      <a:pt x="202" y="519"/>
                    </a:cubicBezTo>
                    <a:cubicBezTo>
                      <a:pt x="202" y="519"/>
                      <a:pt x="129" y="468"/>
                      <a:pt x="77" y="338"/>
                    </a:cubicBezTo>
                    <a:cubicBezTo>
                      <a:pt x="77" y="338"/>
                      <a:pt x="13" y="181"/>
                      <a:pt x="138" y="0"/>
                    </a:cubicBezTo>
                    <a:close/>
                  </a:path>
                </a:pathLst>
              </a:custGeom>
              <a:solidFill>
                <a:srgbClr val="FFFFFF"/>
              </a:solidFill>
              <a:ln w="9525">
                <a:noFill/>
                <a:round/>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8" name="Freeform 22"/>
              <p:cNvSpPr/>
              <p:nvPr/>
            </p:nvSpPr>
            <p:spPr bwMode="auto">
              <a:xfrm>
                <a:off x="3437711" y="2587753"/>
                <a:ext cx="2407947" cy="1291542"/>
              </a:xfrm>
              <a:custGeom>
                <a:avLst/>
                <a:gdLst>
                  <a:gd name="T0" fmla="*/ 2147483647 w 536"/>
                  <a:gd name="T1" fmla="*/ 0 h 288"/>
                  <a:gd name="T2" fmla="*/ 0 w 536"/>
                  <a:gd name="T3" fmla="*/ 2147483647 h 288"/>
                  <a:gd name="T4" fmla="*/ 2147483647 w 536"/>
                  <a:gd name="T5" fmla="*/ 2147483647 h 288"/>
                  <a:gd name="T6" fmla="*/ 2147483647 w 536"/>
                  <a:gd name="T7" fmla="*/ 2147483647 h 288"/>
                  <a:gd name="T8" fmla="*/ 2147483647 w 536"/>
                  <a:gd name="T9" fmla="*/ 0 h 288"/>
                  <a:gd name="T10" fmla="*/ 0 60000 65536"/>
                  <a:gd name="T11" fmla="*/ 0 60000 65536"/>
                  <a:gd name="T12" fmla="*/ 0 60000 65536"/>
                  <a:gd name="T13" fmla="*/ 0 60000 65536"/>
                  <a:gd name="T14" fmla="*/ 0 60000 65536"/>
                  <a:gd name="T15" fmla="*/ 0 w 536"/>
                  <a:gd name="T16" fmla="*/ 0 h 288"/>
                  <a:gd name="T17" fmla="*/ 536 w 536"/>
                  <a:gd name="T18" fmla="*/ 288 h 288"/>
                </a:gdLst>
                <a:ahLst/>
                <a:cxnLst>
                  <a:cxn ang="T10">
                    <a:pos x="T0" y="T1"/>
                  </a:cxn>
                  <a:cxn ang="T11">
                    <a:pos x="T2" y="T3"/>
                  </a:cxn>
                  <a:cxn ang="T12">
                    <a:pos x="T4" y="T5"/>
                  </a:cxn>
                  <a:cxn ang="T13">
                    <a:pos x="T6" y="T7"/>
                  </a:cxn>
                  <a:cxn ang="T14">
                    <a:pos x="T8" y="T9"/>
                  </a:cxn>
                </a:cxnLst>
                <a:rect l="T15" t="T16" r="T17" b="T18"/>
                <a:pathLst>
                  <a:path w="536" h="288">
                    <a:moveTo>
                      <a:pt x="532" y="0"/>
                    </a:moveTo>
                    <a:cubicBezTo>
                      <a:pt x="532" y="0"/>
                      <a:pt x="328" y="288"/>
                      <a:pt x="0" y="68"/>
                    </a:cubicBezTo>
                    <a:cubicBezTo>
                      <a:pt x="0" y="68"/>
                      <a:pt x="56" y="154"/>
                      <a:pt x="217" y="173"/>
                    </a:cubicBezTo>
                    <a:cubicBezTo>
                      <a:pt x="377" y="192"/>
                      <a:pt x="508" y="93"/>
                      <a:pt x="536" y="51"/>
                    </a:cubicBezTo>
                    <a:cubicBezTo>
                      <a:pt x="536" y="51"/>
                      <a:pt x="536" y="18"/>
                      <a:pt x="532" y="0"/>
                    </a:cubicBezTo>
                    <a:close/>
                  </a:path>
                </a:pathLst>
              </a:custGeom>
              <a:solidFill>
                <a:srgbClr val="FFFFFF"/>
              </a:solidFill>
              <a:ln w="9525">
                <a:noFill/>
                <a:round/>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9" name="Freeform 23"/>
              <p:cNvSpPr/>
              <p:nvPr/>
            </p:nvSpPr>
            <p:spPr bwMode="auto">
              <a:xfrm>
                <a:off x="3308508" y="3033922"/>
                <a:ext cx="2349213" cy="1209349"/>
              </a:xfrm>
              <a:custGeom>
                <a:avLst/>
                <a:gdLst>
                  <a:gd name="T0" fmla="*/ 0 w 523"/>
                  <a:gd name="T1" fmla="*/ 0 h 271"/>
                  <a:gd name="T2" fmla="*/ 2147483647 w 523"/>
                  <a:gd name="T3" fmla="*/ 2147483647 h 271"/>
                  <a:gd name="T4" fmla="*/ 2147483647 w 523"/>
                  <a:gd name="T5" fmla="*/ 2147483647 h 271"/>
                  <a:gd name="T6" fmla="*/ 2147483647 w 523"/>
                  <a:gd name="T7" fmla="*/ 2147483647 h 271"/>
                  <a:gd name="T8" fmla="*/ 0 w 523"/>
                  <a:gd name="T9" fmla="*/ 0 h 271"/>
                  <a:gd name="T10" fmla="*/ 0 60000 65536"/>
                  <a:gd name="T11" fmla="*/ 0 60000 65536"/>
                  <a:gd name="T12" fmla="*/ 0 60000 65536"/>
                  <a:gd name="T13" fmla="*/ 0 60000 65536"/>
                  <a:gd name="T14" fmla="*/ 0 60000 65536"/>
                  <a:gd name="T15" fmla="*/ 0 w 523"/>
                  <a:gd name="T16" fmla="*/ 0 h 271"/>
                  <a:gd name="T17" fmla="*/ 523 w 523"/>
                  <a:gd name="T18" fmla="*/ 271 h 271"/>
                </a:gdLst>
                <a:ahLst/>
                <a:cxnLst>
                  <a:cxn ang="T10">
                    <a:pos x="T0" y="T1"/>
                  </a:cxn>
                  <a:cxn ang="T11">
                    <a:pos x="T2" y="T3"/>
                  </a:cxn>
                  <a:cxn ang="T12">
                    <a:pos x="T4" y="T5"/>
                  </a:cxn>
                  <a:cxn ang="T13">
                    <a:pos x="T6" y="T7"/>
                  </a:cxn>
                  <a:cxn ang="T14">
                    <a:pos x="T8" y="T9"/>
                  </a:cxn>
                </a:cxnLst>
                <a:rect l="T15" t="T16" r="T17" b="T18"/>
                <a:pathLst>
                  <a:path w="523" h="271">
                    <a:moveTo>
                      <a:pt x="0" y="0"/>
                    </a:moveTo>
                    <a:cubicBezTo>
                      <a:pt x="0" y="0"/>
                      <a:pt x="204" y="271"/>
                      <a:pt x="523" y="57"/>
                    </a:cubicBezTo>
                    <a:cubicBezTo>
                      <a:pt x="523" y="57"/>
                      <a:pt x="413" y="200"/>
                      <a:pt x="194" y="158"/>
                    </a:cubicBezTo>
                    <a:cubicBezTo>
                      <a:pt x="194" y="158"/>
                      <a:pt x="115" y="149"/>
                      <a:pt x="24" y="74"/>
                    </a:cubicBezTo>
                    <a:cubicBezTo>
                      <a:pt x="24" y="74"/>
                      <a:pt x="6" y="26"/>
                      <a:pt x="0" y="0"/>
                    </a:cubicBezTo>
                    <a:close/>
                  </a:path>
                </a:pathLst>
              </a:custGeom>
              <a:solidFill>
                <a:srgbClr val="FFFFFF"/>
              </a:solidFill>
              <a:ln w="9525">
                <a:noFill/>
                <a:round/>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nvGrpSpPr>
          <p:cNvPr id="92" name="组合 91"/>
          <p:cNvGrpSpPr/>
          <p:nvPr/>
        </p:nvGrpSpPr>
        <p:grpSpPr bwMode="auto">
          <a:xfrm>
            <a:off x="4057650" y="1216025"/>
            <a:ext cx="1028700" cy="568325"/>
            <a:chOff x="4057520" y="1215533"/>
            <a:chExt cx="1028963" cy="568239"/>
          </a:xfrm>
        </p:grpSpPr>
        <p:grpSp>
          <p:nvGrpSpPr>
            <p:cNvPr id="35959" name="组合 44"/>
            <p:cNvGrpSpPr/>
            <p:nvPr/>
          </p:nvGrpSpPr>
          <p:grpSpPr bwMode="auto">
            <a:xfrm>
              <a:off x="4057520" y="1215533"/>
              <a:ext cx="1028963" cy="568239"/>
              <a:chOff x="467544" y="1614418"/>
              <a:chExt cx="936104" cy="516958"/>
            </a:xfrm>
          </p:grpSpPr>
          <p:sp>
            <p:nvSpPr>
              <p:cNvPr id="95" name="圆角矩形 94"/>
              <p:cNvSpPr/>
              <p:nvPr/>
            </p:nvSpPr>
            <p:spPr>
              <a:xfrm>
                <a:off x="46754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96" name="圆角矩形 95"/>
              <p:cNvSpPr/>
              <p:nvPr/>
            </p:nvSpPr>
            <p:spPr>
              <a:xfrm>
                <a:off x="506549" y="1636079"/>
                <a:ext cx="858095" cy="473637"/>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grpSp>
        <p:pic>
          <p:nvPicPr>
            <p:cNvPr id="35960" name="图片 45" descr="标志.png"/>
            <p:cNvPicPr>
              <a:picLocks noChangeAspect="1"/>
            </p:cNvPicPr>
            <p:nvPr/>
          </p:nvPicPr>
          <p:blipFill>
            <a:blip r:embed="rId6">
              <a:extLst>
                <a:ext uri="{28A0092B-C50C-407E-A947-70E740481C1C}">
                  <a14:useLocalDpi xmlns:a14="http://schemas.microsoft.com/office/drawing/2010/main" val="0"/>
                </a:ext>
              </a:extLst>
            </a:blip>
            <a:srcRect r="39661"/>
            <a:stretch>
              <a:fillRect/>
            </a:stretch>
          </p:blipFill>
          <p:spPr bwMode="auto">
            <a:xfrm>
              <a:off x="4119190" y="1363809"/>
              <a:ext cx="905623" cy="2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7" name="组合 96"/>
          <p:cNvGrpSpPr/>
          <p:nvPr/>
        </p:nvGrpSpPr>
        <p:grpSpPr bwMode="auto">
          <a:xfrm>
            <a:off x="5284788" y="1216025"/>
            <a:ext cx="1028700" cy="568325"/>
            <a:chOff x="5364921" y="1215533"/>
            <a:chExt cx="1028963" cy="568239"/>
          </a:xfrm>
        </p:grpSpPr>
        <p:grpSp>
          <p:nvGrpSpPr>
            <p:cNvPr id="35955" name="组合 49"/>
            <p:cNvGrpSpPr/>
            <p:nvPr/>
          </p:nvGrpSpPr>
          <p:grpSpPr bwMode="auto">
            <a:xfrm>
              <a:off x="5364921" y="1215533"/>
              <a:ext cx="1028963" cy="568239"/>
              <a:chOff x="8906455" y="2406506"/>
              <a:chExt cx="936104" cy="516958"/>
            </a:xfrm>
          </p:grpSpPr>
          <p:sp>
            <p:nvSpPr>
              <p:cNvPr id="100" name="圆角矩形 99"/>
              <p:cNvSpPr/>
              <p:nvPr/>
            </p:nvSpPr>
            <p:spPr>
              <a:xfrm>
                <a:off x="8906455"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01" name="圆角矩形 100"/>
              <p:cNvSpPr/>
              <p:nvPr/>
            </p:nvSpPr>
            <p:spPr>
              <a:xfrm>
                <a:off x="8945459" y="2425279"/>
                <a:ext cx="858095" cy="473637"/>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grpSp>
        <p:pic>
          <p:nvPicPr>
            <p:cNvPr id="3595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6572" y="1322054"/>
              <a:ext cx="825661" cy="355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 name="组合 101"/>
          <p:cNvGrpSpPr/>
          <p:nvPr/>
        </p:nvGrpSpPr>
        <p:grpSpPr bwMode="auto">
          <a:xfrm>
            <a:off x="374650" y="2114550"/>
            <a:ext cx="1028700" cy="568325"/>
            <a:chOff x="135315" y="2115148"/>
            <a:chExt cx="1028963" cy="568239"/>
          </a:xfrm>
        </p:grpSpPr>
        <p:grpSp>
          <p:nvGrpSpPr>
            <p:cNvPr id="35951" name="组合 54"/>
            <p:cNvGrpSpPr/>
            <p:nvPr/>
          </p:nvGrpSpPr>
          <p:grpSpPr bwMode="auto">
            <a:xfrm>
              <a:off x="135315" y="2115148"/>
              <a:ext cx="1028963" cy="568239"/>
              <a:chOff x="5373394" y="801103"/>
              <a:chExt cx="936104" cy="516958"/>
            </a:xfrm>
          </p:grpSpPr>
          <p:sp>
            <p:nvSpPr>
              <p:cNvPr id="105" name="圆角矩形 104"/>
              <p:cNvSpPr/>
              <p:nvPr/>
            </p:nvSpPr>
            <p:spPr>
              <a:xfrm>
                <a:off x="537339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06" name="圆角矩形 105"/>
              <p:cNvSpPr/>
              <p:nvPr/>
            </p:nvSpPr>
            <p:spPr>
              <a:xfrm>
                <a:off x="5412399" y="822764"/>
                <a:ext cx="858095" cy="473637"/>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grpSp>
        <p:pic>
          <p:nvPicPr>
            <p:cNvPr id="35952" name="Picture 2"/>
            <p:cNvPicPr>
              <a:picLocks noChangeAspect="1" noChangeArrowheads="1"/>
            </p:cNvPicPr>
            <p:nvPr/>
          </p:nvPicPr>
          <p:blipFill>
            <a:blip r:embed="rId8">
              <a:extLst>
                <a:ext uri="{28A0092B-C50C-407E-A947-70E740481C1C}">
                  <a14:useLocalDpi xmlns:a14="http://schemas.microsoft.com/office/drawing/2010/main" val="0"/>
                </a:ext>
              </a:extLst>
            </a:blip>
            <a:srcRect r="70506" b="-6017"/>
            <a:stretch>
              <a:fillRect/>
            </a:stretch>
          </p:blipFill>
          <p:spPr bwMode="auto">
            <a:xfrm>
              <a:off x="185402" y="2233748"/>
              <a:ext cx="928788" cy="33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7" name="组合 106"/>
          <p:cNvGrpSpPr/>
          <p:nvPr/>
        </p:nvGrpSpPr>
        <p:grpSpPr bwMode="auto">
          <a:xfrm>
            <a:off x="1601788" y="2114550"/>
            <a:ext cx="1028700" cy="568325"/>
            <a:chOff x="1442717" y="2115148"/>
            <a:chExt cx="1028963" cy="568239"/>
          </a:xfrm>
        </p:grpSpPr>
        <p:grpSp>
          <p:nvGrpSpPr>
            <p:cNvPr id="35947" name="组合 59"/>
            <p:cNvGrpSpPr/>
            <p:nvPr/>
          </p:nvGrpSpPr>
          <p:grpSpPr bwMode="auto">
            <a:xfrm>
              <a:off x="1442717" y="2115148"/>
              <a:ext cx="1028963" cy="568239"/>
              <a:chOff x="1664606" y="1614418"/>
              <a:chExt cx="936104" cy="516958"/>
            </a:xfrm>
          </p:grpSpPr>
          <p:sp>
            <p:nvSpPr>
              <p:cNvPr id="110" name="圆角矩形 109"/>
              <p:cNvSpPr/>
              <p:nvPr/>
            </p:nvSpPr>
            <p:spPr>
              <a:xfrm>
                <a:off x="1664606"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11" name="圆角矩形 110"/>
              <p:cNvSpPr/>
              <p:nvPr/>
            </p:nvSpPr>
            <p:spPr>
              <a:xfrm>
                <a:off x="1703610" y="1636079"/>
                <a:ext cx="858095" cy="473637"/>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grpSp>
        <p:pic>
          <p:nvPicPr>
            <p:cNvPr id="35948" name="Picture 5" descr="中国邮政标志"/>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8953" y="2271743"/>
              <a:ext cx="876490" cy="25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 name="组合 111"/>
          <p:cNvGrpSpPr/>
          <p:nvPr/>
        </p:nvGrpSpPr>
        <p:grpSpPr bwMode="auto">
          <a:xfrm>
            <a:off x="5284788" y="2147888"/>
            <a:ext cx="1028700" cy="568325"/>
            <a:chOff x="5364921" y="2148001"/>
            <a:chExt cx="1028963" cy="568239"/>
          </a:xfrm>
        </p:grpSpPr>
        <p:grpSp>
          <p:nvGrpSpPr>
            <p:cNvPr id="35938" name="组合 64"/>
            <p:cNvGrpSpPr/>
            <p:nvPr/>
          </p:nvGrpSpPr>
          <p:grpSpPr bwMode="auto">
            <a:xfrm>
              <a:off x="5364921" y="2148001"/>
              <a:ext cx="1028963" cy="568239"/>
              <a:chOff x="7612818" y="1614418"/>
              <a:chExt cx="936104" cy="516958"/>
            </a:xfrm>
          </p:grpSpPr>
          <p:sp>
            <p:nvSpPr>
              <p:cNvPr id="120" name="圆角矩形 119"/>
              <p:cNvSpPr/>
              <p:nvPr/>
            </p:nvSpPr>
            <p:spPr>
              <a:xfrm>
                <a:off x="7612818"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21" name="圆角矩形 120"/>
              <p:cNvSpPr/>
              <p:nvPr/>
            </p:nvSpPr>
            <p:spPr>
              <a:xfrm>
                <a:off x="7651822" y="1633190"/>
                <a:ext cx="858095" cy="473637"/>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35939" name="组合 65"/>
            <p:cNvGrpSpPr/>
            <p:nvPr/>
          </p:nvGrpSpPr>
          <p:grpSpPr bwMode="auto">
            <a:xfrm>
              <a:off x="5562453" y="2195057"/>
              <a:ext cx="633898" cy="474127"/>
              <a:chOff x="2625403" y="476672"/>
              <a:chExt cx="6642853" cy="4968552"/>
            </a:xfrm>
          </p:grpSpPr>
          <p:grpSp>
            <p:nvGrpSpPr>
              <p:cNvPr id="35940" name="组合 66"/>
              <p:cNvGrpSpPr/>
              <p:nvPr/>
            </p:nvGrpSpPr>
            <p:grpSpPr bwMode="auto">
              <a:xfrm>
                <a:off x="4427984" y="476672"/>
                <a:ext cx="2892425" cy="2879725"/>
                <a:chOff x="5091038" y="2567186"/>
                <a:chExt cx="2892425" cy="2879725"/>
              </a:xfrm>
            </p:grpSpPr>
            <p:pic>
              <p:nvPicPr>
                <p:cNvPr id="35942" name="图片 68" descr="5-2.png"/>
                <p:cNvPicPr>
                  <a:picLocks noChangeAspect="1"/>
                </p:cNvPicPr>
                <p:nvPr/>
              </p:nvPicPr>
              <p:blipFill>
                <a:blip r:embed="rId10">
                  <a:extLst>
                    <a:ext uri="{28A0092B-C50C-407E-A947-70E740481C1C}">
                      <a14:useLocalDpi xmlns:a14="http://schemas.microsoft.com/office/drawing/2010/main" val="0"/>
                    </a:ext>
                  </a:extLst>
                </a:blip>
                <a:srcRect l="34178" t="17908" r="34178" b="40298"/>
                <a:stretch>
                  <a:fillRect/>
                </a:stretch>
              </p:blipFill>
              <p:spPr bwMode="auto">
                <a:xfrm>
                  <a:off x="5091038" y="2567186"/>
                  <a:ext cx="2892425" cy="286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43" name="图片 69" descr="5-3.png"/>
                <p:cNvPicPr>
                  <a:picLocks noChangeAspect="1"/>
                </p:cNvPicPr>
                <p:nvPr/>
              </p:nvPicPr>
              <p:blipFill>
                <a:blip r:embed="rId11">
                  <a:extLst>
                    <a:ext uri="{28A0092B-C50C-407E-A947-70E740481C1C}">
                      <a14:useLocalDpi xmlns:a14="http://schemas.microsoft.com/office/drawing/2010/main" val="0"/>
                    </a:ext>
                  </a:extLst>
                </a:blip>
                <a:srcRect l="34477" t="17908" r="34178" b="40099"/>
                <a:stretch>
                  <a:fillRect/>
                </a:stretch>
              </p:blipFill>
              <p:spPr bwMode="auto">
                <a:xfrm>
                  <a:off x="5118025" y="2567186"/>
                  <a:ext cx="286543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44" name="图片 70" descr="5-4.png"/>
                <p:cNvPicPr>
                  <a:picLocks noChangeAspect="1"/>
                </p:cNvPicPr>
                <p:nvPr/>
              </p:nvPicPr>
              <p:blipFill>
                <a:blip r:embed="rId12">
                  <a:extLst>
                    <a:ext uri="{28A0092B-C50C-407E-A947-70E740481C1C}">
                      <a14:useLocalDpi xmlns:a14="http://schemas.microsoft.com/office/drawing/2010/main" val="0"/>
                    </a:ext>
                  </a:extLst>
                </a:blip>
                <a:srcRect l="37163" t="22089" r="36865" b="44278"/>
                <a:stretch>
                  <a:fillRect/>
                </a:stretch>
              </p:blipFill>
              <p:spPr bwMode="auto">
                <a:xfrm>
                  <a:off x="5364088" y="2852936"/>
                  <a:ext cx="2374900"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941" name="Picture 4" descr="C:\Documents and Settings\nana\桌面\...中的位图 东航标志.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25403" y="3356992"/>
                <a:ext cx="6642853"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22" name="组合 121"/>
          <p:cNvGrpSpPr/>
          <p:nvPr/>
        </p:nvGrpSpPr>
        <p:grpSpPr bwMode="auto">
          <a:xfrm>
            <a:off x="6513513" y="2114550"/>
            <a:ext cx="1028700" cy="568325"/>
            <a:chOff x="6672323" y="2115148"/>
            <a:chExt cx="1028963" cy="568239"/>
          </a:xfrm>
        </p:grpSpPr>
        <p:grpSp>
          <p:nvGrpSpPr>
            <p:cNvPr id="35934" name="组合 74"/>
            <p:cNvGrpSpPr/>
            <p:nvPr/>
          </p:nvGrpSpPr>
          <p:grpSpPr bwMode="auto">
            <a:xfrm>
              <a:off x="6672323" y="2115148"/>
              <a:ext cx="1028963" cy="568239"/>
              <a:chOff x="8906455" y="801103"/>
              <a:chExt cx="936104" cy="516958"/>
            </a:xfrm>
          </p:grpSpPr>
          <p:sp>
            <p:nvSpPr>
              <p:cNvPr id="125" name="圆角矩形 124"/>
              <p:cNvSpPr/>
              <p:nvPr/>
            </p:nvSpPr>
            <p:spPr>
              <a:xfrm>
                <a:off x="8906455"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26" name="圆角矩形 125"/>
              <p:cNvSpPr/>
              <p:nvPr/>
            </p:nvSpPr>
            <p:spPr>
              <a:xfrm>
                <a:off x="8945459" y="819876"/>
                <a:ext cx="858095" cy="473637"/>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grpSp>
        <p:pic>
          <p:nvPicPr>
            <p:cNvPr id="35935" name="图片 75" descr="6.png"/>
            <p:cNvPicPr>
              <a:picLocks noChangeAspect="1"/>
            </p:cNvPicPr>
            <p:nvPr/>
          </p:nvPicPr>
          <p:blipFill>
            <a:blip r:embed="rId14">
              <a:extLst>
                <a:ext uri="{28A0092B-C50C-407E-A947-70E740481C1C}">
                  <a14:useLocalDpi xmlns:a14="http://schemas.microsoft.com/office/drawing/2010/main" val="0"/>
                </a:ext>
              </a:extLst>
            </a:blip>
            <a:srcRect b="19963"/>
            <a:stretch>
              <a:fillRect/>
            </a:stretch>
          </p:blipFill>
          <p:spPr bwMode="auto">
            <a:xfrm>
              <a:off x="6958907" y="2171463"/>
              <a:ext cx="455795" cy="45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7" name="组合 126"/>
          <p:cNvGrpSpPr/>
          <p:nvPr/>
        </p:nvGrpSpPr>
        <p:grpSpPr bwMode="auto">
          <a:xfrm>
            <a:off x="7740650" y="2114550"/>
            <a:ext cx="1028700" cy="568325"/>
            <a:chOff x="7979723" y="2115148"/>
            <a:chExt cx="1028963" cy="568239"/>
          </a:xfrm>
        </p:grpSpPr>
        <p:grpSp>
          <p:nvGrpSpPr>
            <p:cNvPr id="35919" name="组合 79"/>
            <p:cNvGrpSpPr/>
            <p:nvPr/>
          </p:nvGrpSpPr>
          <p:grpSpPr bwMode="auto">
            <a:xfrm>
              <a:off x="7979723" y="2115148"/>
              <a:ext cx="1028963" cy="568239"/>
              <a:chOff x="1664606" y="2406506"/>
              <a:chExt cx="936104" cy="516958"/>
            </a:xfrm>
          </p:grpSpPr>
          <p:sp>
            <p:nvSpPr>
              <p:cNvPr id="141" name="圆角矩形 140"/>
              <p:cNvSpPr/>
              <p:nvPr/>
            </p:nvSpPr>
            <p:spPr>
              <a:xfrm>
                <a:off x="1664606"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42" name="圆角矩形 141"/>
              <p:cNvSpPr/>
              <p:nvPr/>
            </p:nvSpPr>
            <p:spPr>
              <a:xfrm>
                <a:off x="1703611" y="2428167"/>
                <a:ext cx="858095" cy="473637"/>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35920" name="Group 4"/>
            <p:cNvGrpSpPr>
              <a:grpSpLocks noChangeAspect="1"/>
            </p:cNvGrpSpPr>
            <p:nvPr/>
          </p:nvGrpSpPr>
          <p:grpSpPr bwMode="auto">
            <a:xfrm>
              <a:off x="8242679" y="2146022"/>
              <a:ext cx="503051" cy="506491"/>
              <a:chOff x="1936" y="1752"/>
              <a:chExt cx="1755" cy="1767"/>
            </a:xfrm>
          </p:grpSpPr>
          <p:sp>
            <p:nvSpPr>
              <p:cNvPr id="130" name="AutoShape 3"/>
              <p:cNvSpPr>
                <a:spLocks noChangeAspect="1" noChangeArrowheads="1" noTextEdit="1"/>
              </p:cNvSpPr>
              <p:nvPr/>
            </p:nvSpPr>
            <p:spPr bwMode="auto">
              <a:xfrm>
                <a:off x="1977" y="1750"/>
                <a:ext cx="1706" cy="1766"/>
              </a:xfrm>
              <a:prstGeom prst="rect">
                <a:avLst/>
              </a:prstGeom>
              <a:noFill/>
              <a:ln w="9525">
                <a:noFill/>
                <a:miter lim="800000"/>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1" name="Freeform 5"/>
              <p:cNvSpPr/>
              <p:nvPr/>
            </p:nvSpPr>
            <p:spPr bwMode="auto">
              <a:xfrm>
                <a:off x="2570" y="1750"/>
                <a:ext cx="244" cy="897"/>
              </a:xfrm>
              <a:custGeom>
                <a:avLst/>
                <a:gdLst/>
                <a:ahLst/>
                <a:cxnLst>
                  <a:cxn ang="0">
                    <a:pos x="0" y="85"/>
                  </a:cxn>
                  <a:cxn ang="0">
                    <a:pos x="244" y="0"/>
                  </a:cxn>
                  <a:cxn ang="0">
                    <a:pos x="244" y="150"/>
                  </a:cxn>
                  <a:cxn ang="0">
                    <a:pos x="166" y="178"/>
                  </a:cxn>
                  <a:cxn ang="0">
                    <a:pos x="166" y="208"/>
                  </a:cxn>
                  <a:cxn ang="0">
                    <a:pos x="243" y="180"/>
                  </a:cxn>
                  <a:cxn ang="0">
                    <a:pos x="243" y="385"/>
                  </a:cxn>
                  <a:cxn ang="0">
                    <a:pos x="168" y="410"/>
                  </a:cxn>
                  <a:cxn ang="0">
                    <a:pos x="168" y="892"/>
                  </a:cxn>
                  <a:cxn ang="0">
                    <a:pos x="100" y="874"/>
                  </a:cxn>
                  <a:cxn ang="0">
                    <a:pos x="100" y="431"/>
                  </a:cxn>
                  <a:cxn ang="0">
                    <a:pos x="1" y="466"/>
                  </a:cxn>
                  <a:cxn ang="0">
                    <a:pos x="1" y="271"/>
                  </a:cxn>
                  <a:cxn ang="0">
                    <a:pos x="100" y="232"/>
                  </a:cxn>
                  <a:cxn ang="0">
                    <a:pos x="99" y="204"/>
                  </a:cxn>
                  <a:cxn ang="0">
                    <a:pos x="0" y="241"/>
                  </a:cxn>
                  <a:cxn ang="0">
                    <a:pos x="0" y="85"/>
                  </a:cxn>
                </a:cxnLst>
                <a:rect l="0" t="0" r="r" b="b"/>
                <a:pathLst>
                  <a:path w="244" h="892">
                    <a:moveTo>
                      <a:pt x="0" y="85"/>
                    </a:moveTo>
                    <a:lnTo>
                      <a:pt x="244" y="0"/>
                    </a:lnTo>
                    <a:lnTo>
                      <a:pt x="244" y="150"/>
                    </a:lnTo>
                    <a:lnTo>
                      <a:pt x="166" y="178"/>
                    </a:lnTo>
                    <a:lnTo>
                      <a:pt x="166" y="208"/>
                    </a:lnTo>
                    <a:lnTo>
                      <a:pt x="243" y="180"/>
                    </a:lnTo>
                    <a:lnTo>
                      <a:pt x="243" y="385"/>
                    </a:lnTo>
                    <a:lnTo>
                      <a:pt x="168" y="410"/>
                    </a:lnTo>
                    <a:lnTo>
                      <a:pt x="168" y="892"/>
                    </a:lnTo>
                    <a:lnTo>
                      <a:pt x="100" y="874"/>
                    </a:lnTo>
                    <a:lnTo>
                      <a:pt x="100" y="431"/>
                    </a:lnTo>
                    <a:lnTo>
                      <a:pt x="1" y="466"/>
                    </a:lnTo>
                    <a:lnTo>
                      <a:pt x="1" y="271"/>
                    </a:lnTo>
                    <a:lnTo>
                      <a:pt x="100" y="232"/>
                    </a:lnTo>
                    <a:lnTo>
                      <a:pt x="99" y="204"/>
                    </a:lnTo>
                    <a:lnTo>
                      <a:pt x="0" y="241"/>
                    </a:lnTo>
                    <a:lnTo>
                      <a:pt x="0" y="85"/>
                    </a:lnTo>
                    <a:close/>
                  </a:path>
                </a:pathLst>
              </a:custGeom>
              <a:solidFill>
                <a:srgbClr val="E60012"/>
              </a:solidFill>
              <a:ln w="9525">
                <a:noFill/>
                <a:round/>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2" name="Freeform 6"/>
              <p:cNvSpPr/>
              <p:nvPr/>
            </p:nvSpPr>
            <p:spPr bwMode="auto">
              <a:xfrm>
                <a:off x="2570" y="2220"/>
                <a:ext cx="72" cy="399"/>
              </a:xfrm>
              <a:custGeom>
                <a:avLst/>
                <a:gdLst/>
                <a:ahLst/>
                <a:cxnLst>
                  <a:cxn ang="0">
                    <a:pos x="0" y="25"/>
                  </a:cxn>
                  <a:cxn ang="0">
                    <a:pos x="0" y="379"/>
                  </a:cxn>
                  <a:cxn ang="0">
                    <a:pos x="72" y="397"/>
                  </a:cxn>
                  <a:cxn ang="0">
                    <a:pos x="72" y="0"/>
                  </a:cxn>
                  <a:cxn ang="0">
                    <a:pos x="0" y="25"/>
                  </a:cxn>
                </a:cxnLst>
                <a:rect l="0" t="0" r="r" b="b"/>
                <a:pathLst>
                  <a:path w="72" h="397">
                    <a:moveTo>
                      <a:pt x="0" y="25"/>
                    </a:moveTo>
                    <a:lnTo>
                      <a:pt x="0" y="379"/>
                    </a:lnTo>
                    <a:lnTo>
                      <a:pt x="72" y="397"/>
                    </a:lnTo>
                    <a:lnTo>
                      <a:pt x="72" y="0"/>
                    </a:lnTo>
                    <a:lnTo>
                      <a:pt x="0" y="25"/>
                    </a:lnTo>
                    <a:close/>
                  </a:path>
                </a:pathLst>
              </a:custGeom>
              <a:solidFill>
                <a:srgbClr val="E60012"/>
              </a:solidFill>
              <a:ln w="9525">
                <a:noFill/>
                <a:round/>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3" name="Freeform 7"/>
              <p:cNvSpPr/>
              <p:nvPr/>
            </p:nvSpPr>
            <p:spPr bwMode="auto">
              <a:xfrm>
                <a:off x="2753" y="2165"/>
                <a:ext cx="55" cy="504"/>
              </a:xfrm>
              <a:custGeom>
                <a:avLst/>
                <a:gdLst/>
                <a:ahLst/>
                <a:cxnLst>
                  <a:cxn ang="0">
                    <a:pos x="1" y="486"/>
                  </a:cxn>
                  <a:cxn ang="0">
                    <a:pos x="55" y="501"/>
                  </a:cxn>
                  <a:cxn ang="0">
                    <a:pos x="55" y="0"/>
                  </a:cxn>
                  <a:cxn ang="0">
                    <a:pos x="0" y="19"/>
                  </a:cxn>
                  <a:cxn ang="0">
                    <a:pos x="1" y="486"/>
                  </a:cxn>
                </a:cxnLst>
                <a:rect l="0" t="0" r="r" b="b"/>
                <a:pathLst>
                  <a:path w="55" h="501">
                    <a:moveTo>
                      <a:pt x="1" y="486"/>
                    </a:moveTo>
                    <a:lnTo>
                      <a:pt x="55" y="501"/>
                    </a:lnTo>
                    <a:lnTo>
                      <a:pt x="55" y="0"/>
                    </a:lnTo>
                    <a:lnTo>
                      <a:pt x="0" y="19"/>
                    </a:lnTo>
                    <a:lnTo>
                      <a:pt x="1" y="486"/>
                    </a:lnTo>
                    <a:close/>
                  </a:path>
                </a:pathLst>
              </a:custGeom>
              <a:solidFill>
                <a:srgbClr val="E60012"/>
              </a:solidFill>
              <a:ln w="9525">
                <a:noFill/>
                <a:round/>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4" name="Freeform 8"/>
              <p:cNvSpPr/>
              <p:nvPr/>
            </p:nvSpPr>
            <p:spPr bwMode="auto">
              <a:xfrm>
                <a:off x="2841" y="1750"/>
                <a:ext cx="111" cy="205"/>
              </a:xfrm>
              <a:custGeom>
                <a:avLst/>
                <a:gdLst/>
                <a:ahLst/>
                <a:cxnLst>
                  <a:cxn ang="0">
                    <a:pos x="0" y="0"/>
                  </a:cxn>
                  <a:cxn ang="0">
                    <a:pos x="0" y="151"/>
                  </a:cxn>
                  <a:cxn ang="0">
                    <a:pos x="114" y="205"/>
                  </a:cxn>
                  <a:cxn ang="0">
                    <a:pos x="114" y="51"/>
                  </a:cxn>
                  <a:cxn ang="0">
                    <a:pos x="0" y="0"/>
                  </a:cxn>
                </a:cxnLst>
                <a:rect l="0" t="0" r="r" b="b"/>
                <a:pathLst>
                  <a:path w="114" h="205">
                    <a:moveTo>
                      <a:pt x="0" y="0"/>
                    </a:moveTo>
                    <a:lnTo>
                      <a:pt x="0" y="151"/>
                    </a:lnTo>
                    <a:lnTo>
                      <a:pt x="114" y="205"/>
                    </a:lnTo>
                    <a:lnTo>
                      <a:pt x="114" y="51"/>
                    </a:lnTo>
                    <a:lnTo>
                      <a:pt x="0" y="0"/>
                    </a:lnTo>
                    <a:close/>
                  </a:path>
                </a:pathLst>
              </a:custGeom>
              <a:solidFill>
                <a:srgbClr val="E60012"/>
              </a:solidFill>
              <a:ln w="9525">
                <a:noFill/>
                <a:round/>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5" name="Freeform 9"/>
              <p:cNvSpPr/>
              <p:nvPr/>
            </p:nvSpPr>
            <p:spPr bwMode="auto">
              <a:xfrm>
                <a:off x="2974" y="1810"/>
                <a:ext cx="105" cy="205"/>
              </a:xfrm>
              <a:custGeom>
                <a:avLst/>
                <a:gdLst/>
                <a:ahLst/>
                <a:cxnLst>
                  <a:cxn ang="0">
                    <a:pos x="2" y="0"/>
                  </a:cxn>
                  <a:cxn ang="0">
                    <a:pos x="107" y="49"/>
                  </a:cxn>
                  <a:cxn ang="0">
                    <a:pos x="107" y="203"/>
                  </a:cxn>
                  <a:cxn ang="0">
                    <a:pos x="0" y="154"/>
                  </a:cxn>
                  <a:cxn ang="0">
                    <a:pos x="2" y="0"/>
                  </a:cxn>
                </a:cxnLst>
                <a:rect l="0" t="0" r="r" b="b"/>
                <a:pathLst>
                  <a:path w="107" h="203">
                    <a:moveTo>
                      <a:pt x="2" y="0"/>
                    </a:moveTo>
                    <a:lnTo>
                      <a:pt x="107" y="49"/>
                    </a:lnTo>
                    <a:lnTo>
                      <a:pt x="107" y="203"/>
                    </a:lnTo>
                    <a:lnTo>
                      <a:pt x="0" y="154"/>
                    </a:lnTo>
                    <a:lnTo>
                      <a:pt x="2" y="0"/>
                    </a:lnTo>
                    <a:close/>
                  </a:path>
                </a:pathLst>
              </a:custGeom>
              <a:solidFill>
                <a:srgbClr val="E60012"/>
              </a:solidFill>
              <a:ln w="9525">
                <a:noFill/>
                <a:round/>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6" name="Freeform 10"/>
              <p:cNvSpPr>
                <a:spLocks noEditPoints="1"/>
              </p:cNvSpPr>
              <p:nvPr/>
            </p:nvSpPr>
            <p:spPr bwMode="auto">
              <a:xfrm>
                <a:off x="2841" y="1927"/>
                <a:ext cx="238" cy="720"/>
              </a:xfrm>
              <a:custGeom>
                <a:avLst/>
                <a:gdLst/>
                <a:ahLst/>
                <a:cxnLst>
                  <a:cxn ang="0">
                    <a:pos x="0" y="0"/>
                  </a:cxn>
                  <a:cxn ang="0">
                    <a:pos x="241" y="116"/>
                  </a:cxn>
                  <a:cxn ang="0">
                    <a:pos x="241" y="331"/>
                  </a:cxn>
                  <a:cxn ang="0">
                    <a:pos x="153" y="287"/>
                  </a:cxn>
                  <a:cxn ang="0">
                    <a:pos x="153" y="691"/>
                  </a:cxn>
                  <a:cxn ang="0">
                    <a:pos x="82" y="715"/>
                  </a:cxn>
                  <a:cxn ang="0">
                    <a:pos x="82" y="254"/>
                  </a:cxn>
                  <a:cxn ang="0">
                    <a:pos x="0" y="214"/>
                  </a:cxn>
                  <a:cxn ang="0">
                    <a:pos x="0" y="0"/>
                  </a:cxn>
                  <a:cxn ang="0">
                    <a:pos x="96" y="172"/>
                  </a:cxn>
                  <a:cxn ang="0">
                    <a:pos x="139" y="191"/>
                  </a:cxn>
                  <a:cxn ang="0">
                    <a:pos x="139" y="139"/>
                  </a:cxn>
                  <a:cxn ang="0">
                    <a:pos x="96" y="119"/>
                  </a:cxn>
                  <a:cxn ang="0">
                    <a:pos x="96" y="172"/>
                  </a:cxn>
                </a:cxnLst>
                <a:rect l="0" t="0" r="r" b="b"/>
                <a:pathLst>
                  <a:path w="241" h="715">
                    <a:moveTo>
                      <a:pt x="0" y="0"/>
                    </a:moveTo>
                    <a:lnTo>
                      <a:pt x="241" y="116"/>
                    </a:lnTo>
                    <a:lnTo>
                      <a:pt x="241" y="331"/>
                    </a:lnTo>
                    <a:lnTo>
                      <a:pt x="153" y="287"/>
                    </a:lnTo>
                    <a:lnTo>
                      <a:pt x="153" y="691"/>
                    </a:lnTo>
                    <a:lnTo>
                      <a:pt x="82" y="715"/>
                    </a:lnTo>
                    <a:lnTo>
                      <a:pt x="82" y="254"/>
                    </a:lnTo>
                    <a:lnTo>
                      <a:pt x="0" y="214"/>
                    </a:lnTo>
                    <a:lnTo>
                      <a:pt x="0" y="0"/>
                    </a:lnTo>
                    <a:close/>
                    <a:moveTo>
                      <a:pt x="96" y="172"/>
                    </a:moveTo>
                    <a:lnTo>
                      <a:pt x="139" y="191"/>
                    </a:lnTo>
                    <a:lnTo>
                      <a:pt x="139" y="139"/>
                    </a:lnTo>
                    <a:lnTo>
                      <a:pt x="96" y="119"/>
                    </a:lnTo>
                    <a:lnTo>
                      <a:pt x="96" y="172"/>
                    </a:lnTo>
                    <a:close/>
                  </a:path>
                </a:pathLst>
              </a:custGeom>
              <a:solidFill>
                <a:srgbClr val="E60012"/>
              </a:solidFill>
              <a:ln w="9525">
                <a:noFill/>
                <a:round/>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7" name="Freeform 11"/>
              <p:cNvSpPr/>
              <p:nvPr/>
            </p:nvSpPr>
            <p:spPr bwMode="auto">
              <a:xfrm>
                <a:off x="3007" y="2248"/>
                <a:ext cx="66" cy="371"/>
              </a:xfrm>
              <a:custGeom>
                <a:avLst/>
                <a:gdLst/>
                <a:ahLst/>
                <a:cxnLst>
                  <a:cxn ang="0">
                    <a:pos x="0" y="0"/>
                  </a:cxn>
                  <a:cxn ang="0">
                    <a:pos x="70" y="36"/>
                  </a:cxn>
                  <a:cxn ang="0">
                    <a:pos x="70" y="343"/>
                  </a:cxn>
                  <a:cxn ang="0">
                    <a:pos x="0" y="367"/>
                  </a:cxn>
                  <a:cxn ang="0">
                    <a:pos x="0" y="0"/>
                  </a:cxn>
                </a:cxnLst>
                <a:rect l="0" t="0" r="r" b="b"/>
                <a:pathLst>
                  <a:path w="70" h="367">
                    <a:moveTo>
                      <a:pt x="0" y="0"/>
                    </a:moveTo>
                    <a:lnTo>
                      <a:pt x="70" y="36"/>
                    </a:lnTo>
                    <a:lnTo>
                      <a:pt x="70" y="343"/>
                    </a:lnTo>
                    <a:lnTo>
                      <a:pt x="0" y="367"/>
                    </a:lnTo>
                    <a:lnTo>
                      <a:pt x="0" y="0"/>
                    </a:lnTo>
                    <a:close/>
                  </a:path>
                </a:pathLst>
              </a:custGeom>
              <a:solidFill>
                <a:srgbClr val="E60012"/>
              </a:solidFill>
              <a:ln w="9525">
                <a:noFill/>
                <a:round/>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8" name="Freeform 12"/>
              <p:cNvSpPr/>
              <p:nvPr/>
            </p:nvSpPr>
            <p:spPr bwMode="auto">
              <a:xfrm>
                <a:off x="2841" y="2170"/>
                <a:ext cx="61" cy="493"/>
              </a:xfrm>
              <a:custGeom>
                <a:avLst/>
                <a:gdLst/>
                <a:ahLst/>
                <a:cxnLst>
                  <a:cxn ang="0">
                    <a:pos x="0" y="0"/>
                  </a:cxn>
                  <a:cxn ang="0">
                    <a:pos x="66" y="35"/>
                  </a:cxn>
                  <a:cxn ang="0">
                    <a:pos x="66" y="479"/>
                  </a:cxn>
                  <a:cxn ang="0">
                    <a:pos x="1" y="495"/>
                  </a:cxn>
                  <a:cxn ang="0">
                    <a:pos x="0" y="0"/>
                  </a:cxn>
                </a:cxnLst>
                <a:rect l="0" t="0" r="r" b="b"/>
                <a:pathLst>
                  <a:path w="66" h="495">
                    <a:moveTo>
                      <a:pt x="0" y="0"/>
                    </a:moveTo>
                    <a:lnTo>
                      <a:pt x="66" y="35"/>
                    </a:lnTo>
                    <a:lnTo>
                      <a:pt x="66" y="479"/>
                    </a:lnTo>
                    <a:lnTo>
                      <a:pt x="1" y="495"/>
                    </a:lnTo>
                    <a:lnTo>
                      <a:pt x="0" y="0"/>
                    </a:lnTo>
                    <a:close/>
                  </a:path>
                </a:pathLst>
              </a:custGeom>
              <a:solidFill>
                <a:srgbClr val="E60012"/>
              </a:solidFill>
              <a:ln w="9525">
                <a:noFill/>
                <a:round/>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9" name="Freeform 13"/>
              <p:cNvSpPr>
                <a:spLocks noEditPoints="1"/>
              </p:cNvSpPr>
              <p:nvPr/>
            </p:nvSpPr>
            <p:spPr bwMode="auto">
              <a:xfrm>
                <a:off x="1983" y="1893"/>
                <a:ext cx="1695" cy="1047"/>
              </a:xfrm>
              <a:custGeom>
                <a:avLst/>
                <a:gdLst/>
                <a:ahLst/>
                <a:cxnLst>
                  <a:cxn ang="0">
                    <a:pos x="549" y="533"/>
                  </a:cxn>
                  <a:cxn ang="0">
                    <a:pos x="184" y="295"/>
                  </a:cxn>
                  <a:cxn ang="0">
                    <a:pos x="387" y="84"/>
                  </a:cxn>
                  <a:cxn ang="0">
                    <a:pos x="387" y="49"/>
                  </a:cxn>
                  <a:cxn ang="0">
                    <a:pos x="92" y="295"/>
                  </a:cxn>
                  <a:cxn ang="0">
                    <a:pos x="491" y="556"/>
                  </a:cxn>
                  <a:cxn ang="0">
                    <a:pos x="491" y="699"/>
                  </a:cxn>
                  <a:cxn ang="0">
                    <a:pos x="555" y="699"/>
                  </a:cxn>
                  <a:cxn ang="0">
                    <a:pos x="555" y="533"/>
                  </a:cxn>
                  <a:cxn ang="0">
                    <a:pos x="549" y="533"/>
                  </a:cxn>
                  <a:cxn ang="0">
                    <a:pos x="68" y="295"/>
                  </a:cxn>
                  <a:cxn ang="0">
                    <a:pos x="387" y="32"/>
                  </a:cxn>
                  <a:cxn ang="0">
                    <a:pos x="387" y="1"/>
                  </a:cxn>
                  <a:cxn ang="0">
                    <a:pos x="0" y="295"/>
                  </a:cxn>
                  <a:cxn ang="0">
                    <a:pos x="399" y="590"/>
                  </a:cxn>
                  <a:cxn ang="0">
                    <a:pos x="399" y="699"/>
                  </a:cxn>
                  <a:cxn ang="0">
                    <a:pos x="463" y="699"/>
                  </a:cxn>
                  <a:cxn ang="0">
                    <a:pos x="463" y="569"/>
                  </a:cxn>
                  <a:cxn ang="0">
                    <a:pos x="459" y="569"/>
                  </a:cxn>
                  <a:cxn ang="0">
                    <a:pos x="68" y="295"/>
                  </a:cxn>
                  <a:cxn ang="0">
                    <a:pos x="742" y="0"/>
                  </a:cxn>
                  <a:cxn ang="0">
                    <a:pos x="742" y="31"/>
                  </a:cxn>
                  <a:cxn ang="0">
                    <a:pos x="1067" y="295"/>
                  </a:cxn>
                  <a:cxn ang="0">
                    <a:pos x="672" y="570"/>
                  </a:cxn>
                  <a:cxn ang="0">
                    <a:pos x="667" y="570"/>
                  </a:cxn>
                  <a:cxn ang="0">
                    <a:pos x="667" y="699"/>
                  </a:cxn>
                  <a:cxn ang="0">
                    <a:pos x="731" y="699"/>
                  </a:cxn>
                  <a:cxn ang="0">
                    <a:pos x="731" y="591"/>
                  </a:cxn>
                  <a:cxn ang="0">
                    <a:pos x="1135" y="295"/>
                  </a:cxn>
                  <a:cxn ang="0">
                    <a:pos x="742" y="0"/>
                  </a:cxn>
                  <a:cxn ang="0">
                    <a:pos x="1043" y="295"/>
                  </a:cxn>
                  <a:cxn ang="0">
                    <a:pos x="742" y="48"/>
                  </a:cxn>
                  <a:cxn ang="0">
                    <a:pos x="742" y="82"/>
                  </a:cxn>
                  <a:cxn ang="0">
                    <a:pos x="951" y="295"/>
                  </a:cxn>
                  <a:cxn ang="0">
                    <a:pos x="580" y="533"/>
                  </a:cxn>
                  <a:cxn ang="0">
                    <a:pos x="575" y="533"/>
                  </a:cxn>
                  <a:cxn ang="0">
                    <a:pos x="575" y="699"/>
                  </a:cxn>
                  <a:cxn ang="0">
                    <a:pos x="639" y="699"/>
                  </a:cxn>
                  <a:cxn ang="0">
                    <a:pos x="639" y="557"/>
                  </a:cxn>
                  <a:cxn ang="0">
                    <a:pos x="1043" y="295"/>
                  </a:cxn>
                </a:cxnLst>
                <a:rect l="0" t="0" r="r" b="b"/>
                <a:pathLst>
                  <a:path w="1135" h="699">
                    <a:moveTo>
                      <a:pt x="549" y="533"/>
                    </a:moveTo>
                    <a:cubicBezTo>
                      <a:pt x="345" y="527"/>
                      <a:pt x="184" y="423"/>
                      <a:pt x="184" y="295"/>
                    </a:cubicBezTo>
                    <a:cubicBezTo>
                      <a:pt x="184" y="204"/>
                      <a:pt x="266" y="125"/>
                      <a:pt x="387" y="84"/>
                    </a:cubicBezTo>
                    <a:cubicBezTo>
                      <a:pt x="387" y="49"/>
                      <a:pt x="387" y="49"/>
                      <a:pt x="387" y="49"/>
                    </a:cubicBezTo>
                    <a:cubicBezTo>
                      <a:pt x="213" y="89"/>
                      <a:pt x="92" y="184"/>
                      <a:pt x="92" y="295"/>
                    </a:cubicBezTo>
                    <a:cubicBezTo>
                      <a:pt x="92" y="427"/>
                      <a:pt x="265" y="536"/>
                      <a:pt x="491" y="556"/>
                    </a:cubicBezTo>
                    <a:cubicBezTo>
                      <a:pt x="491" y="699"/>
                      <a:pt x="491" y="699"/>
                      <a:pt x="491" y="699"/>
                    </a:cubicBezTo>
                    <a:cubicBezTo>
                      <a:pt x="555" y="699"/>
                      <a:pt x="555" y="699"/>
                      <a:pt x="555" y="699"/>
                    </a:cubicBezTo>
                    <a:cubicBezTo>
                      <a:pt x="555" y="533"/>
                      <a:pt x="555" y="533"/>
                      <a:pt x="555" y="533"/>
                    </a:cubicBezTo>
                    <a:cubicBezTo>
                      <a:pt x="549" y="533"/>
                      <a:pt x="549" y="533"/>
                      <a:pt x="549" y="533"/>
                    </a:cubicBezTo>
                    <a:close/>
                    <a:moveTo>
                      <a:pt x="68" y="295"/>
                    </a:moveTo>
                    <a:cubicBezTo>
                      <a:pt x="68" y="175"/>
                      <a:pt x="200" y="73"/>
                      <a:pt x="387" y="32"/>
                    </a:cubicBezTo>
                    <a:cubicBezTo>
                      <a:pt x="387" y="1"/>
                      <a:pt x="387" y="1"/>
                      <a:pt x="387" y="1"/>
                    </a:cubicBezTo>
                    <a:cubicBezTo>
                      <a:pt x="162" y="43"/>
                      <a:pt x="0" y="158"/>
                      <a:pt x="0" y="295"/>
                    </a:cubicBezTo>
                    <a:cubicBezTo>
                      <a:pt x="0" y="434"/>
                      <a:pt x="168" y="551"/>
                      <a:pt x="399" y="590"/>
                    </a:cubicBezTo>
                    <a:cubicBezTo>
                      <a:pt x="399" y="699"/>
                      <a:pt x="399" y="699"/>
                      <a:pt x="399" y="699"/>
                    </a:cubicBezTo>
                    <a:cubicBezTo>
                      <a:pt x="463" y="699"/>
                      <a:pt x="463" y="699"/>
                      <a:pt x="463" y="699"/>
                    </a:cubicBezTo>
                    <a:cubicBezTo>
                      <a:pt x="463" y="569"/>
                      <a:pt x="463" y="569"/>
                      <a:pt x="463" y="569"/>
                    </a:cubicBezTo>
                    <a:cubicBezTo>
                      <a:pt x="459" y="569"/>
                      <a:pt x="459" y="569"/>
                      <a:pt x="459" y="569"/>
                    </a:cubicBezTo>
                    <a:cubicBezTo>
                      <a:pt x="235" y="542"/>
                      <a:pt x="68" y="429"/>
                      <a:pt x="68" y="295"/>
                    </a:cubicBezTo>
                    <a:close/>
                    <a:moveTo>
                      <a:pt x="742" y="0"/>
                    </a:moveTo>
                    <a:cubicBezTo>
                      <a:pt x="742" y="31"/>
                      <a:pt x="742" y="31"/>
                      <a:pt x="742" y="31"/>
                    </a:cubicBezTo>
                    <a:cubicBezTo>
                      <a:pt x="932" y="71"/>
                      <a:pt x="1067" y="174"/>
                      <a:pt x="1067" y="295"/>
                    </a:cubicBezTo>
                    <a:cubicBezTo>
                      <a:pt x="1067" y="430"/>
                      <a:pt x="898" y="543"/>
                      <a:pt x="672" y="570"/>
                    </a:cubicBezTo>
                    <a:cubicBezTo>
                      <a:pt x="667" y="570"/>
                      <a:pt x="667" y="570"/>
                      <a:pt x="667" y="570"/>
                    </a:cubicBezTo>
                    <a:cubicBezTo>
                      <a:pt x="667" y="699"/>
                      <a:pt x="667" y="699"/>
                      <a:pt x="667" y="699"/>
                    </a:cubicBezTo>
                    <a:cubicBezTo>
                      <a:pt x="731" y="699"/>
                      <a:pt x="731" y="699"/>
                      <a:pt x="731" y="699"/>
                    </a:cubicBezTo>
                    <a:cubicBezTo>
                      <a:pt x="731" y="591"/>
                      <a:pt x="731" y="591"/>
                      <a:pt x="731" y="591"/>
                    </a:cubicBezTo>
                    <a:cubicBezTo>
                      <a:pt x="965" y="552"/>
                      <a:pt x="1135" y="435"/>
                      <a:pt x="1135" y="295"/>
                    </a:cubicBezTo>
                    <a:cubicBezTo>
                      <a:pt x="1135" y="157"/>
                      <a:pt x="970" y="40"/>
                      <a:pt x="742" y="0"/>
                    </a:cubicBezTo>
                    <a:close/>
                    <a:moveTo>
                      <a:pt x="1043" y="295"/>
                    </a:moveTo>
                    <a:cubicBezTo>
                      <a:pt x="1043" y="183"/>
                      <a:pt x="918" y="87"/>
                      <a:pt x="742" y="48"/>
                    </a:cubicBezTo>
                    <a:cubicBezTo>
                      <a:pt x="742" y="82"/>
                      <a:pt x="742" y="82"/>
                      <a:pt x="742" y="82"/>
                    </a:cubicBezTo>
                    <a:cubicBezTo>
                      <a:pt x="866" y="122"/>
                      <a:pt x="951" y="202"/>
                      <a:pt x="951" y="295"/>
                    </a:cubicBezTo>
                    <a:cubicBezTo>
                      <a:pt x="951" y="424"/>
                      <a:pt x="786" y="529"/>
                      <a:pt x="580" y="533"/>
                    </a:cubicBezTo>
                    <a:cubicBezTo>
                      <a:pt x="575" y="533"/>
                      <a:pt x="575" y="533"/>
                      <a:pt x="575" y="533"/>
                    </a:cubicBezTo>
                    <a:cubicBezTo>
                      <a:pt x="575" y="699"/>
                      <a:pt x="575" y="699"/>
                      <a:pt x="575" y="699"/>
                    </a:cubicBezTo>
                    <a:cubicBezTo>
                      <a:pt x="639" y="699"/>
                      <a:pt x="639" y="699"/>
                      <a:pt x="639" y="699"/>
                    </a:cubicBezTo>
                    <a:cubicBezTo>
                      <a:pt x="639" y="557"/>
                      <a:pt x="639" y="557"/>
                      <a:pt x="639" y="557"/>
                    </a:cubicBezTo>
                    <a:cubicBezTo>
                      <a:pt x="868" y="537"/>
                      <a:pt x="1043" y="428"/>
                      <a:pt x="1043" y="295"/>
                    </a:cubicBezTo>
                    <a:close/>
                  </a:path>
                </a:pathLst>
              </a:custGeom>
              <a:solidFill>
                <a:srgbClr val="E60012"/>
              </a:solidFill>
              <a:ln w="9525">
                <a:noFill/>
                <a:round/>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40" name="Freeform 14"/>
              <p:cNvSpPr>
                <a:spLocks noEditPoints="1"/>
              </p:cNvSpPr>
              <p:nvPr/>
            </p:nvSpPr>
            <p:spPr bwMode="auto">
              <a:xfrm>
                <a:off x="1938" y="3084"/>
                <a:ext cx="1751" cy="437"/>
              </a:xfrm>
              <a:custGeom>
                <a:avLst/>
                <a:gdLst/>
                <a:ahLst/>
                <a:cxnLst>
                  <a:cxn ang="0">
                    <a:pos x="677" y="72"/>
                  </a:cxn>
                  <a:cxn ang="0">
                    <a:pos x="793" y="32"/>
                  </a:cxn>
                  <a:cxn ang="0">
                    <a:pos x="729" y="102"/>
                  </a:cxn>
                  <a:cxn ang="0">
                    <a:pos x="744" y="178"/>
                  </a:cxn>
                  <a:cxn ang="0">
                    <a:pos x="782" y="252"/>
                  </a:cxn>
                  <a:cxn ang="0">
                    <a:pos x="800" y="208"/>
                  </a:cxn>
                  <a:cxn ang="0">
                    <a:pos x="786" y="136"/>
                  </a:cxn>
                  <a:cxn ang="0">
                    <a:pos x="691" y="95"/>
                  </a:cxn>
                  <a:cxn ang="0">
                    <a:pos x="623" y="140"/>
                  </a:cxn>
                  <a:cxn ang="0">
                    <a:pos x="656" y="254"/>
                  </a:cxn>
                  <a:cxn ang="0">
                    <a:pos x="714" y="166"/>
                  </a:cxn>
                  <a:cxn ang="0">
                    <a:pos x="691" y="95"/>
                  </a:cxn>
                  <a:cxn ang="0">
                    <a:pos x="41" y="70"/>
                  </a:cxn>
                  <a:cxn ang="0">
                    <a:pos x="100" y="275"/>
                  </a:cxn>
                  <a:cxn ang="0">
                    <a:pos x="131" y="144"/>
                  </a:cxn>
                  <a:cxn ang="0">
                    <a:pos x="150" y="51"/>
                  </a:cxn>
                  <a:cxn ang="0">
                    <a:pos x="135" y="114"/>
                  </a:cxn>
                  <a:cxn ang="0">
                    <a:pos x="147" y="88"/>
                  </a:cxn>
                  <a:cxn ang="0">
                    <a:pos x="82" y="98"/>
                  </a:cxn>
                  <a:cxn ang="0">
                    <a:pos x="1072" y="46"/>
                  </a:cxn>
                  <a:cxn ang="0">
                    <a:pos x="1056" y="83"/>
                  </a:cxn>
                  <a:cxn ang="0">
                    <a:pos x="1041" y="173"/>
                  </a:cxn>
                  <a:cxn ang="0">
                    <a:pos x="1164" y="169"/>
                  </a:cxn>
                  <a:cxn ang="0">
                    <a:pos x="1124" y="76"/>
                  </a:cxn>
                  <a:cxn ang="0">
                    <a:pos x="1028" y="43"/>
                  </a:cxn>
                  <a:cxn ang="0">
                    <a:pos x="994" y="72"/>
                  </a:cxn>
                  <a:cxn ang="0">
                    <a:pos x="1028" y="43"/>
                  </a:cxn>
                  <a:cxn ang="0">
                    <a:pos x="1030" y="233"/>
                  </a:cxn>
                  <a:cxn ang="0">
                    <a:pos x="1128" y="183"/>
                  </a:cxn>
                  <a:cxn ang="0">
                    <a:pos x="1067" y="273"/>
                  </a:cxn>
                  <a:cxn ang="0">
                    <a:pos x="1025" y="265"/>
                  </a:cxn>
                  <a:cxn ang="0">
                    <a:pos x="990" y="176"/>
                  </a:cxn>
                  <a:cxn ang="0">
                    <a:pos x="914" y="216"/>
                  </a:cxn>
                  <a:cxn ang="0">
                    <a:pos x="1025" y="145"/>
                  </a:cxn>
                  <a:cxn ang="0">
                    <a:pos x="1077" y="223"/>
                  </a:cxn>
                  <a:cxn ang="0">
                    <a:pos x="421" y="51"/>
                  </a:cxn>
                  <a:cxn ang="0">
                    <a:pos x="472" y="169"/>
                  </a:cxn>
                  <a:cxn ang="0">
                    <a:pos x="424" y="202"/>
                  </a:cxn>
                  <a:cxn ang="0">
                    <a:pos x="464" y="182"/>
                  </a:cxn>
                  <a:cxn ang="0">
                    <a:pos x="447" y="104"/>
                  </a:cxn>
                  <a:cxn ang="0">
                    <a:pos x="464" y="65"/>
                  </a:cxn>
                  <a:cxn ang="0">
                    <a:pos x="358" y="107"/>
                  </a:cxn>
                  <a:cxn ang="0">
                    <a:pos x="353" y="185"/>
                  </a:cxn>
                  <a:cxn ang="0">
                    <a:pos x="341" y="254"/>
                  </a:cxn>
                  <a:cxn ang="0">
                    <a:pos x="383" y="216"/>
                  </a:cxn>
                  <a:cxn ang="0">
                    <a:pos x="455" y="280"/>
                  </a:cxn>
                  <a:cxn ang="0">
                    <a:pos x="422" y="169"/>
                  </a:cxn>
                  <a:cxn ang="0">
                    <a:pos x="422" y="169"/>
                  </a:cxn>
                  <a:cxn ang="0">
                    <a:pos x="413" y="206"/>
                  </a:cxn>
                </a:cxnLst>
                <a:rect l="0" t="0" r="r" b="b"/>
                <a:pathLst>
                  <a:path w="1170" h="290">
                    <a:moveTo>
                      <a:pt x="722" y="34"/>
                    </a:moveTo>
                    <a:cubicBezTo>
                      <a:pt x="729" y="40"/>
                      <a:pt x="723" y="53"/>
                      <a:pt x="727" y="60"/>
                    </a:cubicBezTo>
                    <a:cubicBezTo>
                      <a:pt x="713" y="79"/>
                      <a:pt x="694" y="66"/>
                      <a:pt x="677" y="72"/>
                    </a:cubicBezTo>
                    <a:cubicBezTo>
                      <a:pt x="660" y="57"/>
                      <a:pt x="692" y="54"/>
                      <a:pt x="687" y="36"/>
                    </a:cubicBezTo>
                    <a:cubicBezTo>
                      <a:pt x="695" y="27"/>
                      <a:pt x="713" y="25"/>
                      <a:pt x="722" y="34"/>
                    </a:cubicBezTo>
                    <a:close/>
                    <a:moveTo>
                      <a:pt x="793" y="32"/>
                    </a:moveTo>
                    <a:cubicBezTo>
                      <a:pt x="752" y="91"/>
                      <a:pt x="752" y="91"/>
                      <a:pt x="752" y="91"/>
                    </a:cubicBezTo>
                    <a:cubicBezTo>
                      <a:pt x="741" y="91"/>
                      <a:pt x="741" y="91"/>
                      <a:pt x="741" y="91"/>
                    </a:cubicBezTo>
                    <a:cubicBezTo>
                      <a:pt x="734" y="92"/>
                      <a:pt x="729" y="97"/>
                      <a:pt x="729" y="102"/>
                    </a:cubicBezTo>
                    <a:cubicBezTo>
                      <a:pt x="735" y="113"/>
                      <a:pt x="740" y="131"/>
                      <a:pt x="755" y="131"/>
                    </a:cubicBezTo>
                    <a:cubicBezTo>
                      <a:pt x="753" y="145"/>
                      <a:pt x="768" y="154"/>
                      <a:pt x="765" y="169"/>
                    </a:cubicBezTo>
                    <a:cubicBezTo>
                      <a:pt x="759" y="172"/>
                      <a:pt x="753" y="181"/>
                      <a:pt x="744" y="178"/>
                    </a:cubicBezTo>
                    <a:cubicBezTo>
                      <a:pt x="725" y="187"/>
                      <a:pt x="719" y="208"/>
                      <a:pt x="718" y="229"/>
                    </a:cubicBezTo>
                    <a:cubicBezTo>
                      <a:pt x="723" y="233"/>
                      <a:pt x="725" y="233"/>
                      <a:pt x="729" y="227"/>
                    </a:cubicBezTo>
                    <a:cubicBezTo>
                      <a:pt x="754" y="216"/>
                      <a:pt x="762" y="245"/>
                      <a:pt x="782" y="252"/>
                    </a:cubicBezTo>
                    <a:cubicBezTo>
                      <a:pt x="795" y="257"/>
                      <a:pt x="809" y="253"/>
                      <a:pt x="818" y="240"/>
                    </a:cubicBezTo>
                    <a:cubicBezTo>
                      <a:pt x="819" y="223"/>
                      <a:pt x="838" y="206"/>
                      <a:pt x="824" y="190"/>
                    </a:cubicBezTo>
                    <a:cubicBezTo>
                      <a:pt x="814" y="194"/>
                      <a:pt x="802" y="197"/>
                      <a:pt x="800" y="208"/>
                    </a:cubicBezTo>
                    <a:cubicBezTo>
                      <a:pt x="788" y="220"/>
                      <a:pt x="779" y="204"/>
                      <a:pt x="769" y="201"/>
                    </a:cubicBezTo>
                    <a:cubicBezTo>
                      <a:pt x="764" y="184"/>
                      <a:pt x="774" y="171"/>
                      <a:pt x="790" y="163"/>
                    </a:cubicBezTo>
                    <a:cubicBezTo>
                      <a:pt x="796" y="155"/>
                      <a:pt x="792" y="143"/>
                      <a:pt x="786" y="136"/>
                    </a:cubicBezTo>
                    <a:cubicBezTo>
                      <a:pt x="754" y="95"/>
                      <a:pt x="827" y="94"/>
                      <a:pt x="822" y="60"/>
                    </a:cubicBezTo>
                    <a:cubicBezTo>
                      <a:pt x="812" y="51"/>
                      <a:pt x="810" y="32"/>
                      <a:pt x="793" y="32"/>
                    </a:cubicBezTo>
                    <a:close/>
                    <a:moveTo>
                      <a:pt x="691" y="95"/>
                    </a:moveTo>
                    <a:cubicBezTo>
                      <a:pt x="681" y="101"/>
                      <a:pt x="674" y="112"/>
                      <a:pt x="668" y="121"/>
                    </a:cubicBezTo>
                    <a:cubicBezTo>
                      <a:pt x="656" y="129"/>
                      <a:pt x="642" y="123"/>
                      <a:pt x="635" y="112"/>
                    </a:cubicBezTo>
                    <a:cubicBezTo>
                      <a:pt x="626" y="118"/>
                      <a:pt x="621" y="129"/>
                      <a:pt x="623" y="140"/>
                    </a:cubicBezTo>
                    <a:cubicBezTo>
                      <a:pt x="630" y="159"/>
                      <a:pt x="640" y="175"/>
                      <a:pt x="661" y="180"/>
                    </a:cubicBezTo>
                    <a:cubicBezTo>
                      <a:pt x="653" y="193"/>
                      <a:pt x="623" y="183"/>
                      <a:pt x="623" y="208"/>
                    </a:cubicBezTo>
                    <a:cubicBezTo>
                      <a:pt x="618" y="235"/>
                      <a:pt x="653" y="233"/>
                      <a:pt x="656" y="254"/>
                    </a:cubicBezTo>
                    <a:cubicBezTo>
                      <a:pt x="656" y="261"/>
                      <a:pt x="663" y="259"/>
                      <a:pt x="668" y="259"/>
                    </a:cubicBezTo>
                    <a:cubicBezTo>
                      <a:pt x="684" y="249"/>
                      <a:pt x="679" y="238"/>
                      <a:pt x="680" y="221"/>
                    </a:cubicBezTo>
                    <a:cubicBezTo>
                      <a:pt x="679" y="194"/>
                      <a:pt x="710" y="191"/>
                      <a:pt x="714" y="166"/>
                    </a:cubicBezTo>
                    <a:cubicBezTo>
                      <a:pt x="711" y="157"/>
                      <a:pt x="701" y="159"/>
                      <a:pt x="695" y="154"/>
                    </a:cubicBezTo>
                    <a:cubicBezTo>
                      <a:pt x="683" y="133"/>
                      <a:pt x="708" y="123"/>
                      <a:pt x="708" y="107"/>
                    </a:cubicBezTo>
                    <a:cubicBezTo>
                      <a:pt x="705" y="99"/>
                      <a:pt x="699" y="95"/>
                      <a:pt x="691" y="95"/>
                    </a:cubicBezTo>
                    <a:close/>
                    <a:moveTo>
                      <a:pt x="109" y="0"/>
                    </a:moveTo>
                    <a:cubicBezTo>
                      <a:pt x="84" y="14"/>
                      <a:pt x="102" y="48"/>
                      <a:pt x="90" y="69"/>
                    </a:cubicBezTo>
                    <a:cubicBezTo>
                      <a:pt x="41" y="70"/>
                      <a:pt x="41" y="70"/>
                      <a:pt x="41" y="70"/>
                    </a:cubicBezTo>
                    <a:cubicBezTo>
                      <a:pt x="0" y="84"/>
                      <a:pt x="45" y="112"/>
                      <a:pt x="43" y="135"/>
                    </a:cubicBezTo>
                    <a:cubicBezTo>
                      <a:pt x="52" y="151"/>
                      <a:pt x="68" y="169"/>
                      <a:pt x="90" y="164"/>
                    </a:cubicBezTo>
                    <a:cubicBezTo>
                      <a:pt x="100" y="275"/>
                      <a:pt x="100" y="275"/>
                      <a:pt x="100" y="275"/>
                    </a:cubicBezTo>
                    <a:cubicBezTo>
                      <a:pt x="105" y="280"/>
                      <a:pt x="105" y="280"/>
                      <a:pt x="105" y="280"/>
                    </a:cubicBezTo>
                    <a:cubicBezTo>
                      <a:pt x="114" y="290"/>
                      <a:pt x="125" y="279"/>
                      <a:pt x="133" y="273"/>
                    </a:cubicBezTo>
                    <a:cubicBezTo>
                      <a:pt x="132" y="225"/>
                      <a:pt x="131" y="187"/>
                      <a:pt x="131" y="144"/>
                    </a:cubicBezTo>
                    <a:cubicBezTo>
                      <a:pt x="150" y="139"/>
                      <a:pt x="160" y="122"/>
                      <a:pt x="173" y="108"/>
                    </a:cubicBezTo>
                    <a:cubicBezTo>
                      <a:pt x="178" y="88"/>
                      <a:pt x="202" y="61"/>
                      <a:pt x="183" y="41"/>
                    </a:cubicBezTo>
                    <a:cubicBezTo>
                      <a:pt x="169" y="34"/>
                      <a:pt x="161" y="48"/>
                      <a:pt x="150" y="51"/>
                    </a:cubicBezTo>
                    <a:cubicBezTo>
                      <a:pt x="103" y="69"/>
                      <a:pt x="149" y="3"/>
                      <a:pt x="109" y="0"/>
                    </a:cubicBezTo>
                    <a:close/>
                    <a:moveTo>
                      <a:pt x="147" y="88"/>
                    </a:moveTo>
                    <a:cubicBezTo>
                      <a:pt x="149" y="99"/>
                      <a:pt x="143" y="108"/>
                      <a:pt x="135" y="114"/>
                    </a:cubicBezTo>
                    <a:cubicBezTo>
                      <a:pt x="129" y="114"/>
                      <a:pt x="129" y="114"/>
                      <a:pt x="129" y="114"/>
                    </a:cubicBezTo>
                    <a:cubicBezTo>
                      <a:pt x="131" y="81"/>
                      <a:pt x="131" y="81"/>
                      <a:pt x="131" y="81"/>
                    </a:cubicBezTo>
                    <a:cubicBezTo>
                      <a:pt x="138" y="80"/>
                      <a:pt x="143" y="82"/>
                      <a:pt x="147" y="88"/>
                    </a:cubicBezTo>
                    <a:close/>
                    <a:moveTo>
                      <a:pt x="91" y="129"/>
                    </a:moveTo>
                    <a:cubicBezTo>
                      <a:pt x="83" y="131"/>
                      <a:pt x="77" y="124"/>
                      <a:pt x="72" y="117"/>
                    </a:cubicBezTo>
                    <a:cubicBezTo>
                      <a:pt x="72" y="110"/>
                      <a:pt x="72" y="99"/>
                      <a:pt x="82" y="98"/>
                    </a:cubicBezTo>
                    <a:cubicBezTo>
                      <a:pt x="91" y="98"/>
                      <a:pt x="91" y="98"/>
                      <a:pt x="91" y="98"/>
                    </a:cubicBezTo>
                    <a:lnTo>
                      <a:pt x="91" y="129"/>
                    </a:lnTo>
                    <a:close/>
                    <a:moveTo>
                      <a:pt x="1072" y="46"/>
                    </a:moveTo>
                    <a:cubicBezTo>
                      <a:pt x="1073" y="56"/>
                      <a:pt x="1066" y="70"/>
                      <a:pt x="1082" y="76"/>
                    </a:cubicBezTo>
                    <a:cubicBezTo>
                      <a:pt x="1085" y="84"/>
                      <a:pt x="1085" y="94"/>
                      <a:pt x="1077" y="100"/>
                    </a:cubicBezTo>
                    <a:cubicBezTo>
                      <a:pt x="1064" y="103"/>
                      <a:pt x="1063" y="88"/>
                      <a:pt x="1056" y="83"/>
                    </a:cubicBezTo>
                    <a:cubicBezTo>
                      <a:pt x="1043" y="96"/>
                      <a:pt x="1070" y="107"/>
                      <a:pt x="1062" y="125"/>
                    </a:cubicBezTo>
                    <a:cubicBezTo>
                      <a:pt x="1059" y="136"/>
                      <a:pt x="1046" y="133"/>
                      <a:pt x="1039" y="136"/>
                    </a:cubicBezTo>
                    <a:cubicBezTo>
                      <a:pt x="1039" y="149"/>
                      <a:pt x="1030" y="162"/>
                      <a:pt x="1041" y="173"/>
                    </a:cubicBezTo>
                    <a:cubicBezTo>
                      <a:pt x="1065" y="167"/>
                      <a:pt x="1081" y="135"/>
                      <a:pt x="1111" y="150"/>
                    </a:cubicBezTo>
                    <a:cubicBezTo>
                      <a:pt x="1121" y="157"/>
                      <a:pt x="1129" y="163"/>
                      <a:pt x="1134" y="174"/>
                    </a:cubicBezTo>
                    <a:cubicBezTo>
                      <a:pt x="1143" y="182"/>
                      <a:pt x="1157" y="181"/>
                      <a:pt x="1164" y="169"/>
                    </a:cubicBezTo>
                    <a:cubicBezTo>
                      <a:pt x="1170" y="159"/>
                      <a:pt x="1162" y="151"/>
                      <a:pt x="1155" y="144"/>
                    </a:cubicBezTo>
                    <a:cubicBezTo>
                      <a:pt x="1136" y="132"/>
                      <a:pt x="1108" y="127"/>
                      <a:pt x="1101" y="100"/>
                    </a:cubicBezTo>
                    <a:cubicBezTo>
                      <a:pt x="1102" y="87"/>
                      <a:pt x="1114" y="81"/>
                      <a:pt x="1124" y="76"/>
                    </a:cubicBezTo>
                    <a:cubicBezTo>
                      <a:pt x="1123" y="62"/>
                      <a:pt x="1112" y="52"/>
                      <a:pt x="1111" y="38"/>
                    </a:cubicBezTo>
                    <a:cubicBezTo>
                      <a:pt x="1102" y="16"/>
                      <a:pt x="1072" y="21"/>
                      <a:pt x="1072" y="46"/>
                    </a:cubicBezTo>
                    <a:close/>
                    <a:moveTo>
                      <a:pt x="1028" y="43"/>
                    </a:moveTo>
                    <a:cubicBezTo>
                      <a:pt x="1035" y="62"/>
                      <a:pt x="1021" y="81"/>
                      <a:pt x="1039" y="95"/>
                    </a:cubicBezTo>
                    <a:cubicBezTo>
                      <a:pt x="1014" y="107"/>
                      <a:pt x="990" y="137"/>
                      <a:pt x="961" y="123"/>
                    </a:cubicBezTo>
                    <a:cubicBezTo>
                      <a:pt x="971" y="104"/>
                      <a:pt x="999" y="100"/>
                      <a:pt x="994" y="72"/>
                    </a:cubicBezTo>
                    <a:cubicBezTo>
                      <a:pt x="996" y="72"/>
                      <a:pt x="998" y="73"/>
                      <a:pt x="999" y="70"/>
                    </a:cubicBezTo>
                    <a:cubicBezTo>
                      <a:pt x="998" y="57"/>
                      <a:pt x="992" y="38"/>
                      <a:pt x="1005" y="29"/>
                    </a:cubicBezTo>
                    <a:cubicBezTo>
                      <a:pt x="1015" y="30"/>
                      <a:pt x="1025" y="33"/>
                      <a:pt x="1028" y="43"/>
                    </a:cubicBezTo>
                    <a:close/>
                    <a:moveTo>
                      <a:pt x="1025" y="145"/>
                    </a:moveTo>
                    <a:cubicBezTo>
                      <a:pt x="1025" y="175"/>
                      <a:pt x="1030" y="211"/>
                      <a:pt x="1016" y="237"/>
                    </a:cubicBezTo>
                    <a:cubicBezTo>
                      <a:pt x="1021" y="243"/>
                      <a:pt x="1025" y="233"/>
                      <a:pt x="1030" y="233"/>
                    </a:cubicBezTo>
                    <a:cubicBezTo>
                      <a:pt x="1054" y="217"/>
                      <a:pt x="1035" y="180"/>
                      <a:pt x="1067" y="171"/>
                    </a:cubicBezTo>
                    <a:cubicBezTo>
                      <a:pt x="1076" y="165"/>
                      <a:pt x="1085" y="156"/>
                      <a:pt x="1094" y="164"/>
                    </a:cubicBezTo>
                    <a:cubicBezTo>
                      <a:pt x="1100" y="180"/>
                      <a:pt x="1118" y="174"/>
                      <a:pt x="1128" y="183"/>
                    </a:cubicBezTo>
                    <a:cubicBezTo>
                      <a:pt x="1127" y="212"/>
                      <a:pt x="1110" y="238"/>
                      <a:pt x="1100" y="265"/>
                    </a:cubicBezTo>
                    <a:cubicBezTo>
                      <a:pt x="1101" y="267"/>
                      <a:pt x="1103" y="273"/>
                      <a:pt x="1100" y="275"/>
                    </a:cubicBezTo>
                    <a:cubicBezTo>
                      <a:pt x="1093" y="286"/>
                      <a:pt x="1077" y="277"/>
                      <a:pt x="1067" y="273"/>
                    </a:cubicBezTo>
                    <a:cubicBezTo>
                      <a:pt x="1056" y="258"/>
                      <a:pt x="1056" y="258"/>
                      <a:pt x="1056" y="258"/>
                    </a:cubicBezTo>
                    <a:cubicBezTo>
                      <a:pt x="1057" y="257"/>
                      <a:pt x="1059" y="256"/>
                      <a:pt x="1058" y="254"/>
                    </a:cubicBezTo>
                    <a:cubicBezTo>
                      <a:pt x="1048" y="252"/>
                      <a:pt x="1038" y="264"/>
                      <a:pt x="1025" y="265"/>
                    </a:cubicBezTo>
                    <a:cubicBezTo>
                      <a:pt x="1008" y="265"/>
                      <a:pt x="987" y="267"/>
                      <a:pt x="978" y="249"/>
                    </a:cubicBezTo>
                    <a:cubicBezTo>
                      <a:pt x="970" y="255"/>
                      <a:pt x="958" y="249"/>
                      <a:pt x="954" y="240"/>
                    </a:cubicBezTo>
                    <a:cubicBezTo>
                      <a:pt x="953" y="211"/>
                      <a:pt x="995" y="207"/>
                      <a:pt x="990" y="176"/>
                    </a:cubicBezTo>
                    <a:cubicBezTo>
                      <a:pt x="992" y="173"/>
                      <a:pt x="996" y="175"/>
                      <a:pt x="996" y="171"/>
                    </a:cubicBezTo>
                    <a:cubicBezTo>
                      <a:pt x="986" y="171"/>
                      <a:pt x="973" y="177"/>
                      <a:pt x="963" y="183"/>
                    </a:cubicBezTo>
                    <a:cubicBezTo>
                      <a:pt x="937" y="182"/>
                      <a:pt x="947" y="235"/>
                      <a:pt x="914" y="216"/>
                    </a:cubicBezTo>
                    <a:cubicBezTo>
                      <a:pt x="901" y="205"/>
                      <a:pt x="900" y="189"/>
                      <a:pt x="901" y="174"/>
                    </a:cubicBezTo>
                    <a:cubicBezTo>
                      <a:pt x="915" y="138"/>
                      <a:pt x="958" y="165"/>
                      <a:pt x="977" y="138"/>
                    </a:cubicBezTo>
                    <a:cubicBezTo>
                      <a:pt x="994" y="137"/>
                      <a:pt x="1020" y="113"/>
                      <a:pt x="1025" y="145"/>
                    </a:cubicBezTo>
                    <a:close/>
                    <a:moveTo>
                      <a:pt x="1077" y="223"/>
                    </a:moveTo>
                    <a:cubicBezTo>
                      <a:pt x="1085" y="217"/>
                      <a:pt x="1084" y="207"/>
                      <a:pt x="1088" y="199"/>
                    </a:cubicBezTo>
                    <a:cubicBezTo>
                      <a:pt x="1080" y="200"/>
                      <a:pt x="1074" y="217"/>
                      <a:pt x="1077" y="223"/>
                    </a:cubicBezTo>
                    <a:close/>
                    <a:moveTo>
                      <a:pt x="434" y="6"/>
                    </a:moveTo>
                    <a:cubicBezTo>
                      <a:pt x="421" y="9"/>
                      <a:pt x="410" y="13"/>
                      <a:pt x="398" y="19"/>
                    </a:cubicBezTo>
                    <a:cubicBezTo>
                      <a:pt x="399" y="32"/>
                      <a:pt x="411" y="41"/>
                      <a:pt x="421" y="51"/>
                    </a:cubicBezTo>
                    <a:cubicBezTo>
                      <a:pt x="438" y="55"/>
                      <a:pt x="442" y="30"/>
                      <a:pt x="460" y="36"/>
                    </a:cubicBezTo>
                    <a:cubicBezTo>
                      <a:pt x="475" y="48"/>
                      <a:pt x="482" y="60"/>
                      <a:pt x="481" y="79"/>
                    </a:cubicBezTo>
                    <a:cubicBezTo>
                      <a:pt x="475" y="108"/>
                      <a:pt x="478" y="140"/>
                      <a:pt x="472" y="169"/>
                    </a:cubicBezTo>
                    <a:cubicBezTo>
                      <a:pt x="464" y="185"/>
                      <a:pt x="481" y="213"/>
                      <a:pt x="457" y="216"/>
                    </a:cubicBezTo>
                    <a:cubicBezTo>
                      <a:pt x="454" y="213"/>
                      <a:pt x="451" y="211"/>
                      <a:pt x="450" y="206"/>
                    </a:cubicBezTo>
                    <a:cubicBezTo>
                      <a:pt x="440" y="205"/>
                      <a:pt x="435" y="198"/>
                      <a:pt x="424" y="202"/>
                    </a:cubicBezTo>
                    <a:cubicBezTo>
                      <a:pt x="414" y="201"/>
                      <a:pt x="421" y="192"/>
                      <a:pt x="424" y="187"/>
                    </a:cubicBezTo>
                    <a:cubicBezTo>
                      <a:pt x="436" y="175"/>
                      <a:pt x="442" y="199"/>
                      <a:pt x="455" y="195"/>
                    </a:cubicBezTo>
                    <a:cubicBezTo>
                      <a:pt x="459" y="193"/>
                      <a:pt x="467" y="189"/>
                      <a:pt x="464" y="182"/>
                    </a:cubicBezTo>
                    <a:cubicBezTo>
                      <a:pt x="425" y="157"/>
                      <a:pt x="483" y="131"/>
                      <a:pt x="459" y="102"/>
                    </a:cubicBezTo>
                    <a:cubicBezTo>
                      <a:pt x="454" y="104"/>
                      <a:pt x="450" y="115"/>
                      <a:pt x="443" y="108"/>
                    </a:cubicBezTo>
                    <a:cubicBezTo>
                      <a:pt x="447" y="104"/>
                      <a:pt x="447" y="104"/>
                      <a:pt x="447" y="104"/>
                    </a:cubicBezTo>
                    <a:cubicBezTo>
                      <a:pt x="450" y="97"/>
                      <a:pt x="440" y="93"/>
                      <a:pt x="438" y="89"/>
                    </a:cubicBezTo>
                    <a:cubicBezTo>
                      <a:pt x="440" y="86"/>
                      <a:pt x="443" y="84"/>
                      <a:pt x="447" y="86"/>
                    </a:cubicBezTo>
                    <a:cubicBezTo>
                      <a:pt x="455" y="82"/>
                      <a:pt x="466" y="75"/>
                      <a:pt x="464" y="65"/>
                    </a:cubicBezTo>
                    <a:cubicBezTo>
                      <a:pt x="462" y="58"/>
                      <a:pt x="461" y="49"/>
                      <a:pt x="453" y="50"/>
                    </a:cubicBezTo>
                    <a:cubicBezTo>
                      <a:pt x="430" y="63"/>
                      <a:pt x="400" y="60"/>
                      <a:pt x="377" y="74"/>
                    </a:cubicBezTo>
                    <a:cubicBezTo>
                      <a:pt x="368" y="82"/>
                      <a:pt x="353" y="91"/>
                      <a:pt x="358" y="107"/>
                    </a:cubicBezTo>
                    <a:cubicBezTo>
                      <a:pt x="362" y="110"/>
                      <a:pt x="362" y="118"/>
                      <a:pt x="370" y="117"/>
                    </a:cubicBezTo>
                    <a:cubicBezTo>
                      <a:pt x="371" y="131"/>
                      <a:pt x="366" y="152"/>
                      <a:pt x="383" y="159"/>
                    </a:cubicBezTo>
                    <a:cubicBezTo>
                      <a:pt x="378" y="172"/>
                      <a:pt x="364" y="181"/>
                      <a:pt x="353" y="185"/>
                    </a:cubicBezTo>
                    <a:cubicBezTo>
                      <a:pt x="333" y="172"/>
                      <a:pt x="350" y="142"/>
                      <a:pt x="334" y="127"/>
                    </a:cubicBezTo>
                    <a:cubicBezTo>
                      <a:pt x="328" y="128"/>
                      <a:pt x="321" y="127"/>
                      <a:pt x="317" y="131"/>
                    </a:cubicBezTo>
                    <a:cubicBezTo>
                      <a:pt x="304" y="174"/>
                      <a:pt x="332" y="214"/>
                      <a:pt x="341" y="254"/>
                    </a:cubicBezTo>
                    <a:cubicBezTo>
                      <a:pt x="353" y="249"/>
                      <a:pt x="355" y="235"/>
                      <a:pt x="356" y="223"/>
                    </a:cubicBezTo>
                    <a:cubicBezTo>
                      <a:pt x="370" y="219"/>
                      <a:pt x="383" y="208"/>
                      <a:pt x="396" y="211"/>
                    </a:cubicBezTo>
                    <a:cubicBezTo>
                      <a:pt x="394" y="218"/>
                      <a:pt x="387" y="212"/>
                      <a:pt x="383" y="216"/>
                    </a:cubicBezTo>
                    <a:cubicBezTo>
                      <a:pt x="376" y="226"/>
                      <a:pt x="368" y="237"/>
                      <a:pt x="379" y="248"/>
                    </a:cubicBezTo>
                    <a:cubicBezTo>
                      <a:pt x="408" y="235"/>
                      <a:pt x="408" y="235"/>
                      <a:pt x="408" y="235"/>
                    </a:cubicBezTo>
                    <a:cubicBezTo>
                      <a:pt x="445" y="213"/>
                      <a:pt x="437" y="266"/>
                      <a:pt x="455" y="280"/>
                    </a:cubicBezTo>
                    <a:cubicBezTo>
                      <a:pt x="524" y="231"/>
                      <a:pt x="503" y="137"/>
                      <a:pt x="504" y="60"/>
                    </a:cubicBezTo>
                    <a:cubicBezTo>
                      <a:pt x="495" y="29"/>
                      <a:pt x="460" y="18"/>
                      <a:pt x="434" y="6"/>
                    </a:cubicBezTo>
                    <a:close/>
                    <a:moveTo>
                      <a:pt x="422" y="169"/>
                    </a:moveTo>
                    <a:cubicBezTo>
                      <a:pt x="411" y="164"/>
                      <a:pt x="410" y="154"/>
                      <a:pt x="400" y="148"/>
                    </a:cubicBezTo>
                    <a:cubicBezTo>
                      <a:pt x="412" y="140"/>
                      <a:pt x="399" y="122"/>
                      <a:pt x="412" y="116"/>
                    </a:cubicBezTo>
                    <a:cubicBezTo>
                      <a:pt x="423" y="127"/>
                      <a:pt x="419" y="153"/>
                      <a:pt x="422" y="169"/>
                    </a:cubicBezTo>
                    <a:close/>
                    <a:moveTo>
                      <a:pt x="413" y="206"/>
                    </a:moveTo>
                    <a:cubicBezTo>
                      <a:pt x="409" y="210"/>
                      <a:pt x="402" y="207"/>
                      <a:pt x="396" y="208"/>
                    </a:cubicBezTo>
                    <a:cubicBezTo>
                      <a:pt x="401" y="206"/>
                      <a:pt x="408" y="206"/>
                      <a:pt x="413" y="206"/>
                    </a:cubicBezTo>
                    <a:close/>
                  </a:path>
                </a:pathLst>
              </a:custGeom>
              <a:solidFill>
                <a:srgbClr val="E60012"/>
              </a:solidFill>
              <a:ln w="9525">
                <a:noFill/>
                <a:round/>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nvGrpSpPr>
          <p:cNvPr id="143" name="组合 142"/>
          <p:cNvGrpSpPr/>
          <p:nvPr/>
        </p:nvGrpSpPr>
        <p:grpSpPr bwMode="auto">
          <a:xfrm>
            <a:off x="374650" y="3014663"/>
            <a:ext cx="1028700" cy="568325"/>
            <a:chOff x="135315" y="3014763"/>
            <a:chExt cx="1028963" cy="568239"/>
          </a:xfrm>
        </p:grpSpPr>
        <p:grpSp>
          <p:nvGrpSpPr>
            <p:cNvPr id="35915" name="组合 95"/>
            <p:cNvGrpSpPr/>
            <p:nvPr/>
          </p:nvGrpSpPr>
          <p:grpSpPr bwMode="auto">
            <a:xfrm>
              <a:off x="135315" y="3014763"/>
              <a:ext cx="1028963" cy="568239"/>
              <a:chOff x="467544" y="2406506"/>
              <a:chExt cx="936104" cy="516958"/>
            </a:xfrm>
          </p:grpSpPr>
          <p:sp>
            <p:nvSpPr>
              <p:cNvPr id="146" name="圆角矩形 145"/>
              <p:cNvSpPr/>
              <p:nvPr/>
            </p:nvSpPr>
            <p:spPr>
              <a:xfrm>
                <a:off x="46754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47" name="圆角矩形 146"/>
              <p:cNvSpPr/>
              <p:nvPr/>
            </p:nvSpPr>
            <p:spPr>
              <a:xfrm>
                <a:off x="506549" y="2441162"/>
                <a:ext cx="858095" cy="473637"/>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grpSp>
        <p:pic>
          <p:nvPicPr>
            <p:cNvPr id="35916" name="Picture 3" descr="C:\Documents and Settings\nana\桌面\未标题-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6303" y="3042994"/>
              <a:ext cx="526987" cy="51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8" name="组合 147"/>
          <p:cNvGrpSpPr/>
          <p:nvPr/>
        </p:nvGrpSpPr>
        <p:grpSpPr bwMode="auto">
          <a:xfrm>
            <a:off x="1601788" y="3014663"/>
            <a:ext cx="1028700" cy="568325"/>
            <a:chOff x="1442717" y="3014763"/>
            <a:chExt cx="1028963" cy="568239"/>
          </a:xfrm>
        </p:grpSpPr>
        <p:grpSp>
          <p:nvGrpSpPr>
            <p:cNvPr id="35911" name="组合 100"/>
            <p:cNvGrpSpPr/>
            <p:nvPr/>
          </p:nvGrpSpPr>
          <p:grpSpPr bwMode="auto">
            <a:xfrm>
              <a:off x="1442717" y="3014763"/>
              <a:ext cx="1028963" cy="568239"/>
              <a:chOff x="4149301" y="2406506"/>
              <a:chExt cx="936104" cy="516958"/>
            </a:xfrm>
          </p:grpSpPr>
          <p:sp>
            <p:nvSpPr>
              <p:cNvPr id="151" name="圆角矩形 150"/>
              <p:cNvSpPr/>
              <p:nvPr/>
            </p:nvSpPr>
            <p:spPr>
              <a:xfrm>
                <a:off x="4149301"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52" name="圆角矩形 151"/>
              <p:cNvSpPr/>
              <p:nvPr/>
            </p:nvSpPr>
            <p:spPr>
              <a:xfrm>
                <a:off x="4188305" y="2428166"/>
                <a:ext cx="858095" cy="473637"/>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grpSp>
        <p:pic>
          <p:nvPicPr>
            <p:cNvPr id="35912"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3485" y="3076205"/>
              <a:ext cx="927427" cy="44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 name="组合 152"/>
          <p:cNvGrpSpPr/>
          <p:nvPr/>
        </p:nvGrpSpPr>
        <p:grpSpPr bwMode="auto">
          <a:xfrm>
            <a:off x="4057650" y="3030538"/>
            <a:ext cx="1028700" cy="568325"/>
            <a:chOff x="4057520" y="3031189"/>
            <a:chExt cx="1028963" cy="568239"/>
          </a:xfrm>
        </p:grpSpPr>
        <p:grpSp>
          <p:nvGrpSpPr>
            <p:cNvPr id="35907" name="组合 105"/>
            <p:cNvGrpSpPr/>
            <p:nvPr/>
          </p:nvGrpSpPr>
          <p:grpSpPr bwMode="auto">
            <a:xfrm>
              <a:off x="4057520" y="3031189"/>
              <a:ext cx="1028963" cy="568239"/>
              <a:chOff x="2853696" y="1614418"/>
              <a:chExt cx="936104" cy="516958"/>
            </a:xfrm>
          </p:grpSpPr>
          <p:sp>
            <p:nvSpPr>
              <p:cNvPr id="156" name="圆角矩形 155"/>
              <p:cNvSpPr/>
              <p:nvPr/>
            </p:nvSpPr>
            <p:spPr>
              <a:xfrm>
                <a:off x="2853696"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57" name="圆角矩形 156"/>
              <p:cNvSpPr/>
              <p:nvPr/>
            </p:nvSpPr>
            <p:spPr>
              <a:xfrm>
                <a:off x="2892701" y="1636078"/>
                <a:ext cx="858095" cy="473637"/>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grpSp>
        <p:pic>
          <p:nvPicPr>
            <p:cNvPr id="35908" name="Picture 2" descr="C:\Documents and Settings\nana\桌面\LOGO1.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67459" y="3164927"/>
              <a:ext cx="809084" cy="30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8" name="组合 157"/>
          <p:cNvGrpSpPr/>
          <p:nvPr/>
        </p:nvGrpSpPr>
        <p:grpSpPr bwMode="auto">
          <a:xfrm>
            <a:off x="2878138" y="3914775"/>
            <a:ext cx="1028700" cy="568325"/>
            <a:chOff x="2750118" y="3914377"/>
            <a:chExt cx="1028963" cy="568239"/>
          </a:xfrm>
        </p:grpSpPr>
        <p:grpSp>
          <p:nvGrpSpPr>
            <p:cNvPr id="35903" name="组合 110"/>
            <p:cNvGrpSpPr/>
            <p:nvPr/>
          </p:nvGrpSpPr>
          <p:grpSpPr bwMode="auto">
            <a:xfrm>
              <a:off x="2750118" y="3914377"/>
              <a:ext cx="1028963" cy="568239"/>
              <a:chOff x="5373394" y="1614418"/>
              <a:chExt cx="936104" cy="516958"/>
            </a:xfrm>
          </p:grpSpPr>
          <p:sp>
            <p:nvSpPr>
              <p:cNvPr id="161" name="圆角矩形 160"/>
              <p:cNvSpPr/>
              <p:nvPr/>
            </p:nvSpPr>
            <p:spPr>
              <a:xfrm>
                <a:off x="5373394"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62" name="圆角矩形 161"/>
              <p:cNvSpPr/>
              <p:nvPr/>
            </p:nvSpPr>
            <p:spPr>
              <a:xfrm>
                <a:off x="5412398" y="1636079"/>
                <a:ext cx="858095" cy="475081"/>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grpSp>
        <p:pic>
          <p:nvPicPr>
            <p:cNvPr id="35904" name="Picture 2" descr="C:\Documents and Settings\nana\桌面\word-03.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52115" y="4140604"/>
              <a:ext cx="824968" cy="115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3" name="组合 162"/>
          <p:cNvGrpSpPr/>
          <p:nvPr/>
        </p:nvGrpSpPr>
        <p:grpSpPr bwMode="auto">
          <a:xfrm>
            <a:off x="1601788" y="3914775"/>
            <a:ext cx="1028700" cy="568325"/>
            <a:chOff x="1442717" y="3914377"/>
            <a:chExt cx="1028963" cy="568239"/>
          </a:xfrm>
        </p:grpSpPr>
        <p:grpSp>
          <p:nvGrpSpPr>
            <p:cNvPr id="35899" name="组合 115"/>
            <p:cNvGrpSpPr/>
            <p:nvPr/>
          </p:nvGrpSpPr>
          <p:grpSpPr bwMode="auto">
            <a:xfrm>
              <a:off x="1442717" y="3914377"/>
              <a:ext cx="1028963" cy="568239"/>
              <a:chOff x="4149301" y="1614418"/>
              <a:chExt cx="936104" cy="516958"/>
            </a:xfrm>
          </p:grpSpPr>
          <p:sp>
            <p:nvSpPr>
              <p:cNvPr id="166" name="圆角矩形 165"/>
              <p:cNvSpPr/>
              <p:nvPr/>
            </p:nvSpPr>
            <p:spPr>
              <a:xfrm>
                <a:off x="4149301"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67" name="圆角矩形 166"/>
              <p:cNvSpPr/>
              <p:nvPr/>
            </p:nvSpPr>
            <p:spPr>
              <a:xfrm>
                <a:off x="4188305" y="1636079"/>
                <a:ext cx="858095" cy="473637"/>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grpSp>
        <p:pic>
          <p:nvPicPr>
            <p:cNvPr id="3590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52946" y="3960422"/>
              <a:ext cx="808504" cy="476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8" name="组合 167"/>
          <p:cNvGrpSpPr/>
          <p:nvPr/>
        </p:nvGrpSpPr>
        <p:grpSpPr bwMode="auto">
          <a:xfrm>
            <a:off x="6513513" y="3014663"/>
            <a:ext cx="1028700" cy="568325"/>
            <a:chOff x="6672323" y="3014763"/>
            <a:chExt cx="1028963" cy="568239"/>
          </a:xfrm>
        </p:grpSpPr>
        <p:grpSp>
          <p:nvGrpSpPr>
            <p:cNvPr id="35895" name="组合 120"/>
            <p:cNvGrpSpPr/>
            <p:nvPr/>
          </p:nvGrpSpPr>
          <p:grpSpPr bwMode="auto">
            <a:xfrm>
              <a:off x="6672323" y="3014763"/>
              <a:ext cx="1028963" cy="568239"/>
              <a:chOff x="8906455" y="1614418"/>
              <a:chExt cx="936104" cy="516958"/>
            </a:xfrm>
          </p:grpSpPr>
          <p:sp>
            <p:nvSpPr>
              <p:cNvPr id="171" name="圆角矩形 170"/>
              <p:cNvSpPr/>
              <p:nvPr/>
            </p:nvSpPr>
            <p:spPr>
              <a:xfrm>
                <a:off x="8906455" y="1614418"/>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72" name="圆角矩形 171"/>
              <p:cNvSpPr/>
              <p:nvPr/>
            </p:nvSpPr>
            <p:spPr>
              <a:xfrm>
                <a:off x="8945459" y="1633190"/>
                <a:ext cx="858095" cy="473637"/>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grpSp>
        <p:pic>
          <p:nvPicPr>
            <p:cNvPr id="35896" name="Picture 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92582" y="3070026"/>
              <a:ext cx="588444" cy="4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3" name="组合 172"/>
          <p:cNvGrpSpPr/>
          <p:nvPr/>
        </p:nvGrpSpPr>
        <p:grpSpPr bwMode="auto">
          <a:xfrm>
            <a:off x="2830513" y="3022600"/>
            <a:ext cx="1028700" cy="568325"/>
            <a:chOff x="2750118" y="3022334"/>
            <a:chExt cx="1028963" cy="568239"/>
          </a:xfrm>
        </p:grpSpPr>
        <p:grpSp>
          <p:nvGrpSpPr>
            <p:cNvPr id="35891" name="组合 125"/>
            <p:cNvGrpSpPr/>
            <p:nvPr/>
          </p:nvGrpSpPr>
          <p:grpSpPr bwMode="auto">
            <a:xfrm>
              <a:off x="2750118" y="3022334"/>
              <a:ext cx="1028963" cy="568239"/>
              <a:chOff x="2853696" y="2406506"/>
              <a:chExt cx="936104" cy="516958"/>
            </a:xfrm>
          </p:grpSpPr>
          <p:sp>
            <p:nvSpPr>
              <p:cNvPr id="176" name="圆角矩形 175"/>
              <p:cNvSpPr/>
              <p:nvPr/>
            </p:nvSpPr>
            <p:spPr>
              <a:xfrm>
                <a:off x="2853696"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77" name="圆角矩形 176"/>
              <p:cNvSpPr/>
              <p:nvPr/>
            </p:nvSpPr>
            <p:spPr>
              <a:xfrm>
                <a:off x="2892700" y="2428167"/>
                <a:ext cx="858095" cy="473637"/>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grpSp>
        <p:pic>
          <p:nvPicPr>
            <p:cNvPr id="35892" name="Picture 2"/>
            <p:cNvPicPr>
              <a:picLocks noChangeAspect="1" noChangeArrowheads="1"/>
            </p:cNvPicPr>
            <p:nvPr/>
          </p:nvPicPr>
          <p:blipFill>
            <a:blip r:embed="rId21">
              <a:extLst>
                <a:ext uri="{28A0092B-C50C-407E-A947-70E740481C1C}">
                  <a14:useLocalDpi xmlns:a14="http://schemas.microsoft.com/office/drawing/2010/main" val="0"/>
                </a:ext>
              </a:extLst>
            </a:blip>
            <a:srcRect r="35222"/>
            <a:stretch>
              <a:fillRect/>
            </a:stretch>
          </p:blipFill>
          <p:spPr bwMode="auto">
            <a:xfrm>
              <a:off x="2786751" y="3234642"/>
              <a:ext cx="955697" cy="143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8" name="组合 177"/>
          <p:cNvGrpSpPr/>
          <p:nvPr/>
        </p:nvGrpSpPr>
        <p:grpSpPr bwMode="auto">
          <a:xfrm>
            <a:off x="5284788" y="3030538"/>
            <a:ext cx="1028700" cy="568325"/>
            <a:chOff x="5364921" y="3031189"/>
            <a:chExt cx="1028963" cy="568239"/>
          </a:xfrm>
        </p:grpSpPr>
        <p:grpSp>
          <p:nvGrpSpPr>
            <p:cNvPr id="35887" name="组合 130"/>
            <p:cNvGrpSpPr/>
            <p:nvPr/>
          </p:nvGrpSpPr>
          <p:grpSpPr bwMode="auto">
            <a:xfrm>
              <a:off x="5364921" y="3031189"/>
              <a:ext cx="1028963" cy="568239"/>
              <a:chOff x="5373394" y="2406506"/>
              <a:chExt cx="936104" cy="516958"/>
            </a:xfrm>
          </p:grpSpPr>
          <p:sp>
            <p:nvSpPr>
              <p:cNvPr id="181" name="圆角矩形 180"/>
              <p:cNvSpPr/>
              <p:nvPr/>
            </p:nvSpPr>
            <p:spPr>
              <a:xfrm>
                <a:off x="537339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82" name="圆角矩形 181"/>
              <p:cNvSpPr/>
              <p:nvPr/>
            </p:nvSpPr>
            <p:spPr>
              <a:xfrm>
                <a:off x="5412398" y="2428166"/>
                <a:ext cx="858095" cy="475082"/>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grpSp>
        <p:pic>
          <p:nvPicPr>
            <p:cNvPr id="35888" name="Picture 2"/>
            <p:cNvPicPr>
              <a:picLocks noChangeAspect="1" noChangeArrowheads="1"/>
            </p:cNvPicPr>
            <p:nvPr/>
          </p:nvPicPr>
          <p:blipFill>
            <a:blip r:embed="rId22">
              <a:extLst>
                <a:ext uri="{28A0092B-C50C-407E-A947-70E740481C1C}">
                  <a14:useLocalDpi xmlns:a14="http://schemas.microsoft.com/office/drawing/2010/main" val="0"/>
                </a:ext>
              </a:extLst>
            </a:blip>
            <a:srcRect t="2" r="27731" b="-2"/>
            <a:stretch>
              <a:fillRect/>
            </a:stretch>
          </p:blipFill>
          <p:spPr bwMode="auto">
            <a:xfrm>
              <a:off x="5432893" y="3211553"/>
              <a:ext cx="893019" cy="20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3" name="组合 182"/>
          <p:cNvGrpSpPr/>
          <p:nvPr/>
        </p:nvGrpSpPr>
        <p:grpSpPr bwMode="auto">
          <a:xfrm>
            <a:off x="4152900" y="3914775"/>
            <a:ext cx="1028700" cy="568325"/>
            <a:chOff x="4057520" y="3914377"/>
            <a:chExt cx="1028963" cy="568239"/>
          </a:xfrm>
        </p:grpSpPr>
        <p:grpSp>
          <p:nvGrpSpPr>
            <p:cNvPr id="35883" name="组合 135"/>
            <p:cNvGrpSpPr/>
            <p:nvPr/>
          </p:nvGrpSpPr>
          <p:grpSpPr bwMode="auto">
            <a:xfrm>
              <a:off x="4057520" y="3914377"/>
              <a:ext cx="1028963" cy="568239"/>
              <a:chOff x="6455224" y="2406506"/>
              <a:chExt cx="936104" cy="516958"/>
            </a:xfrm>
          </p:grpSpPr>
          <p:sp>
            <p:nvSpPr>
              <p:cNvPr id="186" name="圆角矩形 185"/>
              <p:cNvSpPr/>
              <p:nvPr/>
            </p:nvSpPr>
            <p:spPr>
              <a:xfrm>
                <a:off x="6455224"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87" name="圆角矩形 186"/>
              <p:cNvSpPr/>
              <p:nvPr/>
            </p:nvSpPr>
            <p:spPr>
              <a:xfrm>
                <a:off x="6494229" y="2428167"/>
                <a:ext cx="858095" cy="473637"/>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grpSp>
        <p:pic>
          <p:nvPicPr>
            <p:cNvPr id="35884" name="Picture 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94671" y="3988924"/>
              <a:ext cx="354661" cy="41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8" name="组合 187"/>
          <p:cNvGrpSpPr/>
          <p:nvPr/>
        </p:nvGrpSpPr>
        <p:grpSpPr bwMode="auto">
          <a:xfrm>
            <a:off x="7740650" y="3014663"/>
            <a:ext cx="1028700" cy="568325"/>
            <a:chOff x="7979723" y="3014763"/>
            <a:chExt cx="1028963" cy="568239"/>
          </a:xfrm>
        </p:grpSpPr>
        <p:grpSp>
          <p:nvGrpSpPr>
            <p:cNvPr id="35879" name="组合 140"/>
            <p:cNvGrpSpPr/>
            <p:nvPr/>
          </p:nvGrpSpPr>
          <p:grpSpPr bwMode="auto">
            <a:xfrm>
              <a:off x="7979723" y="3014763"/>
              <a:ext cx="1028963" cy="568239"/>
              <a:chOff x="6455224" y="801103"/>
              <a:chExt cx="936104" cy="516958"/>
            </a:xfrm>
          </p:grpSpPr>
          <p:sp>
            <p:nvSpPr>
              <p:cNvPr id="191" name="圆角矩形 190"/>
              <p:cNvSpPr/>
              <p:nvPr/>
            </p:nvSpPr>
            <p:spPr>
              <a:xfrm>
                <a:off x="6455224"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92" name="圆角矩形 191"/>
              <p:cNvSpPr/>
              <p:nvPr/>
            </p:nvSpPr>
            <p:spPr>
              <a:xfrm>
                <a:off x="6494229" y="822763"/>
                <a:ext cx="858095" cy="473637"/>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grpSp>
        <p:pic>
          <p:nvPicPr>
            <p:cNvPr id="35880"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65404" y="3077503"/>
              <a:ext cx="657600" cy="442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3" name="组合 192"/>
          <p:cNvGrpSpPr/>
          <p:nvPr/>
        </p:nvGrpSpPr>
        <p:grpSpPr bwMode="auto">
          <a:xfrm>
            <a:off x="6513513" y="3914775"/>
            <a:ext cx="1028700" cy="568325"/>
            <a:chOff x="6672323" y="3914377"/>
            <a:chExt cx="1028963" cy="568239"/>
          </a:xfrm>
        </p:grpSpPr>
        <p:grpSp>
          <p:nvGrpSpPr>
            <p:cNvPr id="35875" name="组合 145"/>
            <p:cNvGrpSpPr/>
            <p:nvPr/>
          </p:nvGrpSpPr>
          <p:grpSpPr bwMode="auto">
            <a:xfrm>
              <a:off x="6672323" y="3914377"/>
              <a:ext cx="1028963" cy="568239"/>
              <a:chOff x="2853696" y="801103"/>
              <a:chExt cx="936104" cy="516958"/>
            </a:xfrm>
          </p:grpSpPr>
          <p:sp>
            <p:nvSpPr>
              <p:cNvPr id="196" name="圆角矩形 195"/>
              <p:cNvSpPr/>
              <p:nvPr/>
            </p:nvSpPr>
            <p:spPr>
              <a:xfrm>
                <a:off x="2853696" y="801103"/>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197" name="圆角矩形 196"/>
              <p:cNvSpPr/>
              <p:nvPr/>
            </p:nvSpPr>
            <p:spPr>
              <a:xfrm>
                <a:off x="2892700" y="822764"/>
                <a:ext cx="858095" cy="473637"/>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grpSp>
        <p:pic>
          <p:nvPicPr>
            <p:cNvPr id="35876" name="图片 146" descr="交银租赁logo.png"/>
            <p:cNvPicPr>
              <a:picLocks noChangeAspect="1"/>
            </p:cNvPicPr>
            <p:nvPr/>
          </p:nvPicPr>
          <p:blipFill>
            <a:blip r:embed="rId25">
              <a:extLst>
                <a:ext uri="{28A0092B-C50C-407E-A947-70E740481C1C}">
                  <a14:useLocalDpi xmlns:a14="http://schemas.microsoft.com/office/drawing/2010/main" val="0"/>
                </a:ext>
              </a:extLst>
            </a:blip>
            <a:srcRect r="86388"/>
            <a:stretch>
              <a:fillRect/>
            </a:stretch>
          </p:blipFill>
          <p:spPr bwMode="auto">
            <a:xfrm>
              <a:off x="6961705" y="3937320"/>
              <a:ext cx="551799" cy="52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8" name="组合 197"/>
          <p:cNvGrpSpPr/>
          <p:nvPr/>
        </p:nvGrpSpPr>
        <p:grpSpPr bwMode="auto">
          <a:xfrm>
            <a:off x="5429250" y="3914775"/>
            <a:ext cx="1028700" cy="568325"/>
            <a:chOff x="5341172" y="3914377"/>
            <a:chExt cx="1028963" cy="568239"/>
          </a:xfrm>
        </p:grpSpPr>
        <p:grpSp>
          <p:nvGrpSpPr>
            <p:cNvPr id="35871" name="组合 150"/>
            <p:cNvGrpSpPr/>
            <p:nvPr/>
          </p:nvGrpSpPr>
          <p:grpSpPr bwMode="auto">
            <a:xfrm>
              <a:off x="5341172" y="3914377"/>
              <a:ext cx="1028963" cy="568239"/>
              <a:chOff x="7612818" y="2406506"/>
              <a:chExt cx="936104" cy="516958"/>
            </a:xfrm>
          </p:grpSpPr>
          <p:sp>
            <p:nvSpPr>
              <p:cNvPr id="201" name="圆角矩形 200"/>
              <p:cNvSpPr/>
              <p:nvPr/>
            </p:nvSpPr>
            <p:spPr>
              <a:xfrm>
                <a:off x="7612818" y="2406506"/>
                <a:ext cx="936104" cy="516958"/>
              </a:xfrm>
              <a:prstGeom prst="roundRect">
                <a:avLst>
                  <a:gd name="adj" fmla="val 6992"/>
                </a:avLst>
              </a:prstGeom>
              <a:gradFill>
                <a:gsLst>
                  <a:gs pos="0">
                    <a:schemeClr val="bg1">
                      <a:lumMod val="95000"/>
                    </a:schemeClr>
                  </a:gs>
                  <a:gs pos="100000">
                    <a:schemeClr val="bg1">
                      <a:lumMod val="85000"/>
                      <a:alpha val="72000"/>
                    </a:schemeClr>
                  </a:gs>
                </a:gsLst>
                <a:lin ang="5400000" scaled="0"/>
              </a:gradFill>
              <a:ln w="3175">
                <a:solidFill>
                  <a:schemeClr val="bg1">
                    <a:lumMod val="75000"/>
                  </a:schemeClr>
                </a:solid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sp>
            <p:nvSpPr>
              <p:cNvPr id="202" name="圆角矩形 201"/>
              <p:cNvSpPr/>
              <p:nvPr/>
            </p:nvSpPr>
            <p:spPr>
              <a:xfrm>
                <a:off x="7651823" y="2425279"/>
                <a:ext cx="858095" cy="473637"/>
              </a:xfrm>
              <a:prstGeom prst="roundRect">
                <a:avLst>
                  <a:gd name="adj" fmla="val 6992"/>
                </a:avLst>
              </a:prstGeom>
              <a:solidFill>
                <a:schemeClr val="bg1"/>
              </a:solidFill>
              <a:ln w="3175">
                <a:noFill/>
              </a:ln>
              <a:effectLst/>
            </p:spPr>
            <p:txBody>
              <a:bodyPr/>
              <a:lstStyle/>
              <a:p>
                <a:pPr algn="ctr" eaLnBrk="1" fontAlgn="auto" hangingPunct="1">
                  <a:spcBef>
                    <a:spcPts val="0"/>
                  </a:spcBef>
                  <a:spcAft>
                    <a:spcPts val="0"/>
                  </a:spcAft>
                  <a:defRPr/>
                </a:pPr>
                <a:endParaRPr lang="zh-CN" altLang="en-US" sz="1350">
                  <a:solidFill>
                    <a:prstClr val="black"/>
                  </a:solidFill>
                  <a:latin typeface="+mn-lt"/>
                  <a:ea typeface="+mn-ea"/>
                </a:endParaRPr>
              </a:p>
            </p:txBody>
          </p:sp>
        </p:grpSp>
        <p:pic>
          <p:nvPicPr>
            <p:cNvPr id="35872" name="Picture 2" descr="C:\Documents and Settings\nana\桌面\未标题-1.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599942" y="3962455"/>
              <a:ext cx="511423" cy="47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repeatCount="indefinite" fill="hold" nodeType="withEffect">
                                  <p:stCondLst>
                                    <p:cond delay="300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p:tgtEl>
                                          <p:spTgt spid="46"/>
                                        </p:tgtEl>
                                        <p:attrNameLst>
                                          <p:attrName>ppt_x</p:attrName>
                                        </p:attrNameLst>
                                      </p:cBhvr>
                                      <p:tavLst>
                                        <p:tav tm="0">
                                          <p:val>
                                            <p:strVal val="#ppt_x-#ppt_w*1.125000"/>
                                          </p:val>
                                        </p:tav>
                                        <p:tav tm="100000">
                                          <p:val>
                                            <p:strVal val="#ppt_x"/>
                                          </p:val>
                                        </p:tav>
                                      </p:tavLst>
                                    </p:anim>
                                    <p:animEffect transition="in" filter="wipe(right)">
                                      <p:cBhvr>
                                        <p:cTn id="8" dur="500"/>
                                        <p:tgtEl>
                                          <p:spTgt spid="46"/>
                                        </p:tgtEl>
                                      </p:cBhvr>
                                    </p:animEffect>
                                  </p:childTnLst>
                                </p:cTn>
                              </p:par>
                              <p:par>
                                <p:cTn id="9" presetID="23" presetClass="entr" presetSubtype="528" fill="hold" nodeType="withEffect">
                                  <p:stCondLst>
                                    <p:cond delay="200"/>
                                  </p:stCondLst>
                                  <p:childTnLst>
                                    <p:set>
                                      <p:cBhvr>
                                        <p:cTn id="10" dur="1" fill="hold">
                                          <p:stCondLst>
                                            <p:cond delay="0"/>
                                          </p:stCondLst>
                                        </p:cTn>
                                        <p:tgtEl>
                                          <p:spTgt spid="76"/>
                                        </p:tgtEl>
                                        <p:attrNameLst>
                                          <p:attrName>style.visibility</p:attrName>
                                        </p:attrNameLst>
                                      </p:cBhvr>
                                      <p:to>
                                        <p:strVal val="visible"/>
                                      </p:to>
                                    </p:set>
                                    <p:anim calcmode="lin" valueType="num">
                                      <p:cBhvr>
                                        <p:cTn id="11" dur="500" fill="hold"/>
                                        <p:tgtEl>
                                          <p:spTgt spid="76"/>
                                        </p:tgtEl>
                                        <p:attrNameLst>
                                          <p:attrName>ppt_w</p:attrName>
                                        </p:attrNameLst>
                                      </p:cBhvr>
                                      <p:tavLst>
                                        <p:tav tm="0">
                                          <p:val>
                                            <p:fltVal val="0"/>
                                          </p:val>
                                        </p:tav>
                                        <p:tav tm="100000">
                                          <p:val>
                                            <p:strVal val="#ppt_w"/>
                                          </p:val>
                                        </p:tav>
                                      </p:tavLst>
                                    </p:anim>
                                    <p:anim calcmode="lin" valueType="num">
                                      <p:cBhvr>
                                        <p:cTn id="12" dur="500" fill="hold"/>
                                        <p:tgtEl>
                                          <p:spTgt spid="76"/>
                                        </p:tgtEl>
                                        <p:attrNameLst>
                                          <p:attrName>ppt_h</p:attrName>
                                        </p:attrNameLst>
                                      </p:cBhvr>
                                      <p:tavLst>
                                        <p:tav tm="0">
                                          <p:val>
                                            <p:fltVal val="0"/>
                                          </p:val>
                                        </p:tav>
                                        <p:tav tm="100000">
                                          <p:val>
                                            <p:strVal val="#ppt_h"/>
                                          </p:val>
                                        </p:tav>
                                      </p:tavLst>
                                    </p:anim>
                                    <p:anim calcmode="lin" valueType="num">
                                      <p:cBhvr>
                                        <p:cTn id="13" dur="500" fill="hold"/>
                                        <p:tgtEl>
                                          <p:spTgt spid="76"/>
                                        </p:tgtEl>
                                        <p:attrNameLst>
                                          <p:attrName>ppt_x</p:attrName>
                                        </p:attrNameLst>
                                      </p:cBhvr>
                                      <p:tavLst>
                                        <p:tav tm="0">
                                          <p:val>
                                            <p:fltVal val="0.5"/>
                                          </p:val>
                                        </p:tav>
                                        <p:tav tm="100000">
                                          <p:val>
                                            <p:strVal val="#ppt_x"/>
                                          </p:val>
                                        </p:tav>
                                      </p:tavLst>
                                    </p:anim>
                                    <p:anim calcmode="lin" valueType="num">
                                      <p:cBhvr>
                                        <p:cTn id="14" dur="500" fill="hold"/>
                                        <p:tgtEl>
                                          <p:spTgt spid="76"/>
                                        </p:tgtEl>
                                        <p:attrNameLst>
                                          <p:attrName>ppt_y</p:attrName>
                                        </p:attrNameLst>
                                      </p:cBhvr>
                                      <p:tavLst>
                                        <p:tav tm="0">
                                          <p:val>
                                            <p:fltVal val="0.5"/>
                                          </p:val>
                                        </p:tav>
                                        <p:tav tm="100000">
                                          <p:val>
                                            <p:strVal val="#ppt_y"/>
                                          </p:val>
                                        </p:tav>
                                      </p:tavLst>
                                    </p:anim>
                                  </p:childTnLst>
                                </p:cTn>
                              </p:par>
                              <p:par>
                                <p:cTn id="15" presetID="6" presetClass="emph" presetSubtype="0" autoRev="1" fill="hold" nodeType="withEffect">
                                  <p:stCondLst>
                                    <p:cond delay="800"/>
                                  </p:stCondLst>
                                  <p:childTnLst>
                                    <p:animScale>
                                      <p:cBhvr>
                                        <p:cTn id="16" dur="150" fill="hold"/>
                                        <p:tgtEl>
                                          <p:spTgt spid="76"/>
                                        </p:tgtEl>
                                      </p:cBhvr>
                                      <p:by x="110000" y="110000"/>
                                    </p:animScale>
                                  </p:childTnLst>
                                </p:cTn>
                              </p:par>
                              <p:par>
                                <p:cTn id="17" presetID="23" presetClass="entr" presetSubtype="528" fill="hold" nodeType="withEffect">
                                  <p:stCondLst>
                                    <p:cond delay="300"/>
                                  </p:stCondLst>
                                  <p:childTnLst>
                                    <p:set>
                                      <p:cBhvr>
                                        <p:cTn id="18" dur="1" fill="hold">
                                          <p:stCondLst>
                                            <p:cond delay="0"/>
                                          </p:stCondLst>
                                        </p:cTn>
                                        <p:tgtEl>
                                          <p:spTgt spid="81"/>
                                        </p:tgtEl>
                                        <p:attrNameLst>
                                          <p:attrName>style.visibility</p:attrName>
                                        </p:attrNameLst>
                                      </p:cBhvr>
                                      <p:to>
                                        <p:strVal val="visible"/>
                                      </p:to>
                                    </p:set>
                                    <p:anim calcmode="lin" valueType="num">
                                      <p:cBhvr>
                                        <p:cTn id="19" dur="500" fill="hold"/>
                                        <p:tgtEl>
                                          <p:spTgt spid="81"/>
                                        </p:tgtEl>
                                        <p:attrNameLst>
                                          <p:attrName>ppt_w</p:attrName>
                                        </p:attrNameLst>
                                      </p:cBhvr>
                                      <p:tavLst>
                                        <p:tav tm="0">
                                          <p:val>
                                            <p:fltVal val="0"/>
                                          </p:val>
                                        </p:tav>
                                        <p:tav tm="100000">
                                          <p:val>
                                            <p:strVal val="#ppt_w"/>
                                          </p:val>
                                        </p:tav>
                                      </p:tavLst>
                                    </p:anim>
                                    <p:anim calcmode="lin" valueType="num">
                                      <p:cBhvr>
                                        <p:cTn id="20" dur="500" fill="hold"/>
                                        <p:tgtEl>
                                          <p:spTgt spid="81"/>
                                        </p:tgtEl>
                                        <p:attrNameLst>
                                          <p:attrName>ppt_h</p:attrName>
                                        </p:attrNameLst>
                                      </p:cBhvr>
                                      <p:tavLst>
                                        <p:tav tm="0">
                                          <p:val>
                                            <p:fltVal val="0"/>
                                          </p:val>
                                        </p:tav>
                                        <p:tav tm="100000">
                                          <p:val>
                                            <p:strVal val="#ppt_h"/>
                                          </p:val>
                                        </p:tav>
                                      </p:tavLst>
                                    </p:anim>
                                    <p:anim calcmode="lin" valueType="num">
                                      <p:cBhvr>
                                        <p:cTn id="21" dur="500" fill="hold"/>
                                        <p:tgtEl>
                                          <p:spTgt spid="81"/>
                                        </p:tgtEl>
                                        <p:attrNameLst>
                                          <p:attrName>ppt_x</p:attrName>
                                        </p:attrNameLst>
                                      </p:cBhvr>
                                      <p:tavLst>
                                        <p:tav tm="0">
                                          <p:val>
                                            <p:fltVal val="0.5"/>
                                          </p:val>
                                        </p:tav>
                                        <p:tav tm="100000">
                                          <p:val>
                                            <p:strVal val="#ppt_x"/>
                                          </p:val>
                                        </p:tav>
                                      </p:tavLst>
                                    </p:anim>
                                    <p:anim calcmode="lin" valueType="num">
                                      <p:cBhvr>
                                        <p:cTn id="22" dur="500" fill="hold"/>
                                        <p:tgtEl>
                                          <p:spTgt spid="81"/>
                                        </p:tgtEl>
                                        <p:attrNameLst>
                                          <p:attrName>ppt_y</p:attrName>
                                        </p:attrNameLst>
                                      </p:cBhvr>
                                      <p:tavLst>
                                        <p:tav tm="0">
                                          <p:val>
                                            <p:fltVal val="0.5"/>
                                          </p:val>
                                        </p:tav>
                                        <p:tav tm="100000">
                                          <p:val>
                                            <p:strVal val="#ppt_y"/>
                                          </p:val>
                                        </p:tav>
                                      </p:tavLst>
                                    </p:anim>
                                  </p:childTnLst>
                                </p:cTn>
                              </p:par>
                              <p:par>
                                <p:cTn id="23" presetID="6" presetClass="emph" presetSubtype="0" autoRev="1" fill="hold" nodeType="withEffect">
                                  <p:stCondLst>
                                    <p:cond delay="900"/>
                                  </p:stCondLst>
                                  <p:childTnLst>
                                    <p:animScale>
                                      <p:cBhvr>
                                        <p:cTn id="24" dur="150" fill="hold"/>
                                        <p:tgtEl>
                                          <p:spTgt spid="81"/>
                                        </p:tgtEl>
                                      </p:cBhvr>
                                      <p:by x="110000" y="110000"/>
                                    </p:animScale>
                                  </p:childTnLst>
                                </p:cTn>
                              </p:par>
                              <p:par>
                                <p:cTn id="25" presetID="23" presetClass="entr" presetSubtype="528" fill="hold" nodeType="withEffect">
                                  <p:stCondLst>
                                    <p:cond delay="400"/>
                                  </p:stCondLst>
                                  <p:childTnLst>
                                    <p:set>
                                      <p:cBhvr>
                                        <p:cTn id="26" dur="1" fill="hold">
                                          <p:stCondLst>
                                            <p:cond delay="0"/>
                                          </p:stCondLst>
                                        </p:cTn>
                                        <p:tgtEl>
                                          <p:spTgt spid="92"/>
                                        </p:tgtEl>
                                        <p:attrNameLst>
                                          <p:attrName>style.visibility</p:attrName>
                                        </p:attrNameLst>
                                      </p:cBhvr>
                                      <p:to>
                                        <p:strVal val="visible"/>
                                      </p:to>
                                    </p:set>
                                    <p:anim calcmode="lin" valueType="num">
                                      <p:cBhvr>
                                        <p:cTn id="27" dur="500" fill="hold"/>
                                        <p:tgtEl>
                                          <p:spTgt spid="92"/>
                                        </p:tgtEl>
                                        <p:attrNameLst>
                                          <p:attrName>ppt_w</p:attrName>
                                        </p:attrNameLst>
                                      </p:cBhvr>
                                      <p:tavLst>
                                        <p:tav tm="0">
                                          <p:val>
                                            <p:fltVal val="0"/>
                                          </p:val>
                                        </p:tav>
                                        <p:tav tm="100000">
                                          <p:val>
                                            <p:strVal val="#ppt_w"/>
                                          </p:val>
                                        </p:tav>
                                      </p:tavLst>
                                    </p:anim>
                                    <p:anim calcmode="lin" valueType="num">
                                      <p:cBhvr>
                                        <p:cTn id="28" dur="500" fill="hold"/>
                                        <p:tgtEl>
                                          <p:spTgt spid="92"/>
                                        </p:tgtEl>
                                        <p:attrNameLst>
                                          <p:attrName>ppt_h</p:attrName>
                                        </p:attrNameLst>
                                      </p:cBhvr>
                                      <p:tavLst>
                                        <p:tav tm="0">
                                          <p:val>
                                            <p:fltVal val="0"/>
                                          </p:val>
                                        </p:tav>
                                        <p:tav tm="100000">
                                          <p:val>
                                            <p:strVal val="#ppt_h"/>
                                          </p:val>
                                        </p:tav>
                                      </p:tavLst>
                                    </p:anim>
                                    <p:anim calcmode="lin" valueType="num">
                                      <p:cBhvr>
                                        <p:cTn id="29" dur="500" fill="hold"/>
                                        <p:tgtEl>
                                          <p:spTgt spid="92"/>
                                        </p:tgtEl>
                                        <p:attrNameLst>
                                          <p:attrName>ppt_x</p:attrName>
                                        </p:attrNameLst>
                                      </p:cBhvr>
                                      <p:tavLst>
                                        <p:tav tm="0">
                                          <p:val>
                                            <p:fltVal val="0.5"/>
                                          </p:val>
                                        </p:tav>
                                        <p:tav tm="100000">
                                          <p:val>
                                            <p:strVal val="#ppt_x"/>
                                          </p:val>
                                        </p:tav>
                                      </p:tavLst>
                                    </p:anim>
                                    <p:anim calcmode="lin" valueType="num">
                                      <p:cBhvr>
                                        <p:cTn id="30" dur="500" fill="hold"/>
                                        <p:tgtEl>
                                          <p:spTgt spid="92"/>
                                        </p:tgtEl>
                                        <p:attrNameLst>
                                          <p:attrName>ppt_y</p:attrName>
                                        </p:attrNameLst>
                                      </p:cBhvr>
                                      <p:tavLst>
                                        <p:tav tm="0">
                                          <p:val>
                                            <p:fltVal val="0.5"/>
                                          </p:val>
                                        </p:tav>
                                        <p:tav tm="100000">
                                          <p:val>
                                            <p:strVal val="#ppt_y"/>
                                          </p:val>
                                        </p:tav>
                                      </p:tavLst>
                                    </p:anim>
                                  </p:childTnLst>
                                </p:cTn>
                              </p:par>
                              <p:par>
                                <p:cTn id="31" presetID="6" presetClass="emph" presetSubtype="0" autoRev="1" fill="hold" nodeType="withEffect">
                                  <p:stCondLst>
                                    <p:cond delay="1000"/>
                                  </p:stCondLst>
                                  <p:childTnLst>
                                    <p:animScale>
                                      <p:cBhvr>
                                        <p:cTn id="32" dur="150" fill="hold"/>
                                        <p:tgtEl>
                                          <p:spTgt spid="92"/>
                                        </p:tgtEl>
                                      </p:cBhvr>
                                      <p:by x="110000" y="110000"/>
                                    </p:animScale>
                                  </p:childTnLst>
                                </p:cTn>
                              </p:par>
                              <p:par>
                                <p:cTn id="33" presetID="23" presetClass="entr" presetSubtype="528" fill="hold" nodeType="withEffect">
                                  <p:stCondLst>
                                    <p:cond delay="500"/>
                                  </p:stCondLst>
                                  <p:childTnLst>
                                    <p:set>
                                      <p:cBhvr>
                                        <p:cTn id="34" dur="1" fill="hold">
                                          <p:stCondLst>
                                            <p:cond delay="0"/>
                                          </p:stCondLst>
                                        </p:cTn>
                                        <p:tgtEl>
                                          <p:spTgt spid="97"/>
                                        </p:tgtEl>
                                        <p:attrNameLst>
                                          <p:attrName>style.visibility</p:attrName>
                                        </p:attrNameLst>
                                      </p:cBhvr>
                                      <p:to>
                                        <p:strVal val="visible"/>
                                      </p:to>
                                    </p:set>
                                    <p:anim calcmode="lin" valueType="num">
                                      <p:cBhvr>
                                        <p:cTn id="35" dur="500" fill="hold"/>
                                        <p:tgtEl>
                                          <p:spTgt spid="97"/>
                                        </p:tgtEl>
                                        <p:attrNameLst>
                                          <p:attrName>ppt_w</p:attrName>
                                        </p:attrNameLst>
                                      </p:cBhvr>
                                      <p:tavLst>
                                        <p:tav tm="0">
                                          <p:val>
                                            <p:fltVal val="0"/>
                                          </p:val>
                                        </p:tav>
                                        <p:tav tm="100000">
                                          <p:val>
                                            <p:strVal val="#ppt_w"/>
                                          </p:val>
                                        </p:tav>
                                      </p:tavLst>
                                    </p:anim>
                                    <p:anim calcmode="lin" valueType="num">
                                      <p:cBhvr>
                                        <p:cTn id="36" dur="500" fill="hold"/>
                                        <p:tgtEl>
                                          <p:spTgt spid="97"/>
                                        </p:tgtEl>
                                        <p:attrNameLst>
                                          <p:attrName>ppt_h</p:attrName>
                                        </p:attrNameLst>
                                      </p:cBhvr>
                                      <p:tavLst>
                                        <p:tav tm="0">
                                          <p:val>
                                            <p:fltVal val="0"/>
                                          </p:val>
                                        </p:tav>
                                        <p:tav tm="100000">
                                          <p:val>
                                            <p:strVal val="#ppt_h"/>
                                          </p:val>
                                        </p:tav>
                                      </p:tavLst>
                                    </p:anim>
                                    <p:anim calcmode="lin" valueType="num">
                                      <p:cBhvr>
                                        <p:cTn id="37" dur="500" fill="hold"/>
                                        <p:tgtEl>
                                          <p:spTgt spid="97"/>
                                        </p:tgtEl>
                                        <p:attrNameLst>
                                          <p:attrName>ppt_x</p:attrName>
                                        </p:attrNameLst>
                                      </p:cBhvr>
                                      <p:tavLst>
                                        <p:tav tm="0">
                                          <p:val>
                                            <p:fltVal val="0.5"/>
                                          </p:val>
                                        </p:tav>
                                        <p:tav tm="100000">
                                          <p:val>
                                            <p:strVal val="#ppt_x"/>
                                          </p:val>
                                        </p:tav>
                                      </p:tavLst>
                                    </p:anim>
                                    <p:anim calcmode="lin" valueType="num">
                                      <p:cBhvr>
                                        <p:cTn id="38" dur="500" fill="hold"/>
                                        <p:tgtEl>
                                          <p:spTgt spid="97"/>
                                        </p:tgtEl>
                                        <p:attrNameLst>
                                          <p:attrName>ppt_y</p:attrName>
                                        </p:attrNameLst>
                                      </p:cBhvr>
                                      <p:tavLst>
                                        <p:tav tm="0">
                                          <p:val>
                                            <p:fltVal val="0.5"/>
                                          </p:val>
                                        </p:tav>
                                        <p:tav tm="100000">
                                          <p:val>
                                            <p:strVal val="#ppt_y"/>
                                          </p:val>
                                        </p:tav>
                                      </p:tavLst>
                                    </p:anim>
                                  </p:childTnLst>
                                </p:cTn>
                              </p:par>
                              <p:par>
                                <p:cTn id="39" presetID="6" presetClass="emph" presetSubtype="0" autoRev="1" fill="hold" nodeType="withEffect">
                                  <p:stCondLst>
                                    <p:cond delay="1100"/>
                                  </p:stCondLst>
                                  <p:childTnLst>
                                    <p:animScale>
                                      <p:cBhvr>
                                        <p:cTn id="40" dur="150" fill="hold"/>
                                        <p:tgtEl>
                                          <p:spTgt spid="97"/>
                                        </p:tgtEl>
                                      </p:cBhvr>
                                      <p:by x="110000" y="110000"/>
                                    </p:animScale>
                                  </p:childTnLst>
                                </p:cTn>
                              </p:par>
                              <p:par>
                                <p:cTn id="41" presetID="23" presetClass="entr" presetSubtype="528" fill="hold" nodeType="withEffect">
                                  <p:stCondLst>
                                    <p:cond delay="600"/>
                                  </p:stCondLst>
                                  <p:childTnLst>
                                    <p:set>
                                      <p:cBhvr>
                                        <p:cTn id="42" dur="1"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fltVal val="0"/>
                                          </p:val>
                                        </p:tav>
                                        <p:tav tm="100000">
                                          <p:val>
                                            <p:strVal val="#ppt_w"/>
                                          </p:val>
                                        </p:tav>
                                      </p:tavLst>
                                    </p:anim>
                                    <p:anim calcmode="lin" valueType="num">
                                      <p:cBhvr>
                                        <p:cTn id="44" dur="500" fill="hold"/>
                                        <p:tgtEl>
                                          <p:spTgt spid="31"/>
                                        </p:tgtEl>
                                        <p:attrNameLst>
                                          <p:attrName>ppt_h</p:attrName>
                                        </p:attrNameLst>
                                      </p:cBhvr>
                                      <p:tavLst>
                                        <p:tav tm="0">
                                          <p:val>
                                            <p:fltVal val="0"/>
                                          </p:val>
                                        </p:tav>
                                        <p:tav tm="100000">
                                          <p:val>
                                            <p:strVal val="#ppt_h"/>
                                          </p:val>
                                        </p:tav>
                                      </p:tavLst>
                                    </p:anim>
                                    <p:anim calcmode="lin" valueType="num">
                                      <p:cBhvr>
                                        <p:cTn id="45" dur="500" fill="hold"/>
                                        <p:tgtEl>
                                          <p:spTgt spid="31"/>
                                        </p:tgtEl>
                                        <p:attrNameLst>
                                          <p:attrName>ppt_x</p:attrName>
                                        </p:attrNameLst>
                                      </p:cBhvr>
                                      <p:tavLst>
                                        <p:tav tm="0">
                                          <p:val>
                                            <p:fltVal val="0.5"/>
                                          </p:val>
                                        </p:tav>
                                        <p:tav tm="100000">
                                          <p:val>
                                            <p:strVal val="#ppt_x"/>
                                          </p:val>
                                        </p:tav>
                                      </p:tavLst>
                                    </p:anim>
                                    <p:anim calcmode="lin" valueType="num">
                                      <p:cBhvr>
                                        <p:cTn id="46" dur="500" fill="hold"/>
                                        <p:tgtEl>
                                          <p:spTgt spid="31"/>
                                        </p:tgtEl>
                                        <p:attrNameLst>
                                          <p:attrName>ppt_y</p:attrName>
                                        </p:attrNameLst>
                                      </p:cBhvr>
                                      <p:tavLst>
                                        <p:tav tm="0">
                                          <p:val>
                                            <p:fltVal val="0.5"/>
                                          </p:val>
                                        </p:tav>
                                        <p:tav tm="100000">
                                          <p:val>
                                            <p:strVal val="#ppt_y"/>
                                          </p:val>
                                        </p:tav>
                                      </p:tavLst>
                                    </p:anim>
                                  </p:childTnLst>
                                </p:cTn>
                              </p:par>
                              <p:par>
                                <p:cTn id="47" presetID="6" presetClass="emph" presetSubtype="0" autoRev="1" fill="hold" nodeType="withEffect">
                                  <p:stCondLst>
                                    <p:cond delay="1200"/>
                                  </p:stCondLst>
                                  <p:childTnLst>
                                    <p:animScale>
                                      <p:cBhvr>
                                        <p:cTn id="48" dur="150" fill="hold"/>
                                        <p:tgtEl>
                                          <p:spTgt spid="31"/>
                                        </p:tgtEl>
                                      </p:cBhvr>
                                      <p:by x="110000" y="110000"/>
                                    </p:animScale>
                                  </p:childTnLst>
                                </p:cTn>
                              </p:par>
                              <p:par>
                                <p:cTn id="49" presetID="12" presetClass="entr" presetSubtype="2" repeatCount="indefinite" fill="hold" nodeType="withEffect">
                                  <p:stCondLst>
                                    <p:cond delay="3000"/>
                                  </p:stCondLst>
                                  <p:childTnLst>
                                    <p:set>
                                      <p:cBhvr>
                                        <p:cTn id="50" dur="1" fill="hold">
                                          <p:stCondLst>
                                            <p:cond delay="0"/>
                                          </p:stCondLst>
                                        </p:cTn>
                                        <p:tgtEl>
                                          <p:spTgt spid="70"/>
                                        </p:tgtEl>
                                        <p:attrNameLst>
                                          <p:attrName>style.visibility</p:attrName>
                                        </p:attrNameLst>
                                      </p:cBhvr>
                                      <p:to>
                                        <p:strVal val="visible"/>
                                      </p:to>
                                    </p:set>
                                    <p:anim calcmode="lin" valueType="num">
                                      <p:cBhvr additive="base">
                                        <p:cTn id="51" dur="500"/>
                                        <p:tgtEl>
                                          <p:spTgt spid="70"/>
                                        </p:tgtEl>
                                        <p:attrNameLst>
                                          <p:attrName>ppt_x</p:attrName>
                                        </p:attrNameLst>
                                      </p:cBhvr>
                                      <p:tavLst>
                                        <p:tav tm="0">
                                          <p:val>
                                            <p:strVal val="#ppt_x+#ppt_w*1.125000"/>
                                          </p:val>
                                        </p:tav>
                                        <p:tav tm="100000">
                                          <p:val>
                                            <p:strVal val="#ppt_x"/>
                                          </p:val>
                                        </p:tav>
                                      </p:tavLst>
                                    </p:anim>
                                    <p:animEffect transition="in" filter="wipe(left)">
                                      <p:cBhvr>
                                        <p:cTn id="52" dur="500"/>
                                        <p:tgtEl>
                                          <p:spTgt spid="70"/>
                                        </p:tgtEl>
                                      </p:cBhvr>
                                    </p:animEffect>
                                  </p:childTnLst>
                                </p:cTn>
                              </p:par>
                              <p:par>
                                <p:cTn id="53" presetID="23" presetClass="entr" presetSubtype="528" fill="hold" nodeType="withEffect">
                                  <p:stCondLst>
                                    <p:cond delay="700"/>
                                  </p:stCondLst>
                                  <p:childTnLst>
                                    <p:set>
                                      <p:cBhvr>
                                        <p:cTn id="54" dur="1" fill="hold">
                                          <p:stCondLst>
                                            <p:cond delay="0"/>
                                          </p:stCondLst>
                                        </p:cTn>
                                        <p:tgtEl>
                                          <p:spTgt spid="102"/>
                                        </p:tgtEl>
                                        <p:attrNameLst>
                                          <p:attrName>style.visibility</p:attrName>
                                        </p:attrNameLst>
                                      </p:cBhvr>
                                      <p:to>
                                        <p:strVal val="visible"/>
                                      </p:to>
                                    </p:set>
                                    <p:anim calcmode="lin" valueType="num">
                                      <p:cBhvr>
                                        <p:cTn id="55" dur="500" fill="hold"/>
                                        <p:tgtEl>
                                          <p:spTgt spid="102"/>
                                        </p:tgtEl>
                                        <p:attrNameLst>
                                          <p:attrName>ppt_w</p:attrName>
                                        </p:attrNameLst>
                                      </p:cBhvr>
                                      <p:tavLst>
                                        <p:tav tm="0">
                                          <p:val>
                                            <p:fltVal val="0"/>
                                          </p:val>
                                        </p:tav>
                                        <p:tav tm="100000">
                                          <p:val>
                                            <p:strVal val="#ppt_w"/>
                                          </p:val>
                                        </p:tav>
                                      </p:tavLst>
                                    </p:anim>
                                    <p:anim calcmode="lin" valueType="num">
                                      <p:cBhvr>
                                        <p:cTn id="56" dur="500" fill="hold"/>
                                        <p:tgtEl>
                                          <p:spTgt spid="102"/>
                                        </p:tgtEl>
                                        <p:attrNameLst>
                                          <p:attrName>ppt_h</p:attrName>
                                        </p:attrNameLst>
                                      </p:cBhvr>
                                      <p:tavLst>
                                        <p:tav tm="0">
                                          <p:val>
                                            <p:fltVal val="0"/>
                                          </p:val>
                                        </p:tav>
                                        <p:tav tm="100000">
                                          <p:val>
                                            <p:strVal val="#ppt_h"/>
                                          </p:val>
                                        </p:tav>
                                      </p:tavLst>
                                    </p:anim>
                                    <p:anim calcmode="lin" valueType="num">
                                      <p:cBhvr>
                                        <p:cTn id="57" dur="500" fill="hold"/>
                                        <p:tgtEl>
                                          <p:spTgt spid="102"/>
                                        </p:tgtEl>
                                        <p:attrNameLst>
                                          <p:attrName>ppt_x</p:attrName>
                                        </p:attrNameLst>
                                      </p:cBhvr>
                                      <p:tavLst>
                                        <p:tav tm="0">
                                          <p:val>
                                            <p:fltVal val="0.5"/>
                                          </p:val>
                                        </p:tav>
                                        <p:tav tm="100000">
                                          <p:val>
                                            <p:strVal val="#ppt_x"/>
                                          </p:val>
                                        </p:tav>
                                      </p:tavLst>
                                    </p:anim>
                                    <p:anim calcmode="lin" valueType="num">
                                      <p:cBhvr>
                                        <p:cTn id="58" dur="500" fill="hold"/>
                                        <p:tgtEl>
                                          <p:spTgt spid="102"/>
                                        </p:tgtEl>
                                        <p:attrNameLst>
                                          <p:attrName>ppt_y</p:attrName>
                                        </p:attrNameLst>
                                      </p:cBhvr>
                                      <p:tavLst>
                                        <p:tav tm="0">
                                          <p:val>
                                            <p:fltVal val="0.5"/>
                                          </p:val>
                                        </p:tav>
                                        <p:tav tm="100000">
                                          <p:val>
                                            <p:strVal val="#ppt_y"/>
                                          </p:val>
                                        </p:tav>
                                      </p:tavLst>
                                    </p:anim>
                                  </p:childTnLst>
                                </p:cTn>
                              </p:par>
                              <p:par>
                                <p:cTn id="59" presetID="6" presetClass="emph" presetSubtype="0" autoRev="1" fill="hold" nodeType="withEffect">
                                  <p:stCondLst>
                                    <p:cond delay="1300"/>
                                  </p:stCondLst>
                                  <p:childTnLst>
                                    <p:animScale>
                                      <p:cBhvr>
                                        <p:cTn id="60" dur="150" fill="hold"/>
                                        <p:tgtEl>
                                          <p:spTgt spid="102"/>
                                        </p:tgtEl>
                                      </p:cBhvr>
                                      <p:by x="110000" y="110000"/>
                                    </p:animScale>
                                  </p:childTnLst>
                                </p:cTn>
                              </p:par>
                              <p:par>
                                <p:cTn id="61" presetID="23" presetClass="entr" presetSubtype="528" fill="hold" nodeType="withEffect">
                                  <p:stCondLst>
                                    <p:cond delay="800"/>
                                  </p:stCondLst>
                                  <p:childTnLst>
                                    <p:set>
                                      <p:cBhvr>
                                        <p:cTn id="62" dur="1" fill="hold">
                                          <p:stCondLst>
                                            <p:cond delay="0"/>
                                          </p:stCondLst>
                                        </p:cTn>
                                        <p:tgtEl>
                                          <p:spTgt spid="107"/>
                                        </p:tgtEl>
                                        <p:attrNameLst>
                                          <p:attrName>style.visibility</p:attrName>
                                        </p:attrNameLst>
                                      </p:cBhvr>
                                      <p:to>
                                        <p:strVal val="visible"/>
                                      </p:to>
                                    </p:set>
                                    <p:anim calcmode="lin" valueType="num">
                                      <p:cBhvr>
                                        <p:cTn id="63" dur="500" fill="hold"/>
                                        <p:tgtEl>
                                          <p:spTgt spid="107"/>
                                        </p:tgtEl>
                                        <p:attrNameLst>
                                          <p:attrName>ppt_w</p:attrName>
                                        </p:attrNameLst>
                                      </p:cBhvr>
                                      <p:tavLst>
                                        <p:tav tm="0">
                                          <p:val>
                                            <p:fltVal val="0"/>
                                          </p:val>
                                        </p:tav>
                                        <p:tav tm="100000">
                                          <p:val>
                                            <p:strVal val="#ppt_w"/>
                                          </p:val>
                                        </p:tav>
                                      </p:tavLst>
                                    </p:anim>
                                    <p:anim calcmode="lin" valueType="num">
                                      <p:cBhvr>
                                        <p:cTn id="64" dur="500" fill="hold"/>
                                        <p:tgtEl>
                                          <p:spTgt spid="107"/>
                                        </p:tgtEl>
                                        <p:attrNameLst>
                                          <p:attrName>ppt_h</p:attrName>
                                        </p:attrNameLst>
                                      </p:cBhvr>
                                      <p:tavLst>
                                        <p:tav tm="0">
                                          <p:val>
                                            <p:fltVal val="0"/>
                                          </p:val>
                                        </p:tav>
                                        <p:tav tm="100000">
                                          <p:val>
                                            <p:strVal val="#ppt_h"/>
                                          </p:val>
                                        </p:tav>
                                      </p:tavLst>
                                    </p:anim>
                                    <p:anim calcmode="lin" valueType="num">
                                      <p:cBhvr>
                                        <p:cTn id="65" dur="500" fill="hold"/>
                                        <p:tgtEl>
                                          <p:spTgt spid="107"/>
                                        </p:tgtEl>
                                        <p:attrNameLst>
                                          <p:attrName>ppt_x</p:attrName>
                                        </p:attrNameLst>
                                      </p:cBhvr>
                                      <p:tavLst>
                                        <p:tav tm="0">
                                          <p:val>
                                            <p:fltVal val="0.5"/>
                                          </p:val>
                                        </p:tav>
                                        <p:tav tm="100000">
                                          <p:val>
                                            <p:strVal val="#ppt_x"/>
                                          </p:val>
                                        </p:tav>
                                      </p:tavLst>
                                    </p:anim>
                                    <p:anim calcmode="lin" valueType="num">
                                      <p:cBhvr>
                                        <p:cTn id="66" dur="500" fill="hold"/>
                                        <p:tgtEl>
                                          <p:spTgt spid="107"/>
                                        </p:tgtEl>
                                        <p:attrNameLst>
                                          <p:attrName>ppt_y</p:attrName>
                                        </p:attrNameLst>
                                      </p:cBhvr>
                                      <p:tavLst>
                                        <p:tav tm="0">
                                          <p:val>
                                            <p:fltVal val="0.5"/>
                                          </p:val>
                                        </p:tav>
                                        <p:tav tm="100000">
                                          <p:val>
                                            <p:strVal val="#ppt_y"/>
                                          </p:val>
                                        </p:tav>
                                      </p:tavLst>
                                    </p:anim>
                                  </p:childTnLst>
                                </p:cTn>
                              </p:par>
                              <p:par>
                                <p:cTn id="67" presetID="6" presetClass="emph" presetSubtype="0" autoRev="1" fill="hold" nodeType="withEffect">
                                  <p:stCondLst>
                                    <p:cond delay="1500"/>
                                  </p:stCondLst>
                                  <p:childTnLst>
                                    <p:animScale>
                                      <p:cBhvr>
                                        <p:cTn id="68" dur="150" fill="hold"/>
                                        <p:tgtEl>
                                          <p:spTgt spid="107"/>
                                        </p:tgtEl>
                                      </p:cBhvr>
                                      <p:by x="110000" y="110000"/>
                                    </p:animScale>
                                  </p:childTnLst>
                                </p:cTn>
                              </p:par>
                              <p:par>
                                <p:cTn id="69" presetID="23" presetClass="entr" presetSubtype="528" fill="hold" nodeType="withEffect">
                                  <p:stCondLst>
                                    <p:cond delay="900"/>
                                  </p:stCondLst>
                                  <p:childTnLst>
                                    <p:set>
                                      <p:cBhvr>
                                        <p:cTn id="70" dur="1" fill="hold">
                                          <p:stCondLst>
                                            <p:cond delay="0"/>
                                          </p:stCondLst>
                                        </p:cTn>
                                        <p:tgtEl>
                                          <p:spTgt spid="35"/>
                                        </p:tgtEl>
                                        <p:attrNameLst>
                                          <p:attrName>style.visibility</p:attrName>
                                        </p:attrNameLst>
                                      </p:cBhvr>
                                      <p:to>
                                        <p:strVal val="visible"/>
                                      </p:to>
                                    </p:set>
                                    <p:anim calcmode="lin" valueType="num">
                                      <p:cBhvr>
                                        <p:cTn id="71" dur="500" fill="hold"/>
                                        <p:tgtEl>
                                          <p:spTgt spid="35"/>
                                        </p:tgtEl>
                                        <p:attrNameLst>
                                          <p:attrName>ppt_w</p:attrName>
                                        </p:attrNameLst>
                                      </p:cBhvr>
                                      <p:tavLst>
                                        <p:tav tm="0">
                                          <p:val>
                                            <p:fltVal val="0"/>
                                          </p:val>
                                        </p:tav>
                                        <p:tav tm="100000">
                                          <p:val>
                                            <p:strVal val="#ppt_w"/>
                                          </p:val>
                                        </p:tav>
                                      </p:tavLst>
                                    </p:anim>
                                    <p:anim calcmode="lin" valueType="num">
                                      <p:cBhvr>
                                        <p:cTn id="72" dur="500" fill="hold"/>
                                        <p:tgtEl>
                                          <p:spTgt spid="35"/>
                                        </p:tgtEl>
                                        <p:attrNameLst>
                                          <p:attrName>ppt_h</p:attrName>
                                        </p:attrNameLst>
                                      </p:cBhvr>
                                      <p:tavLst>
                                        <p:tav tm="0">
                                          <p:val>
                                            <p:fltVal val="0"/>
                                          </p:val>
                                        </p:tav>
                                        <p:tav tm="100000">
                                          <p:val>
                                            <p:strVal val="#ppt_h"/>
                                          </p:val>
                                        </p:tav>
                                      </p:tavLst>
                                    </p:anim>
                                    <p:anim calcmode="lin" valueType="num">
                                      <p:cBhvr>
                                        <p:cTn id="73" dur="500" fill="hold"/>
                                        <p:tgtEl>
                                          <p:spTgt spid="35"/>
                                        </p:tgtEl>
                                        <p:attrNameLst>
                                          <p:attrName>ppt_x</p:attrName>
                                        </p:attrNameLst>
                                      </p:cBhvr>
                                      <p:tavLst>
                                        <p:tav tm="0">
                                          <p:val>
                                            <p:fltVal val="0.5"/>
                                          </p:val>
                                        </p:tav>
                                        <p:tav tm="100000">
                                          <p:val>
                                            <p:strVal val="#ppt_x"/>
                                          </p:val>
                                        </p:tav>
                                      </p:tavLst>
                                    </p:anim>
                                    <p:anim calcmode="lin" valueType="num">
                                      <p:cBhvr>
                                        <p:cTn id="74" dur="500" fill="hold"/>
                                        <p:tgtEl>
                                          <p:spTgt spid="35"/>
                                        </p:tgtEl>
                                        <p:attrNameLst>
                                          <p:attrName>ppt_y</p:attrName>
                                        </p:attrNameLst>
                                      </p:cBhvr>
                                      <p:tavLst>
                                        <p:tav tm="0">
                                          <p:val>
                                            <p:fltVal val="0.5"/>
                                          </p:val>
                                        </p:tav>
                                        <p:tav tm="100000">
                                          <p:val>
                                            <p:strVal val="#ppt_y"/>
                                          </p:val>
                                        </p:tav>
                                      </p:tavLst>
                                    </p:anim>
                                  </p:childTnLst>
                                </p:cTn>
                              </p:par>
                              <p:par>
                                <p:cTn id="75" presetID="6" presetClass="emph" presetSubtype="0" autoRev="1" fill="hold" nodeType="withEffect">
                                  <p:stCondLst>
                                    <p:cond delay="1600"/>
                                  </p:stCondLst>
                                  <p:childTnLst>
                                    <p:animScale>
                                      <p:cBhvr>
                                        <p:cTn id="76" dur="150" fill="hold"/>
                                        <p:tgtEl>
                                          <p:spTgt spid="35"/>
                                        </p:tgtEl>
                                      </p:cBhvr>
                                      <p:by x="110000" y="110000"/>
                                    </p:animScale>
                                  </p:childTnLst>
                                </p:cTn>
                              </p:par>
                              <p:par>
                                <p:cTn id="77" presetID="23" presetClass="entr" presetSubtype="528" fill="hold" nodeType="withEffect">
                                  <p:stCondLst>
                                    <p:cond delay="1000"/>
                                  </p:stCondLst>
                                  <p:childTnLst>
                                    <p:set>
                                      <p:cBhvr>
                                        <p:cTn id="78" dur="1" fill="hold">
                                          <p:stCondLst>
                                            <p:cond delay="0"/>
                                          </p:stCondLst>
                                        </p:cTn>
                                        <p:tgtEl>
                                          <p:spTgt spid="41"/>
                                        </p:tgtEl>
                                        <p:attrNameLst>
                                          <p:attrName>style.visibility</p:attrName>
                                        </p:attrNameLst>
                                      </p:cBhvr>
                                      <p:to>
                                        <p:strVal val="visible"/>
                                      </p:to>
                                    </p:set>
                                    <p:anim calcmode="lin" valueType="num">
                                      <p:cBhvr>
                                        <p:cTn id="79" dur="500" fill="hold"/>
                                        <p:tgtEl>
                                          <p:spTgt spid="41"/>
                                        </p:tgtEl>
                                        <p:attrNameLst>
                                          <p:attrName>ppt_w</p:attrName>
                                        </p:attrNameLst>
                                      </p:cBhvr>
                                      <p:tavLst>
                                        <p:tav tm="0">
                                          <p:val>
                                            <p:fltVal val="0"/>
                                          </p:val>
                                        </p:tav>
                                        <p:tav tm="100000">
                                          <p:val>
                                            <p:strVal val="#ppt_w"/>
                                          </p:val>
                                        </p:tav>
                                      </p:tavLst>
                                    </p:anim>
                                    <p:anim calcmode="lin" valueType="num">
                                      <p:cBhvr>
                                        <p:cTn id="80" dur="500" fill="hold"/>
                                        <p:tgtEl>
                                          <p:spTgt spid="41"/>
                                        </p:tgtEl>
                                        <p:attrNameLst>
                                          <p:attrName>ppt_h</p:attrName>
                                        </p:attrNameLst>
                                      </p:cBhvr>
                                      <p:tavLst>
                                        <p:tav tm="0">
                                          <p:val>
                                            <p:fltVal val="0"/>
                                          </p:val>
                                        </p:tav>
                                        <p:tav tm="100000">
                                          <p:val>
                                            <p:strVal val="#ppt_h"/>
                                          </p:val>
                                        </p:tav>
                                      </p:tavLst>
                                    </p:anim>
                                    <p:anim calcmode="lin" valueType="num">
                                      <p:cBhvr>
                                        <p:cTn id="81" dur="500" fill="hold"/>
                                        <p:tgtEl>
                                          <p:spTgt spid="41"/>
                                        </p:tgtEl>
                                        <p:attrNameLst>
                                          <p:attrName>ppt_x</p:attrName>
                                        </p:attrNameLst>
                                      </p:cBhvr>
                                      <p:tavLst>
                                        <p:tav tm="0">
                                          <p:val>
                                            <p:fltVal val="0.5"/>
                                          </p:val>
                                        </p:tav>
                                        <p:tav tm="100000">
                                          <p:val>
                                            <p:strVal val="#ppt_x"/>
                                          </p:val>
                                        </p:tav>
                                      </p:tavLst>
                                    </p:anim>
                                    <p:anim calcmode="lin" valueType="num">
                                      <p:cBhvr>
                                        <p:cTn id="82" dur="500" fill="hold"/>
                                        <p:tgtEl>
                                          <p:spTgt spid="41"/>
                                        </p:tgtEl>
                                        <p:attrNameLst>
                                          <p:attrName>ppt_y</p:attrName>
                                        </p:attrNameLst>
                                      </p:cBhvr>
                                      <p:tavLst>
                                        <p:tav tm="0">
                                          <p:val>
                                            <p:fltVal val="0.5"/>
                                          </p:val>
                                        </p:tav>
                                        <p:tav tm="100000">
                                          <p:val>
                                            <p:strVal val="#ppt_y"/>
                                          </p:val>
                                        </p:tav>
                                      </p:tavLst>
                                    </p:anim>
                                  </p:childTnLst>
                                </p:cTn>
                              </p:par>
                              <p:par>
                                <p:cTn id="83" presetID="6" presetClass="emph" presetSubtype="0" autoRev="1" fill="hold" nodeType="withEffect">
                                  <p:stCondLst>
                                    <p:cond delay="1700"/>
                                  </p:stCondLst>
                                  <p:childTnLst>
                                    <p:animScale>
                                      <p:cBhvr>
                                        <p:cTn id="84" dur="150" fill="hold"/>
                                        <p:tgtEl>
                                          <p:spTgt spid="41"/>
                                        </p:tgtEl>
                                      </p:cBhvr>
                                      <p:by x="110000" y="110000"/>
                                    </p:animScale>
                                  </p:childTnLst>
                                </p:cTn>
                              </p:par>
                              <p:par>
                                <p:cTn id="85" presetID="23" presetClass="entr" presetSubtype="528" fill="hold" nodeType="withEffect">
                                  <p:stCondLst>
                                    <p:cond delay="1100"/>
                                  </p:stCondLst>
                                  <p:childTnLst>
                                    <p:set>
                                      <p:cBhvr>
                                        <p:cTn id="86" dur="1" fill="hold">
                                          <p:stCondLst>
                                            <p:cond delay="0"/>
                                          </p:stCondLst>
                                        </p:cTn>
                                        <p:tgtEl>
                                          <p:spTgt spid="112"/>
                                        </p:tgtEl>
                                        <p:attrNameLst>
                                          <p:attrName>style.visibility</p:attrName>
                                        </p:attrNameLst>
                                      </p:cBhvr>
                                      <p:to>
                                        <p:strVal val="visible"/>
                                      </p:to>
                                    </p:set>
                                    <p:anim calcmode="lin" valueType="num">
                                      <p:cBhvr>
                                        <p:cTn id="87" dur="500" fill="hold"/>
                                        <p:tgtEl>
                                          <p:spTgt spid="112"/>
                                        </p:tgtEl>
                                        <p:attrNameLst>
                                          <p:attrName>ppt_w</p:attrName>
                                        </p:attrNameLst>
                                      </p:cBhvr>
                                      <p:tavLst>
                                        <p:tav tm="0">
                                          <p:val>
                                            <p:fltVal val="0"/>
                                          </p:val>
                                        </p:tav>
                                        <p:tav tm="100000">
                                          <p:val>
                                            <p:strVal val="#ppt_w"/>
                                          </p:val>
                                        </p:tav>
                                      </p:tavLst>
                                    </p:anim>
                                    <p:anim calcmode="lin" valueType="num">
                                      <p:cBhvr>
                                        <p:cTn id="88" dur="500" fill="hold"/>
                                        <p:tgtEl>
                                          <p:spTgt spid="112"/>
                                        </p:tgtEl>
                                        <p:attrNameLst>
                                          <p:attrName>ppt_h</p:attrName>
                                        </p:attrNameLst>
                                      </p:cBhvr>
                                      <p:tavLst>
                                        <p:tav tm="0">
                                          <p:val>
                                            <p:fltVal val="0"/>
                                          </p:val>
                                        </p:tav>
                                        <p:tav tm="100000">
                                          <p:val>
                                            <p:strVal val="#ppt_h"/>
                                          </p:val>
                                        </p:tav>
                                      </p:tavLst>
                                    </p:anim>
                                    <p:anim calcmode="lin" valueType="num">
                                      <p:cBhvr>
                                        <p:cTn id="89" dur="500" fill="hold"/>
                                        <p:tgtEl>
                                          <p:spTgt spid="112"/>
                                        </p:tgtEl>
                                        <p:attrNameLst>
                                          <p:attrName>ppt_x</p:attrName>
                                        </p:attrNameLst>
                                      </p:cBhvr>
                                      <p:tavLst>
                                        <p:tav tm="0">
                                          <p:val>
                                            <p:fltVal val="0.5"/>
                                          </p:val>
                                        </p:tav>
                                        <p:tav tm="100000">
                                          <p:val>
                                            <p:strVal val="#ppt_x"/>
                                          </p:val>
                                        </p:tav>
                                      </p:tavLst>
                                    </p:anim>
                                    <p:anim calcmode="lin" valueType="num">
                                      <p:cBhvr>
                                        <p:cTn id="90" dur="500" fill="hold"/>
                                        <p:tgtEl>
                                          <p:spTgt spid="112"/>
                                        </p:tgtEl>
                                        <p:attrNameLst>
                                          <p:attrName>ppt_y</p:attrName>
                                        </p:attrNameLst>
                                      </p:cBhvr>
                                      <p:tavLst>
                                        <p:tav tm="0">
                                          <p:val>
                                            <p:fltVal val="0.5"/>
                                          </p:val>
                                        </p:tav>
                                        <p:tav tm="100000">
                                          <p:val>
                                            <p:strVal val="#ppt_y"/>
                                          </p:val>
                                        </p:tav>
                                      </p:tavLst>
                                    </p:anim>
                                  </p:childTnLst>
                                </p:cTn>
                              </p:par>
                              <p:par>
                                <p:cTn id="91" presetID="6" presetClass="emph" presetSubtype="0" autoRev="1" fill="hold" nodeType="withEffect">
                                  <p:stCondLst>
                                    <p:cond delay="1800"/>
                                  </p:stCondLst>
                                  <p:childTnLst>
                                    <p:animScale>
                                      <p:cBhvr>
                                        <p:cTn id="92" dur="150" fill="hold"/>
                                        <p:tgtEl>
                                          <p:spTgt spid="112"/>
                                        </p:tgtEl>
                                      </p:cBhvr>
                                      <p:by x="110000" y="110000"/>
                                    </p:animScale>
                                  </p:childTnLst>
                                </p:cTn>
                              </p:par>
                              <p:par>
                                <p:cTn id="93" presetID="23" presetClass="entr" presetSubtype="528" fill="hold" nodeType="withEffect">
                                  <p:stCondLst>
                                    <p:cond delay="1200"/>
                                  </p:stCondLst>
                                  <p:childTnLst>
                                    <p:set>
                                      <p:cBhvr>
                                        <p:cTn id="94" dur="1" fill="hold">
                                          <p:stCondLst>
                                            <p:cond delay="0"/>
                                          </p:stCondLst>
                                        </p:cTn>
                                        <p:tgtEl>
                                          <p:spTgt spid="122"/>
                                        </p:tgtEl>
                                        <p:attrNameLst>
                                          <p:attrName>style.visibility</p:attrName>
                                        </p:attrNameLst>
                                      </p:cBhvr>
                                      <p:to>
                                        <p:strVal val="visible"/>
                                      </p:to>
                                    </p:set>
                                    <p:anim calcmode="lin" valueType="num">
                                      <p:cBhvr>
                                        <p:cTn id="95" dur="500" fill="hold"/>
                                        <p:tgtEl>
                                          <p:spTgt spid="122"/>
                                        </p:tgtEl>
                                        <p:attrNameLst>
                                          <p:attrName>ppt_w</p:attrName>
                                        </p:attrNameLst>
                                      </p:cBhvr>
                                      <p:tavLst>
                                        <p:tav tm="0">
                                          <p:val>
                                            <p:fltVal val="0"/>
                                          </p:val>
                                        </p:tav>
                                        <p:tav tm="100000">
                                          <p:val>
                                            <p:strVal val="#ppt_w"/>
                                          </p:val>
                                        </p:tav>
                                      </p:tavLst>
                                    </p:anim>
                                    <p:anim calcmode="lin" valueType="num">
                                      <p:cBhvr>
                                        <p:cTn id="96" dur="500" fill="hold"/>
                                        <p:tgtEl>
                                          <p:spTgt spid="122"/>
                                        </p:tgtEl>
                                        <p:attrNameLst>
                                          <p:attrName>ppt_h</p:attrName>
                                        </p:attrNameLst>
                                      </p:cBhvr>
                                      <p:tavLst>
                                        <p:tav tm="0">
                                          <p:val>
                                            <p:fltVal val="0"/>
                                          </p:val>
                                        </p:tav>
                                        <p:tav tm="100000">
                                          <p:val>
                                            <p:strVal val="#ppt_h"/>
                                          </p:val>
                                        </p:tav>
                                      </p:tavLst>
                                    </p:anim>
                                    <p:anim calcmode="lin" valueType="num">
                                      <p:cBhvr>
                                        <p:cTn id="97" dur="500" fill="hold"/>
                                        <p:tgtEl>
                                          <p:spTgt spid="122"/>
                                        </p:tgtEl>
                                        <p:attrNameLst>
                                          <p:attrName>ppt_x</p:attrName>
                                        </p:attrNameLst>
                                      </p:cBhvr>
                                      <p:tavLst>
                                        <p:tav tm="0">
                                          <p:val>
                                            <p:fltVal val="0.5"/>
                                          </p:val>
                                        </p:tav>
                                        <p:tav tm="100000">
                                          <p:val>
                                            <p:strVal val="#ppt_x"/>
                                          </p:val>
                                        </p:tav>
                                      </p:tavLst>
                                    </p:anim>
                                    <p:anim calcmode="lin" valueType="num">
                                      <p:cBhvr>
                                        <p:cTn id="98" dur="500" fill="hold"/>
                                        <p:tgtEl>
                                          <p:spTgt spid="122"/>
                                        </p:tgtEl>
                                        <p:attrNameLst>
                                          <p:attrName>ppt_y</p:attrName>
                                        </p:attrNameLst>
                                      </p:cBhvr>
                                      <p:tavLst>
                                        <p:tav tm="0">
                                          <p:val>
                                            <p:fltVal val="0.5"/>
                                          </p:val>
                                        </p:tav>
                                        <p:tav tm="100000">
                                          <p:val>
                                            <p:strVal val="#ppt_y"/>
                                          </p:val>
                                        </p:tav>
                                      </p:tavLst>
                                    </p:anim>
                                  </p:childTnLst>
                                </p:cTn>
                              </p:par>
                              <p:par>
                                <p:cTn id="99" presetID="6" presetClass="emph" presetSubtype="0" autoRev="1" fill="hold" nodeType="withEffect">
                                  <p:stCondLst>
                                    <p:cond delay="1900"/>
                                  </p:stCondLst>
                                  <p:childTnLst>
                                    <p:animScale>
                                      <p:cBhvr>
                                        <p:cTn id="100" dur="150" fill="hold"/>
                                        <p:tgtEl>
                                          <p:spTgt spid="122"/>
                                        </p:tgtEl>
                                      </p:cBhvr>
                                      <p:by x="110000" y="110000"/>
                                    </p:animScale>
                                  </p:childTnLst>
                                </p:cTn>
                              </p:par>
                              <p:par>
                                <p:cTn id="101" presetID="23" presetClass="entr" presetSubtype="528" fill="hold" nodeType="withEffect">
                                  <p:stCondLst>
                                    <p:cond delay="1300"/>
                                  </p:stCondLst>
                                  <p:childTnLst>
                                    <p:set>
                                      <p:cBhvr>
                                        <p:cTn id="102" dur="1" fill="hold">
                                          <p:stCondLst>
                                            <p:cond delay="0"/>
                                          </p:stCondLst>
                                        </p:cTn>
                                        <p:tgtEl>
                                          <p:spTgt spid="127"/>
                                        </p:tgtEl>
                                        <p:attrNameLst>
                                          <p:attrName>style.visibility</p:attrName>
                                        </p:attrNameLst>
                                      </p:cBhvr>
                                      <p:to>
                                        <p:strVal val="visible"/>
                                      </p:to>
                                    </p:set>
                                    <p:anim calcmode="lin" valueType="num">
                                      <p:cBhvr>
                                        <p:cTn id="103" dur="500" fill="hold"/>
                                        <p:tgtEl>
                                          <p:spTgt spid="127"/>
                                        </p:tgtEl>
                                        <p:attrNameLst>
                                          <p:attrName>ppt_w</p:attrName>
                                        </p:attrNameLst>
                                      </p:cBhvr>
                                      <p:tavLst>
                                        <p:tav tm="0">
                                          <p:val>
                                            <p:fltVal val="0"/>
                                          </p:val>
                                        </p:tav>
                                        <p:tav tm="100000">
                                          <p:val>
                                            <p:strVal val="#ppt_w"/>
                                          </p:val>
                                        </p:tav>
                                      </p:tavLst>
                                    </p:anim>
                                    <p:anim calcmode="lin" valueType="num">
                                      <p:cBhvr>
                                        <p:cTn id="104" dur="500" fill="hold"/>
                                        <p:tgtEl>
                                          <p:spTgt spid="127"/>
                                        </p:tgtEl>
                                        <p:attrNameLst>
                                          <p:attrName>ppt_h</p:attrName>
                                        </p:attrNameLst>
                                      </p:cBhvr>
                                      <p:tavLst>
                                        <p:tav tm="0">
                                          <p:val>
                                            <p:fltVal val="0"/>
                                          </p:val>
                                        </p:tav>
                                        <p:tav tm="100000">
                                          <p:val>
                                            <p:strVal val="#ppt_h"/>
                                          </p:val>
                                        </p:tav>
                                      </p:tavLst>
                                    </p:anim>
                                    <p:anim calcmode="lin" valueType="num">
                                      <p:cBhvr>
                                        <p:cTn id="105" dur="500" fill="hold"/>
                                        <p:tgtEl>
                                          <p:spTgt spid="127"/>
                                        </p:tgtEl>
                                        <p:attrNameLst>
                                          <p:attrName>ppt_x</p:attrName>
                                        </p:attrNameLst>
                                      </p:cBhvr>
                                      <p:tavLst>
                                        <p:tav tm="0">
                                          <p:val>
                                            <p:fltVal val="0.5"/>
                                          </p:val>
                                        </p:tav>
                                        <p:tav tm="100000">
                                          <p:val>
                                            <p:strVal val="#ppt_x"/>
                                          </p:val>
                                        </p:tav>
                                      </p:tavLst>
                                    </p:anim>
                                    <p:anim calcmode="lin" valueType="num">
                                      <p:cBhvr>
                                        <p:cTn id="106" dur="500" fill="hold"/>
                                        <p:tgtEl>
                                          <p:spTgt spid="127"/>
                                        </p:tgtEl>
                                        <p:attrNameLst>
                                          <p:attrName>ppt_y</p:attrName>
                                        </p:attrNameLst>
                                      </p:cBhvr>
                                      <p:tavLst>
                                        <p:tav tm="0">
                                          <p:val>
                                            <p:fltVal val="0.5"/>
                                          </p:val>
                                        </p:tav>
                                        <p:tav tm="100000">
                                          <p:val>
                                            <p:strVal val="#ppt_y"/>
                                          </p:val>
                                        </p:tav>
                                      </p:tavLst>
                                    </p:anim>
                                  </p:childTnLst>
                                </p:cTn>
                              </p:par>
                              <p:par>
                                <p:cTn id="107" presetID="6" presetClass="emph" presetSubtype="0" autoRev="1" fill="hold" nodeType="withEffect">
                                  <p:stCondLst>
                                    <p:cond delay="2000"/>
                                  </p:stCondLst>
                                  <p:childTnLst>
                                    <p:animScale>
                                      <p:cBhvr>
                                        <p:cTn id="108" dur="150" fill="hold"/>
                                        <p:tgtEl>
                                          <p:spTgt spid="127"/>
                                        </p:tgtEl>
                                      </p:cBhvr>
                                      <p:by x="110000" y="110000"/>
                                    </p:animScale>
                                  </p:childTnLst>
                                </p:cTn>
                              </p:par>
                              <p:par>
                                <p:cTn id="109" presetID="23" presetClass="entr" presetSubtype="528" fill="hold" nodeType="withEffect">
                                  <p:stCondLst>
                                    <p:cond delay="2000"/>
                                  </p:stCondLst>
                                  <p:childTnLst>
                                    <p:set>
                                      <p:cBhvr>
                                        <p:cTn id="110" dur="1" fill="hold">
                                          <p:stCondLst>
                                            <p:cond delay="0"/>
                                          </p:stCondLst>
                                        </p:cTn>
                                        <p:tgtEl>
                                          <p:spTgt spid="143"/>
                                        </p:tgtEl>
                                        <p:attrNameLst>
                                          <p:attrName>style.visibility</p:attrName>
                                        </p:attrNameLst>
                                      </p:cBhvr>
                                      <p:to>
                                        <p:strVal val="visible"/>
                                      </p:to>
                                    </p:set>
                                    <p:anim calcmode="lin" valueType="num">
                                      <p:cBhvr>
                                        <p:cTn id="111" dur="500" fill="hold"/>
                                        <p:tgtEl>
                                          <p:spTgt spid="143"/>
                                        </p:tgtEl>
                                        <p:attrNameLst>
                                          <p:attrName>ppt_w</p:attrName>
                                        </p:attrNameLst>
                                      </p:cBhvr>
                                      <p:tavLst>
                                        <p:tav tm="0">
                                          <p:val>
                                            <p:fltVal val="0"/>
                                          </p:val>
                                        </p:tav>
                                        <p:tav tm="100000">
                                          <p:val>
                                            <p:strVal val="#ppt_w"/>
                                          </p:val>
                                        </p:tav>
                                      </p:tavLst>
                                    </p:anim>
                                    <p:anim calcmode="lin" valueType="num">
                                      <p:cBhvr>
                                        <p:cTn id="112" dur="500" fill="hold"/>
                                        <p:tgtEl>
                                          <p:spTgt spid="143"/>
                                        </p:tgtEl>
                                        <p:attrNameLst>
                                          <p:attrName>ppt_h</p:attrName>
                                        </p:attrNameLst>
                                      </p:cBhvr>
                                      <p:tavLst>
                                        <p:tav tm="0">
                                          <p:val>
                                            <p:fltVal val="0"/>
                                          </p:val>
                                        </p:tav>
                                        <p:tav tm="100000">
                                          <p:val>
                                            <p:strVal val="#ppt_h"/>
                                          </p:val>
                                        </p:tav>
                                      </p:tavLst>
                                    </p:anim>
                                    <p:anim calcmode="lin" valueType="num">
                                      <p:cBhvr>
                                        <p:cTn id="113" dur="500" fill="hold"/>
                                        <p:tgtEl>
                                          <p:spTgt spid="143"/>
                                        </p:tgtEl>
                                        <p:attrNameLst>
                                          <p:attrName>ppt_x</p:attrName>
                                        </p:attrNameLst>
                                      </p:cBhvr>
                                      <p:tavLst>
                                        <p:tav tm="0">
                                          <p:val>
                                            <p:fltVal val="0.5"/>
                                          </p:val>
                                        </p:tav>
                                        <p:tav tm="100000">
                                          <p:val>
                                            <p:strVal val="#ppt_x"/>
                                          </p:val>
                                        </p:tav>
                                      </p:tavLst>
                                    </p:anim>
                                    <p:anim calcmode="lin" valueType="num">
                                      <p:cBhvr>
                                        <p:cTn id="114" dur="500" fill="hold"/>
                                        <p:tgtEl>
                                          <p:spTgt spid="143"/>
                                        </p:tgtEl>
                                        <p:attrNameLst>
                                          <p:attrName>ppt_y</p:attrName>
                                        </p:attrNameLst>
                                      </p:cBhvr>
                                      <p:tavLst>
                                        <p:tav tm="0">
                                          <p:val>
                                            <p:fltVal val="0.5"/>
                                          </p:val>
                                        </p:tav>
                                        <p:tav tm="100000">
                                          <p:val>
                                            <p:strVal val="#ppt_y"/>
                                          </p:val>
                                        </p:tav>
                                      </p:tavLst>
                                    </p:anim>
                                  </p:childTnLst>
                                </p:cTn>
                              </p:par>
                              <p:par>
                                <p:cTn id="115" presetID="6" presetClass="emph" presetSubtype="0" autoRev="1" fill="hold" nodeType="withEffect">
                                  <p:stCondLst>
                                    <p:cond delay="2700"/>
                                  </p:stCondLst>
                                  <p:childTnLst>
                                    <p:animScale>
                                      <p:cBhvr>
                                        <p:cTn id="116" dur="150" fill="hold"/>
                                        <p:tgtEl>
                                          <p:spTgt spid="143"/>
                                        </p:tgtEl>
                                      </p:cBhvr>
                                      <p:by x="110000" y="110000"/>
                                    </p:animScale>
                                  </p:childTnLst>
                                </p:cTn>
                              </p:par>
                              <p:par>
                                <p:cTn id="117" presetID="23" presetClass="entr" presetSubtype="528" fill="hold" nodeType="withEffect">
                                  <p:stCondLst>
                                    <p:cond delay="1900"/>
                                  </p:stCondLst>
                                  <p:childTnLst>
                                    <p:set>
                                      <p:cBhvr>
                                        <p:cTn id="118" dur="1" fill="hold">
                                          <p:stCondLst>
                                            <p:cond delay="0"/>
                                          </p:stCondLst>
                                        </p:cTn>
                                        <p:tgtEl>
                                          <p:spTgt spid="148"/>
                                        </p:tgtEl>
                                        <p:attrNameLst>
                                          <p:attrName>style.visibility</p:attrName>
                                        </p:attrNameLst>
                                      </p:cBhvr>
                                      <p:to>
                                        <p:strVal val="visible"/>
                                      </p:to>
                                    </p:set>
                                    <p:anim calcmode="lin" valueType="num">
                                      <p:cBhvr>
                                        <p:cTn id="119" dur="500" fill="hold"/>
                                        <p:tgtEl>
                                          <p:spTgt spid="148"/>
                                        </p:tgtEl>
                                        <p:attrNameLst>
                                          <p:attrName>ppt_w</p:attrName>
                                        </p:attrNameLst>
                                      </p:cBhvr>
                                      <p:tavLst>
                                        <p:tav tm="0">
                                          <p:val>
                                            <p:fltVal val="0"/>
                                          </p:val>
                                        </p:tav>
                                        <p:tav tm="100000">
                                          <p:val>
                                            <p:strVal val="#ppt_w"/>
                                          </p:val>
                                        </p:tav>
                                      </p:tavLst>
                                    </p:anim>
                                    <p:anim calcmode="lin" valueType="num">
                                      <p:cBhvr>
                                        <p:cTn id="120" dur="500" fill="hold"/>
                                        <p:tgtEl>
                                          <p:spTgt spid="148"/>
                                        </p:tgtEl>
                                        <p:attrNameLst>
                                          <p:attrName>ppt_h</p:attrName>
                                        </p:attrNameLst>
                                      </p:cBhvr>
                                      <p:tavLst>
                                        <p:tav tm="0">
                                          <p:val>
                                            <p:fltVal val="0"/>
                                          </p:val>
                                        </p:tav>
                                        <p:tav tm="100000">
                                          <p:val>
                                            <p:strVal val="#ppt_h"/>
                                          </p:val>
                                        </p:tav>
                                      </p:tavLst>
                                    </p:anim>
                                    <p:anim calcmode="lin" valueType="num">
                                      <p:cBhvr>
                                        <p:cTn id="121" dur="500" fill="hold"/>
                                        <p:tgtEl>
                                          <p:spTgt spid="148"/>
                                        </p:tgtEl>
                                        <p:attrNameLst>
                                          <p:attrName>ppt_x</p:attrName>
                                        </p:attrNameLst>
                                      </p:cBhvr>
                                      <p:tavLst>
                                        <p:tav tm="0">
                                          <p:val>
                                            <p:fltVal val="0.5"/>
                                          </p:val>
                                        </p:tav>
                                        <p:tav tm="100000">
                                          <p:val>
                                            <p:strVal val="#ppt_x"/>
                                          </p:val>
                                        </p:tav>
                                      </p:tavLst>
                                    </p:anim>
                                    <p:anim calcmode="lin" valueType="num">
                                      <p:cBhvr>
                                        <p:cTn id="122" dur="500" fill="hold"/>
                                        <p:tgtEl>
                                          <p:spTgt spid="148"/>
                                        </p:tgtEl>
                                        <p:attrNameLst>
                                          <p:attrName>ppt_y</p:attrName>
                                        </p:attrNameLst>
                                      </p:cBhvr>
                                      <p:tavLst>
                                        <p:tav tm="0">
                                          <p:val>
                                            <p:fltVal val="0.5"/>
                                          </p:val>
                                        </p:tav>
                                        <p:tav tm="100000">
                                          <p:val>
                                            <p:strVal val="#ppt_y"/>
                                          </p:val>
                                        </p:tav>
                                      </p:tavLst>
                                    </p:anim>
                                  </p:childTnLst>
                                </p:cTn>
                              </p:par>
                              <p:par>
                                <p:cTn id="123" presetID="6" presetClass="emph" presetSubtype="0" autoRev="1" fill="hold" nodeType="withEffect">
                                  <p:stCondLst>
                                    <p:cond delay="2600"/>
                                  </p:stCondLst>
                                  <p:childTnLst>
                                    <p:animScale>
                                      <p:cBhvr>
                                        <p:cTn id="124" dur="150" fill="hold"/>
                                        <p:tgtEl>
                                          <p:spTgt spid="148"/>
                                        </p:tgtEl>
                                      </p:cBhvr>
                                      <p:by x="110000" y="110000"/>
                                    </p:animScale>
                                  </p:childTnLst>
                                </p:cTn>
                              </p:par>
                              <p:par>
                                <p:cTn id="125" presetID="23" presetClass="entr" presetSubtype="528" fill="hold" nodeType="withEffect">
                                  <p:stCondLst>
                                    <p:cond delay="1800"/>
                                  </p:stCondLst>
                                  <p:childTnLst>
                                    <p:set>
                                      <p:cBhvr>
                                        <p:cTn id="126" dur="1" fill="hold">
                                          <p:stCondLst>
                                            <p:cond delay="0"/>
                                          </p:stCondLst>
                                        </p:cTn>
                                        <p:tgtEl>
                                          <p:spTgt spid="173"/>
                                        </p:tgtEl>
                                        <p:attrNameLst>
                                          <p:attrName>style.visibility</p:attrName>
                                        </p:attrNameLst>
                                      </p:cBhvr>
                                      <p:to>
                                        <p:strVal val="visible"/>
                                      </p:to>
                                    </p:set>
                                    <p:anim calcmode="lin" valueType="num">
                                      <p:cBhvr>
                                        <p:cTn id="127" dur="500" fill="hold"/>
                                        <p:tgtEl>
                                          <p:spTgt spid="173"/>
                                        </p:tgtEl>
                                        <p:attrNameLst>
                                          <p:attrName>ppt_w</p:attrName>
                                        </p:attrNameLst>
                                      </p:cBhvr>
                                      <p:tavLst>
                                        <p:tav tm="0">
                                          <p:val>
                                            <p:fltVal val="0"/>
                                          </p:val>
                                        </p:tav>
                                        <p:tav tm="100000">
                                          <p:val>
                                            <p:strVal val="#ppt_w"/>
                                          </p:val>
                                        </p:tav>
                                      </p:tavLst>
                                    </p:anim>
                                    <p:anim calcmode="lin" valueType="num">
                                      <p:cBhvr>
                                        <p:cTn id="128" dur="500" fill="hold"/>
                                        <p:tgtEl>
                                          <p:spTgt spid="173"/>
                                        </p:tgtEl>
                                        <p:attrNameLst>
                                          <p:attrName>ppt_h</p:attrName>
                                        </p:attrNameLst>
                                      </p:cBhvr>
                                      <p:tavLst>
                                        <p:tav tm="0">
                                          <p:val>
                                            <p:fltVal val="0"/>
                                          </p:val>
                                        </p:tav>
                                        <p:tav tm="100000">
                                          <p:val>
                                            <p:strVal val="#ppt_h"/>
                                          </p:val>
                                        </p:tav>
                                      </p:tavLst>
                                    </p:anim>
                                    <p:anim calcmode="lin" valueType="num">
                                      <p:cBhvr>
                                        <p:cTn id="129" dur="500" fill="hold"/>
                                        <p:tgtEl>
                                          <p:spTgt spid="173"/>
                                        </p:tgtEl>
                                        <p:attrNameLst>
                                          <p:attrName>ppt_x</p:attrName>
                                        </p:attrNameLst>
                                      </p:cBhvr>
                                      <p:tavLst>
                                        <p:tav tm="0">
                                          <p:val>
                                            <p:fltVal val="0.5"/>
                                          </p:val>
                                        </p:tav>
                                        <p:tav tm="100000">
                                          <p:val>
                                            <p:strVal val="#ppt_x"/>
                                          </p:val>
                                        </p:tav>
                                      </p:tavLst>
                                    </p:anim>
                                    <p:anim calcmode="lin" valueType="num">
                                      <p:cBhvr>
                                        <p:cTn id="130" dur="500" fill="hold"/>
                                        <p:tgtEl>
                                          <p:spTgt spid="173"/>
                                        </p:tgtEl>
                                        <p:attrNameLst>
                                          <p:attrName>ppt_y</p:attrName>
                                        </p:attrNameLst>
                                      </p:cBhvr>
                                      <p:tavLst>
                                        <p:tav tm="0">
                                          <p:val>
                                            <p:fltVal val="0.5"/>
                                          </p:val>
                                        </p:tav>
                                        <p:tav tm="100000">
                                          <p:val>
                                            <p:strVal val="#ppt_y"/>
                                          </p:val>
                                        </p:tav>
                                      </p:tavLst>
                                    </p:anim>
                                  </p:childTnLst>
                                </p:cTn>
                              </p:par>
                              <p:par>
                                <p:cTn id="131" presetID="6" presetClass="emph" presetSubtype="0" autoRev="1" fill="hold" nodeType="withEffect">
                                  <p:stCondLst>
                                    <p:cond delay="2500"/>
                                  </p:stCondLst>
                                  <p:childTnLst>
                                    <p:animScale>
                                      <p:cBhvr>
                                        <p:cTn id="132" dur="150" fill="hold"/>
                                        <p:tgtEl>
                                          <p:spTgt spid="173"/>
                                        </p:tgtEl>
                                      </p:cBhvr>
                                      <p:by x="110000" y="110000"/>
                                    </p:animScale>
                                  </p:childTnLst>
                                </p:cTn>
                              </p:par>
                              <p:par>
                                <p:cTn id="133" presetID="23" presetClass="entr" presetSubtype="528" fill="hold" nodeType="withEffect">
                                  <p:stCondLst>
                                    <p:cond delay="1700"/>
                                  </p:stCondLst>
                                  <p:childTnLst>
                                    <p:set>
                                      <p:cBhvr>
                                        <p:cTn id="134" dur="1" fill="hold">
                                          <p:stCondLst>
                                            <p:cond delay="0"/>
                                          </p:stCondLst>
                                        </p:cTn>
                                        <p:tgtEl>
                                          <p:spTgt spid="153"/>
                                        </p:tgtEl>
                                        <p:attrNameLst>
                                          <p:attrName>style.visibility</p:attrName>
                                        </p:attrNameLst>
                                      </p:cBhvr>
                                      <p:to>
                                        <p:strVal val="visible"/>
                                      </p:to>
                                    </p:set>
                                    <p:anim calcmode="lin" valueType="num">
                                      <p:cBhvr>
                                        <p:cTn id="135" dur="500" fill="hold"/>
                                        <p:tgtEl>
                                          <p:spTgt spid="153"/>
                                        </p:tgtEl>
                                        <p:attrNameLst>
                                          <p:attrName>ppt_w</p:attrName>
                                        </p:attrNameLst>
                                      </p:cBhvr>
                                      <p:tavLst>
                                        <p:tav tm="0">
                                          <p:val>
                                            <p:fltVal val="0"/>
                                          </p:val>
                                        </p:tav>
                                        <p:tav tm="100000">
                                          <p:val>
                                            <p:strVal val="#ppt_w"/>
                                          </p:val>
                                        </p:tav>
                                      </p:tavLst>
                                    </p:anim>
                                    <p:anim calcmode="lin" valueType="num">
                                      <p:cBhvr>
                                        <p:cTn id="136" dur="500" fill="hold"/>
                                        <p:tgtEl>
                                          <p:spTgt spid="153"/>
                                        </p:tgtEl>
                                        <p:attrNameLst>
                                          <p:attrName>ppt_h</p:attrName>
                                        </p:attrNameLst>
                                      </p:cBhvr>
                                      <p:tavLst>
                                        <p:tav tm="0">
                                          <p:val>
                                            <p:fltVal val="0"/>
                                          </p:val>
                                        </p:tav>
                                        <p:tav tm="100000">
                                          <p:val>
                                            <p:strVal val="#ppt_h"/>
                                          </p:val>
                                        </p:tav>
                                      </p:tavLst>
                                    </p:anim>
                                    <p:anim calcmode="lin" valueType="num">
                                      <p:cBhvr>
                                        <p:cTn id="137" dur="500" fill="hold"/>
                                        <p:tgtEl>
                                          <p:spTgt spid="153"/>
                                        </p:tgtEl>
                                        <p:attrNameLst>
                                          <p:attrName>ppt_x</p:attrName>
                                        </p:attrNameLst>
                                      </p:cBhvr>
                                      <p:tavLst>
                                        <p:tav tm="0">
                                          <p:val>
                                            <p:fltVal val="0.5"/>
                                          </p:val>
                                        </p:tav>
                                        <p:tav tm="100000">
                                          <p:val>
                                            <p:strVal val="#ppt_x"/>
                                          </p:val>
                                        </p:tav>
                                      </p:tavLst>
                                    </p:anim>
                                    <p:anim calcmode="lin" valueType="num">
                                      <p:cBhvr>
                                        <p:cTn id="138" dur="500" fill="hold"/>
                                        <p:tgtEl>
                                          <p:spTgt spid="153"/>
                                        </p:tgtEl>
                                        <p:attrNameLst>
                                          <p:attrName>ppt_y</p:attrName>
                                        </p:attrNameLst>
                                      </p:cBhvr>
                                      <p:tavLst>
                                        <p:tav tm="0">
                                          <p:val>
                                            <p:fltVal val="0.5"/>
                                          </p:val>
                                        </p:tav>
                                        <p:tav tm="100000">
                                          <p:val>
                                            <p:strVal val="#ppt_y"/>
                                          </p:val>
                                        </p:tav>
                                      </p:tavLst>
                                    </p:anim>
                                  </p:childTnLst>
                                </p:cTn>
                              </p:par>
                              <p:par>
                                <p:cTn id="139" presetID="6" presetClass="emph" presetSubtype="0" autoRev="1" fill="hold" nodeType="withEffect">
                                  <p:stCondLst>
                                    <p:cond delay="2400"/>
                                  </p:stCondLst>
                                  <p:childTnLst>
                                    <p:animScale>
                                      <p:cBhvr>
                                        <p:cTn id="140" dur="150" fill="hold"/>
                                        <p:tgtEl>
                                          <p:spTgt spid="153"/>
                                        </p:tgtEl>
                                      </p:cBhvr>
                                      <p:by x="110000" y="110000"/>
                                    </p:animScale>
                                  </p:childTnLst>
                                </p:cTn>
                              </p:par>
                              <p:par>
                                <p:cTn id="141" presetID="23" presetClass="entr" presetSubtype="528" fill="hold" nodeType="withEffect">
                                  <p:stCondLst>
                                    <p:cond delay="1600"/>
                                  </p:stCondLst>
                                  <p:childTnLst>
                                    <p:set>
                                      <p:cBhvr>
                                        <p:cTn id="142" dur="1" fill="hold">
                                          <p:stCondLst>
                                            <p:cond delay="0"/>
                                          </p:stCondLst>
                                        </p:cTn>
                                        <p:tgtEl>
                                          <p:spTgt spid="178"/>
                                        </p:tgtEl>
                                        <p:attrNameLst>
                                          <p:attrName>style.visibility</p:attrName>
                                        </p:attrNameLst>
                                      </p:cBhvr>
                                      <p:to>
                                        <p:strVal val="visible"/>
                                      </p:to>
                                    </p:set>
                                    <p:anim calcmode="lin" valueType="num">
                                      <p:cBhvr>
                                        <p:cTn id="143" dur="500" fill="hold"/>
                                        <p:tgtEl>
                                          <p:spTgt spid="178"/>
                                        </p:tgtEl>
                                        <p:attrNameLst>
                                          <p:attrName>ppt_w</p:attrName>
                                        </p:attrNameLst>
                                      </p:cBhvr>
                                      <p:tavLst>
                                        <p:tav tm="0">
                                          <p:val>
                                            <p:fltVal val="0"/>
                                          </p:val>
                                        </p:tav>
                                        <p:tav tm="100000">
                                          <p:val>
                                            <p:strVal val="#ppt_w"/>
                                          </p:val>
                                        </p:tav>
                                      </p:tavLst>
                                    </p:anim>
                                    <p:anim calcmode="lin" valueType="num">
                                      <p:cBhvr>
                                        <p:cTn id="144" dur="500" fill="hold"/>
                                        <p:tgtEl>
                                          <p:spTgt spid="178"/>
                                        </p:tgtEl>
                                        <p:attrNameLst>
                                          <p:attrName>ppt_h</p:attrName>
                                        </p:attrNameLst>
                                      </p:cBhvr>
                                      <p:tavLst>
                                        <p:tav tm="0">
                                          <p:val>
                                            <p:fltVal val="0"/>
                                          </p:val>
                                        </p:tav>
                                        <p:tav tm="100000">
                                          <p:val>
                                            <p:strVal val="#ppt_h"/>
                                          </p:val>
                                        </p:tav>
                                      </p:tavLst>
                                    </p:anim>
                                    <p:anim calcmode="lin" valueType="num">
                                      <p:cBhvr>
                                        <p:cTn id="145" dur="500" fill="hold"/>
                                        <p:tgtEl>
                                          <p:spTgt spid="178"/>
                                        </p:tgtEl>
                                        <p:attrNameLst>
                                          <p:attrName>ppt_x</p:attrName>
                                        </p:attrNameLst>
                                      </p:cBhvr>
                                      <p:tavLst>
                                        <p:tav tm="0">
                                          <p:val>
                                            <p:fltVal val="0.5"/>
                                          </p:val>
                                        </p:tav>
                                        <p:tav tm="100000">
                                          <p:val>
                                            <p:strVal val="#ppt_x"/>
                                          </p:val>
                                        </p:tav>
                                      </p:tavLst>
                                    </p:anim>
                                    <p:anim calcmode="lin" valueType="num">
                                      <p:cBhvr>
                                        <p:cTn id="146" dur="500" fill="hold"/>
                                        <p:tgtEl>
                                          <p:spTgt spid="178"/>
                                        </p:tgtEl>
                                        <p:attrNameLst>
                                          <p:attrName>ppt_y</p:attrName>
                                        </p:attrNameLst>
                                      </p:cBhvr>
                                      <p:tavLst>
                                        <p:tav tm="0">
                                          <p:val>
                                            <p:fltVal val="0.5"/>
                                          </p:val>
                                        </p:tav>
                                        <p:tav tm="100000">
                                          <p:val>
                                            <p:strVal val="#ppt_y"/>
                                          </p:val>
                                        </p:tav>
                                      </p:tavLst>
                                    </p:anim>
                                  </p:childTnLst>
                                </p:cTn>
                              </p:par>
                              <p:par>
                                <p:cTn id="147" presetID="6" presetClass="emph" presetSubtype="0" autoRev="1" fill="hold" nodeType="withEffect">
                                  <p:stCondLst>
                                    <p:cond delay="2300"/>
                                  </p:stCondLst>
                                  <p:childTnLst>
                                    <p:animScale>
                                      <p:cBhvr>
                                        <p:cTn id="148" dur="150" fill="hold"/>
                                        <p:tgtEl>
                                          <p:spTgt spid="178"/>
                                        </p:tgtEl>
                                      </p:cBhvr>
                                      <p:by x="110000" y="110000"/>
                                    </p:animScale>
                                  </p:childTnLst>
                                </p:cTn>
                              </p:par>
                              <p:par>
                                <p:cTn id="149" presetID="23" presetClass="entr" presetSubtype="528" fill="hold" nodeType="withEffect">
                                  <p:stCondLst>
                                    <p:cond delay="1500"/>
                                  </p:stCondLst>
                                  <p:childTnLst>
                                    <p:set>
                                      <p:cBhvr>
                                        <p:cTn id="150" dur="1" fill="hold">
                                          <p:stCondLst>
                                            <p:cond delay="0"/>
                                          </p:stCondLst>
                                        </p:cTn>
                                        <p:tgtEl>
                                          <p:spTgt spid="168"/>
                                        </p:tgtEl>
                                        <p:attrNameLst>
                                          <p:attrName>style.visibility</p:attrName>
                                        </p:attrNameLst>
                                      </p:cBhvr>
                                      <p:to>
                                        <p:strVal val="visible"/>
                                      </p:to>
                                    </p:set>
                                    <p:anim calcmode="lin" valueType="num">
                                      <p:cBhvr>
                                        <p:cTn id="151" dur="500" fill="hold"/>
                                        <p:tgtEl>
                                          <p:spTgt spid="168"/>
                                        </p:tgtEl>
                                        <p:attrNameLst>
                                          <p:attrName>ppt_w</p:attrName>
                                        </p:attrNameLst>
                                      </p:cBhvr>
                                      <p:tavLst>
                                        <p:tav tm="0">
                                          <p:val>
                                            <p:fltVal val="0"/>
                                          </p:val>
                                        </p:tav>
                                        <p:tav tm="100000">
                                          <p:val>
                                            <p:strVal val="#ppt_w"/>
                                          </p:val>
                                        </p:tav>
                                      </p:tavLst>
                                    </p:anim>
                                    <p:anim calcmode="lin" valueType="num">
                                      <p:cBhvr>
                                        <p:cTn id="152" dur="500" fill="hold"/>
                                        <p:tgtEl>
                                          <p:spTgt spid="168"/>
                                        </p:tgtEl>
                                        <p:attrNameLst>
                                          <p:attrName>ppt_h</p:attrName>
                                        </p:attrNameLst>
                                      </p:cBhvr>
                                      <p:tavLst>
                                        <p:tav tm="0">
                                          <p:val>
                                            <p:fltVal val="0"/>
                                          </p:val>
                                        </p:tav>
                                        <p:tav tm="100000">
                                          <p:val>
                                            <p:strVal val="#ppt_h"/>
                                          </p:val>
                                        </p:tav>
                                      </p:tavLst>
                                    </p:anim>
                                    <p:anim calcmode="lin" valueType="num">
                                      <p:cBhvr>
                                        <p:cTn id="153" dur="500" fill="hold"/>
                                        <p:tgtEl>
                                          <p:spTgt spid="168"/>
                                        </p:tgtEl>
                                        <p:attrNameLst>
                                          <p:attrName>ppt_x</p:attrName>
                                        </p:attrNameLst>
                                      </p:cBhvr>
                                      <p:tavLst>
                                        <p:tav tm="0">
                                          <p:val>
                                            <p:fltVal val="0.5"/>
                                          </p:val>
                                        </p:tav>
                                        <p:tav tm="100000">
                                          <p:val>
                                            <p:strVal val="#ppt_x"/>
                                          </p:val>
                                        </p:tav>
                                      </p:tavLst>
                                    </p:anim>
                                    <p:anim calcmode="lin" valueType="num">
                                      <p:cBhvr>
                                        <p:cTn id="154" dur="500" fill="hold"/>
                                        <p:tgtEl>
                                          <p:spTgt spid="168"/>
                                        </p:tgtEl>
                                        <p:attrNameLst>
                                          <p:attrName>ppt_y</p:attrName>
                                        </p:attrNameLst>
                                      </p:cBhvr>
                                      <p:tavLst>
                                        <p:tav tm="0">
                                          <p:val>
                                            <p:fltVal val="0.5"/>
                                          </p:val>
                                        </p:tav>
                                        <p:tav tm="100000">
                                          <p:val>
                                            <p:strVal val="#ppt_y"/>
                                          </p:val>
                                        </p:tav>
                                      </p:tavLst>
                                    </p:anim>
                                  </p:childTnLst>
                                </p:cTn>
                              </p:par>
                              <p:par>
                                <p:cTn id="155" presetID="6" presetClass="emph" presetSubtype="0" autoRev="1" fill="hold" nodeType="withEffect">
                                  <p:stCondLst>
                                    <p:cond delay="2200"/>
                                  </p:stCondLst>
                                  <p:childTnLst>
                                    <p:animScale>
                                      <p:cBhvr>
                                        <p:cTn id="156" dur="150" fill="hold"/>
                                        <p:tgtEl>
                                          <p:spTgt spid="168"/>
                                        </p:tgtEl>
                                      </p:cBhvr>
                                      <p:by x="110000" y="110000"/>
                                    </p:animScale>
                                  </p:childTnLst>
                                </p:cTn>
                              </p:par>
                              <p:par>
                                <p:cTn id="157" presetID="23" presetClass="entr" presetSubtype="528" fill="hold" nodeType="withEffect">
                                  <p:stCondLst>
                                    <p:cond delay="1400"/>
                                  </p:stCondLst>
                                  <p:childTnLst>
                                    <p:set>
                                      <p:cBhvr>
                                        <p:cTn id="158" dur="1" fill="hold">
                                          <p:stCondLst>
                                            <p:cond delay="0"/>
                                          </p:stCondLst>
                                        </p:cTn>
                                        <p:tgtEl>
                                          <p:spTgt spid="188"/>
                                        </p:tgtEl>
                                        <p:attrNameLst>
                                          <p:attrName>style.visibility</p:attrName>
                                        </p:attrNameLst>
                                      </p:cBhvr>
                                      <p:to>
                                        <p:strVal val="visible"/>
                                      </p:to>
                                    </p:set>
                                    <p:anim calcmode="lin" valueType="num">
                                      <p:cBhvr>
                                        <p:cTn id="159" dur="500" fill="hold"/>
                                        <p:tgtEl>
                                          <p:spTgt spid="188"/>
                                        </p:tgtEl>
                                        <p:attrNameLst>
                                          <p:attrName>ppt_w</p:attrName>
                                        </p:attrNameLst>
                                      </p:cBhvr>
                                      <p:tavLst>
                                        <p:tav tm="0">
                                          <p:val>
                                            <p:fltVal val="0"/>
                                          </p:val>
                                        </p:tav>
                                        <p:tav tm="100000">
                                          <p:val>
                                            <p:strVal val="#ppt_w"/>
                                          </p:val>
                                        </p:tav>
                                      </p:tavLst>
                                    </p:anim>
                                    <p:anim calcmode="lin" valueType="num">
                                      <p:cBhvr>
                                        <p:cTn id="160" dur="500" fill="hold"/>
                                        <p:tgtEl>
                                          <p:spTgt spid="188"/>
                                        </p:tgtEl>
                                        <p:attrNameLst>
                                          <p:attrName>ppt_h</p:attrName>
                                        </p:attrNameLst>
                                      </p:cBhvr>
                                      <p:tavLst>
                                        <p:tav tm="0">
                                          <p:val>
                                            <p:fltVal val="0"/>
                                          </p:val>
                                        </p:tav>
                                        <p:tav tm="100000">
                                          <p:val>
                                            <p:strVal val="#ppt_h"/>
                                          </p:val>
                                        </p:tav>
                                      </p:tavLst>
                                    </p:anim>
                                    <p:anim calcmode="lin" valueType="num">
                                      <p:cBhvr>
                                        <p:cTn id="161" dur="500" fill="hold"/>
                                        <p:tgtEl>
                                          <p:spTgt spid="188"/>
                                        </p:tgtEl>
                                        <p:attrNameLst>
                                          <p:attrName>ppt_x</p:attrName>
                                        </p:attrNameLst>
                                      </p:cBhvr>
                                      <p:tavLst>
                                        <p:tav tm="0">
                                          <p:val>
                                            <p:fltVal val="0.5"/>
                                          </p:val>
                                        </p:tav>
                                        <p:tav tm="100000">
                                          <p:val>
                                            <p:strVal val="#ppt_x"/>
                                          </p:val>
                                        </p:tav>
                                      </p:tavLst>
                                    </p:anim>
                                    <p:anim calcmode="lin" valueType="num">
                                      <p:cBhvr>
                                        <p:cTn id="162" dur="500" fill="hold"/>
                                        <p:tgtEl>
                                          <p:spTgt spid="188"/>
                                        </p:tgtEl>
                                        <p:attrNameLst>
                                          <p:attrName>ppt_y</p:attrName>
                                        </p:attrNameLst>
                                      </p:cBhvr>
                                      <p:tavLst>
                                        <p:tav tm="0">
                                          <p:val>
                                            <p:fltVal val="0.5"/>
                                          </p:val>
                                        </p:tav>
                                        <p:tav tm="100000">
                                          <p:val>
                                            <p:strVal val="#ppt_y"/>
                                          </p:val>
                                        </p:tav>
                                      </p:tavLst>
                                    </p:anim>
                                  </p:childTnLst>
                                </p:cTn>
                              </p:par>
                              <p:par>
                                <p:cTn id="163" presetID="6" presetClass="emph" presetSubtype="0" autoRev="1" fill="hold" nodeType="withEffect">
                                  <p:stCondLst>
                                    <p:cond delay="2100"/>
                                  </p:stCondLst>
                                  <p:childTnLst>
                                    <p:animScale>
                                      <p:cBhvr>
                                        <p:cTn id="164" dur="150" fill="hold"/>
                                        <p:tgtEl>
                                          <p:spTgt spid="188"/>
                                        </p:tgtEl>
                                      </p:cBhvr>
                                      <p:by x="110000" y="110000"/>
                                    </p:animScale>
                                  </p:childTnLst>
                                </p:cTn>
                              </p:par>
                              <p:par>
                                <p:cTn id="165" presetID="12" presetClass="entr" presetSubtype="8" repeatCount="indefinite" fill="hold" nodeType="withEffect">
                                  <p:stCondLst>
                                    <p:cond delay="3000"/>
                                  </p:stCondLst>
                                  <p:childTnLst>
                                    <p:set>
                                      <p:cBhvr>
                                        <p:cTn id="166" dur="1" fill="hold">
                                          <p:stCondLst>
                                            <p:cond delay="0"/>
                                          </p:stCondLst>
                                        </p:cTn>
                                        <p:tgtEl>
                                          <p:spTgt spid="73"/>
                                        </p:tgtEl>
                                        <p:attrNameLst>
                                          <p:attrName>style.visibility</p:attrName>
                                        </p:attrNameLst>
                                      </p:cBhvr>
                                      <p:to>
                                        <p:strVal val="visible"/>
                                      </p:to>
                                    </p:set>
                                    <p:anim calcmode="lin" valueType="num">
                                      <p:cBhvr additive="base">
                                        <p:cTn id="167" dur="500"/>
                                        <p:tgtEl>
                                          <p:spTgt spid="73"/>
                                        </p:tgtEl>
                                        <p:attrNameLst>
                                          <p:attrName>ppt_x</p:attrName>
                                        </p:attrNameLst>
                                      </p:cBhvr>
                                      <p:tavLst>
                                        <p:tav tm="0">
                                          <p:val>
                                            <p:strVal val="#ppt_x-#ppt_w*1.125000"/>
                                          </p:val>
                                        </p:tav>
                                        <p:tav tm="100000">
                                          <p:val>
                                            <p:strVal val="#ppt_x"/>
                                          </p:val>
                                        </p:tav>
                                      </p:tavLst>
                                    </p:anim>
                                    <p:animEffect transition="in" filter="wipe(right)">
                                      <p:cBhvr>
                                        <p:cTn id="168" dur="500"/>
                                        <p:tgtEl>
                                          <p:spTgt spid="73"/>
                                        </p:tgtEl>
                                      </p:cBhvr>
                                    </p:animEffect>
                                  </p:childTnLst>
                                </p:cTn>
                              </p:par>
                              <p:par>
                                <p:cTn id="169" presetID="23" presetClass="entr" presetSubtype="528" fill="hold" nodeType="withEffect">
                                  <p:stCondLst>
                                    <p:cond delay="2100"/>
                                  </p:stCondLst>
                                  <p:childTnLst>
                                    <p:set>
                                      <p:cBhvr>
                                        <p:cTn id="170" dur="1" fill="hold">
                                          <p:stCondLst>
                                            <p:cond delay="0"/>
                                          </p:stCondLst>
                                        </p:cTn>
                                        <p:tgtEl>
                                          <p:spTgt spid="163"/>
                                        </p:tgtEl>
                                        <p:attrNameLst>
                                          <p:attrName>style.visibility</p:attrName>
                                        </p:attrNameLst>
                                      </p:cBhvr>
                                      <p:to>
                                        <p:strVal val="visible"/>
                                      </p:to>
                                    </p:set>
                                    <p:anim calcmode="lin" valueType="num">
                                      <p:cBhvr>
                                        <p:cTn id="171" dur="500" fill="hold"/>
                                        <p:tgtEl>
                                          <p:spTgt spid="163"/>
                                        </p:tgtEl>
                                        <p:attrNameLst>
                                          <p:attrName>ppt_w</p:attrName>
                                        </p:attrNameLst>
                                      </p:cBhvr>
                                      <p:tavLst>
                                        <p:tav tm="0">
                                          <p:val>
                                            <p:fltVal val="0"/>
                                          </p:val>
                                        </p:tav>
                                        <p:tav tm="100000">
                                          <p:val>
                                            <p:strVal val="#ppt_w"/>
                                          </p:val>
                                        </p:tav>
                                      </p:tavLst>
                                    </p:anim>
                                    <p:anim calcmode="lin" valueType="num">
                                      <p:cBhvr>
                                        <p:cTn id="172" dur="500" fill="hold"/>
                                        <p:tgtEl>
                                          <p:spTgt spid="163"/>
                                        </p:tgtEl>
                                        <p:attrNameLst>
                                          <p:attrName>ppt_h</p:attrName>
                                        </p:attrNameLst>
                                      </p:cBhvr>
                                      <p:tavLst>
                                        <p:tav tm="0">
                                          <p:val>
                                            <p:fltVal val="0"/>
                                          </p:val>
                                        </p:tav>
                                        <p:tav tm="100000">
                                          <p:val>
                                            <p:strVal val="#ppt_h"/>
                                          </p:val>
                                        </p:tav>
                                      </p:tavLst>
                                    </p:anim>
                                    <p:anim calcmode="lin" valueType="num">
                                      <p:cBhvr>
                                        <p:cTn id="173" dur="500" fill="hold"/>
                                        <p:tgtEl>
                                          <p:spTgt spid="163"/>
                                        </p:tgtEl>
                                        <p:attrNameLst>
                                          <p:attrName>ppt_x</p:attrName>
                                        </p:attrNameLst>
                                      </p:cBhvr>
                                      <p:tavLst>
                                        <p:tav tm="0">
                                          <p:val>
                                            <p:fltVal val="0.5"/>
                                          </p:val>
                                        </p:tav>
                                        <p:tav tm="100000">
                                          <p:val>
                                            <p:strVal val="#ppt_x"/>
                                          </p:val>
                                        </p:tav>
                                      </p:tavLst>
                                    </p:anim>
                                    <p:anim calcmode="lin" valueType="num">
                                      <p:cBhvr>
                                        <p:cTn id="174" dur="500" fill="hold"/>
                                        <p:tgtEl>
                                          <p:spTgt spid="163"/>
                                        </p:tgtEl>
                                        <p:attrNameLst>
                                          <p:attrName>ppt_y</p:attrName>
                                        </p:attrNameLst>
                                      </p:cBhvr>
                                      <p:tavLst>
                                        <p:tav tm="0">
                                          <p:val>
                                            <p:fltVal val="0.5"/>
                                          </p:val>
                                        </p:tav>
                                        <p:tav tm="100000">
                                          <p:val>
                                            <p:strVal val="#ppt_y"/>
                                          </p:val>
                                        </p:tav>
                                      </p:tavLst>
                                    </p:anim>
                                  </p:childTnLst>
                                </p:cTn>
                              </p:par>
                              <p:par>
                                <p:cTn id="175" presetID="6" presetClass="emph" presetSubtype="0" autoRev="1" fill="hold" nodeType="withEffect">
                                  <p:stCondLst>
                                    <p:cond delay="2800"/>
                                  </p:stCondLst>
                                  <p:childTnLst>
                                    <p:animScale>
                                      <p:cBhvr>
                                        <p:cTn id="176" dur="150" fill="hold"/>
                                        <p:tgtEl>
                                          <p:spTgt spid="163"/>
                                        </p:tgtEl>
                                      </p:cBhvr>
                                      <p:by x="110000" y="110000"/>
                                    </p:animScale>
                                  </p:childTnLst>
                                </p:cTn>
                              </p:par>
                              <p:par>
                                <p:cTn id="177" presetID="23" presetClass="entr" presetSubtype="528" fill="hold" nodeType="withEffect">
                                  <p:stCondLst>
                                    <p:cond delay="2200"/>
                                  </p:stCondLst>
                                  <p:childTnLst>
                                    <p:set>
                                      <p:cBhvr>
                                        <p:cTn id="178" dur="1" fill="hold">
                                          <p:stCondLst>
                                            <p:cond delay="0"/>
                                          </p:stCondLst>
                                        </p:cTn>
                                        <p:tgtEl>
                                          <p:spTgt spid="158"/>
                                        </p:tgtEl>
                                        <p:attrNameLst>
                                          <p:attrName>style.visibility</p:attrName>
                                        </p:attrNameLst>
                                      </p:cBhvr>
                                      <p:to>
                                        <p:strVal val="visible"/>
                                      </p:to>
                                    </p:set>
                                    <p:anim calcmode="lin" valueType="num">
                                      <p:cBhvr>
                                        <p:cTn id="179" dur="500" fill="hold"/>
                                        <p:tgtEl>
                                          <p:spTgt spid="158"/>
                                        </p:tgtEl>
                                        <p:attrNameLst>
                                          <p:attrName>ppt_w</p:attrName>
                                        </p:attrNameLst>
                                      </p:cBhvr>
                                      <p:tavLst>
                                        <p:tav tm="0">
                                          <p:val>
                                            <p:fltVal val="0"/>
                                          </p:val>
                                        </p:tav>
                                        <p:tav tm="100000">
                                          <p:val>
                                            <p:strVal val="#ppt_w"/>
                                          </p:val>
                                        </p:tav>
                                      </p:tavLst>
                                    </p:anim>
                                    <p:anim calcmode="lin" valueType="num">
                                      <p:cBhvr>
                                        <p:cTn id="180" dur="500" fill="hold"/>
                                        <p:tgtEl>
                                          <p:spTgt spid="158"/>
                                        </p:tgtEl>
                                        <p:attrNameLst>
                                          <p:attrName>ppt_h</p:attrName>
                                        </p:attrNameLst>
                                      </p:cBhvr>
                                      <p:tavLst>
                                        <p:tav tm="0">
                                          <p:val>
                                            <p:fltVal val="0"/>
                                          </p:val>
                                        </p:tav>
                                        <p:tav tm="100000">
                                          <p:val>
                                            <p:strVal val="#ppt_h"/>
                                          </p:val>
                                        </p:tav>
                                      </p:tavLst>
                                    </p:anim>
                                    <p:anim calcmode="lin" valueType="num">
                                      <p:cBhvr>
                                        <p:cTn id="181" dur="500" fill="hold"/>
                                        <p:tgtEl>
                                          <p:spTgt spid="158"/>
                                        </p:tgtEl>
                                        <p:attrNameLst>
                                          <p:attrName>ppt_x</p:attrName>
                                        </p:attrNameLst>
                                      </p:cBhvr>
                                      <p:tavLst>
                                        <p:tav tm="0">
                                          <p:val>
                                            <p:fltVal val="0.5"/>
                                          </p:val>
                                        </p:tav>
                                        <p:tav tm="100000">
                                          <p:val>
                                            <p:strVal val="#ppt_x"/>
                                          </p:val>
                                        </p:tav>
                                      </p:tavLst>
                                    </p:anim>
                                    <p:anim calcmode="lin" valueType="num">
                                      <p:cBhvr>
                                        <p:cTn id="182" dur="500" fill="hold"/>
                                        <p:tgtEl>
                                          <p:spTgt spid="158"/>
                                        </p:tgtEl>
                                        <p:attrNameLst>
                                          <p:attrName>ppt_y</p:attrName>
                                        </p:attrNameLst>
                                      </p:cBhvr>
                                      <p:tavLst>
                                        <p:tav tm="0">
                                          <p:val>
                                            <p:fltVal val="0.5"/>
                                          </p:val>
                                        </p:tav>
                                        <p:tav tm="100000">
                                          <p:val>
                                            <p:strVal val="#ppt_y"/>
                                          </p:val>
                                        </p:tav>
                                      </p:tavLst>
                                    </p:anim>
                                  </p:childTnLst>
                                </p:cTn>
                              </p:par>
                              <p:par>
                                <p:cTn id="183" presetID="6" presetClass="emph" presetSubtype="0" autoRev="1" fill="hold" nodeType="withEffect">
                                  <p:stCondLst>
                                    <p:cond delay="2900"/>
                                  </p:stCondLst>
                                  <p:childTnLst>
                                    <p:animScale>
                                      <p:cBhvr>
                                        <p:cTn id="184" dur="150" fill="hold"/>
                                        <p:tgtEl>
                                          <p:spTgt spid="158"/>
                                        </p:tgtEl>
                                      </p:cBhvr>
                                      <p:by x="110000" y="110000"/>
                                    </p:animScale>
                                  </p:childTnLst>
                                </p:cTn>
                              </p:par>
                              <p:par>
                                <p:cTn id="185" presetID="23" presetClass="entr" presetSubtype="528" fill="hold" nodeType="withEffect">
                                  <p:stCondLst>
                                    <p:cond delay="2300"/>
                                  </p:stCondLst>
                                  <p:childTnLst>
                                    <p:set>
                                      <p:cBhvr>
                                        <p:cTn id="186" dur="1" fill="hold">
                                          <p:stCondLst>
                                            <p:cond delay="0"/>
                                          </p:stCondLst>
                                        </p:cTn>
                                        <p:tgtEl>
                                          <p:spTgt spid="183"/>
                                        </p:tgtEl>
                                        <p:attrNameLst>
                                          <p:attrName>style.visibility</p:attrName>
                                        </p:attrNameLst>
                                      </p:cBhvr>
                                      <p:to>
                                        <p:strVal val="visible"/>
                                      </p:to>
                                    </p:set>
                                    <p:anim calcmode="lin" valueType="num">
                                      <p:cBhvr>
                                        <p:cTn id="187" dur="500" fill="hold"/>
                                        <p:tgtEl>
                                          <p:spTgt spid="183"/>
                                        </p:tgtEl>
                                        <p:attrNameLst>
                                          <p:attrName>ppt_w</p:attrName>
                                        </p:attrNameLst>
                                      </p:cBhvr>
                                      <p:tavLst>
                                        <p:tav tm="0">
                                          <p:val>
                                            <p:fltVal val="0"/>
                                          </p:val>
                                        </p:tav>
                                        <p:tav tm="100000">
                                          <p:val>
                                            <p:strVal val="#ppt_w"/>
                                          </p:val>
                                        </p:tav>
                                      </p:tavLst>
                                    </p:anim>
                                    <p:anim calcmode="lin" valueType="num">
                                      <p:cBhvr>
                                        <p:cTn id="188" dur="500" fill="hold"/>
                                        <p:tgtEl>
                                          <p:spTgt spid="183"/>
                                        </p:tgtEl>
                                        <p:attrNameLst>
                                          <p:attrName>ppt_h</p:attrName>
                                        </p:attrNameLst>
                                      </p:cBhvr>
                                      <p:tavLst>
                                        <p:tav tm="0">
                                          <p:val>
                                            <p:fltVal val="0"/>
                                          </p:val>
                                        </p:tav>
                                        <p:tav tm="100000">
                                          <p:val>
                                            <p:strVal val="#ppt_h"/>
                                          </p:val>
                                        </p:tav>
                                      </p:tavLst>
                                    </p:anim>
                                    <p:anim calcmode="lin" valueType="num">
                                      <p:cBhvr>
                                        <p:cTn id="189" dur="500" fill="hold"/>
                                        <p:tgtEl>
                                          <p:spTgt spid="183"/>
                                        </p:tgtEl>
                                        <p:attrNameLst>
                                          <p:attrName>ppt_x</p:attrName>
                                        </p:attrNameLst>
                                      </p:cBhvr>
                                      <p:tavLst>
                                        <p:tav tm="0">
                                          <p:val>
                                            <p:fltVal val="0.5"/>
                                          </p:val>
                                        </p:tav>
                                        <p:tav tm="100000">
                                          <p:val>
                                            <p:strVal val="#ppt_x"/>
                                          </p:val>
                                        </p:tav>
                                      </p:tavLst>
                                    </p:anim>
                                    <p:anim calcmode="lin" valueType="num">
                                      <p:cBhvr>
                                        <p:cTn id="190" dur="500" fill="hold"/>
                                        <p:tgtEl>
                                          <p:spTgt spid="183"/>
                                        </p:tgtEl>
                                        <p:attrNameLst>
                                          <p:attrName>ppt_y</p:attrName>
                                        </p:attrNameLst>
                                      </p:cBhvr>
                                      <p:tavLst>
                                        <p:tav tm="0">
                                          <p:val>
                                            <p:fltVal val="0.5"/>
                                          </p:val>
                                        </p:tav>
                                        <p:tav tm="100000">
                                          <p:val>
                                            <p:strVal val="#ppt_y"/>
                                          </p:val>
                                        </p:tav>
                                      </p:tavLst>
                                    </p:anim>
                                  </p:childTnLst>
                                </p:cTn>
                              </p:par>
                              <p:par>
                                <p:cTn id="191" presetID="6" presetClass="emph" presetSubtype="0" autoRev="1" fill="hold" nodeType="withEffect">
                                  <p:stCondLst>
                                    <p:cond delay="3000"/>
                                  </p:stCondLst>
                                  <p:childTnLst>
                                    <p:animScale>
                                      <p:cBhvr>
                                        <p:cTn id="192" dur="150" fill="hold"/>
                                        <p:tgtEl>
                                          <p:spTgt spid="183"/>
                                        </p:tgtEl>
                                      </p:cBhvr>
                                      <p:by x="110000" y="110000"/>
                                    </p:animScale>
                                  </p:childTnLst>
                                </p:cTn>
                              </p:par>
                              <p:par>
                                <p:cTn id="193" presetID="23" presetClass="entr" presetSubtype="528" fill="hold" nodeType="withEffect">
                                  <p:stCondLst>
                                    <p:cond delay="2400"/>
                                  </p:stCondLst>
                                  <p:childTnLst>
                                    <p:set>
                                      <p:cBhvr>
                                        <p:cTn id="194" dur="1" fill="hold">
                                          <p:stCondLst>
                                            <p:cond delay="0"/>
                                          </p:stCondLst>
                                        </p:cTn>
                                        <p:tgtEl>
                                          <p:spTgt spid="198"/>
                                        </p:tgtEl>
                                        <p:attrNameLst>
                                          <p:attrName>style.visibility</p:attrName>
                                        </p:attrNameLst>
                                      </p:cBhvr>
                                      <p:to>
                                        <p:strVal val="visible"/>
                                      </p:to>
                                    </p:set>
                                    <p:anim calcmode="lin" valueType="num">
                                      <p:cBhvr>
                                        <p:cTn id="195" dur="500" fill="hold"/>
                                        <p:tgtEl>
                                          <p:spTgt spid="198"/>
                                        </p:tgtEl>
                                        <p:attrNameLst>
                                          <p:attrName>ppt_w</p:attrName>
                                        </p:attrNameLst>
                                      </p:cBhvr>
                                      <p:tavLst>
                                        <p:tav tm="0">
                                          <p:val>
                                            <p:fltVal val="0"/>
                                          </p:val>
                                        </p:tav>
                                        <p:tav tm="100000">
                                          <p:val>
                                            <p:strVal val="#ppt_w"/>
                                          </p:val>
                                        </p:tav>
                                      </p:tavLst>
                                    </p:anim>
                                    <p:anim calcmode="lin" valueType="num">
                                      <p:cBhvr>
                                        <p:cTn id="196" dur="500" fill="hold"/>
                                        <p:tgtEl>
                                          <p:spTgt spid="198"/>
                                        </p:tgtEl>
                                        <p:attrNameLst>
                                          <p:attrName>ppt_h</p:attrName>
                                        </p:attrNameLst>
                                      </p:cBhvr>
                                      <p:tavLst>
                                        <p:tav tm="0">
                                          <p:val>
                                            <p:fltVal val="0"/>
                                          </p:val>
                                        </p:tav>
                                        <p:tav tm="100000">
                                          <p:val>
                                            <p:strVal val="#ppt_h"/>
                                          </p:val>
                                        </p:tav>
                                      </p:tavLst>
                                    </p:anim>
                                    <p:anim calcmode="lin" valueType="num">
                                      <p:cBhvr>
                                        <p:cTn id="197" dur="500" fill="hold"/>
                                        <p:tgtEl>
                                          <p:spTgt spid="198"/>
                                        </p:tgtEl>
                                        <p:attrNameLst>
                                          <p:attrName>ppt_x</p:attrName>
                                        </p:attrNameLst>
                                      </p:cBhvr>
                                      <p:tavLst>
                                        <p:tav tm="0">
                                          <p:val>
                                            <p:fltVal val="0.5"/>
                                          </p:val>
                                        </p:tav>
                                        <p:tav tm="100000">
                                          <p:val>
                                            <p:strVal val="#ppt_x"/>
                                          </p:val>
                                        </p:tav>
                                      </p:tavLst>
                                    </p:anim>
                                    <p:anim calcmode="lin" valueType="num">
                                      <p:cBhvr>
                                        <p:cTn id="198" dur="500" fill="hold"/>
                                        <p:tgtEl>
                                          <p:spTgt spid="198"/>
                                        </p:tgtEl>
                                        <p:attrNameLst>
                                          <p:attrName>ppt_y</p:attrName>
                                        </p:attrNameLst>
                                      </p:cBhvr>
                                      <p:tavLst>
                                        <p:tav tm="0">
                                          <p:val>
                                            <p:fltVal val="0.5"/>
                                          </p:val>
                                        </p:tav>
                                        <p:tav tm="100000">
                                          <p:val>
                                            <p:strVal val="#ppt_y"/>
                                          </p:val>
                                        </p:tav>
                                      </p:tavLst>
                                    </p:anim>
                                  </p:childTnLst>
                                </p:cTn>
                              </p:par>
                              <p:par>
                                <p:cTn id="199" presetID="6" presetClass="emph" presetSubtype="0" autoRev="1" fill="hold" nodeType="withEffect">
                                  <p:stCondLst>
                                    <p:cond delay="3100"/>
                                  </p:stCondLst>
                                  <p:childTnLst>
                                    <p:animScale>
                                      <p:cBhvr>
                                        <p:cTn id="200" dur="150" fill="hold"/>
                                        <p:tgtEl>
                                          <p:spTgt spid="198"/>
                                        </p:tgtEl>
                                      </p:cBhvr>
                                      <p:by x="110000" y="110000"/>
                                    </p:animScale>
                                  </p:childTnLst>
                                </p:cTn>
                              </p:par>
                              <p:par>
                                <p:cTn id="201" presetID="23" presetClass="entr" presetSubtype="528" fill="hold" nodeType="withEffect">
                                  <p:stCondLst>
                                    <p:cond delay="2500"/>
                                  </p:stCondLst>
                                  <p:childTnLst>
                                    <p:set>
                                      <p:cBhvr>
                                        <p:cTn id="202" dur="1" fill="hold">
                                          <p:stCondLst>
                                            <p:cond delay="0"/>
                                          </p:stCondLst>
                                        </p:cTn>
                                        <p:tgtEl>
                                          <p:spTgt spid="193"/>
                                        </p:tgtEl>
                                        <p:attrNameLst>
                                          <p:attrName>style.visibility</p:attrName>
                                        </p:attrNameLst>
                                      </p:cBhvr>
                                      <p:to>
                                        <p:strVal val="visible"/>
                                      </p:to>
                                    </p:set>
                                    <p:anim calcmode="lin" valueType="num">
                                      <p:cBhvr>
                                        <p:cTn id="203" dur="500" fill="hold"/>
                                        <p:tgtEl>
                                          <p:spTgt spid="193"/>
                                        </p:tgtEl>
                                        <p:attrNameLst>
                                          <p:attrName>ppt_w</p:attrName>
                                        </p:attrNameLst>
                                      </p:cBhvr>
                                      <p:tavLst>
                                        <p:tav tm="0">
                                          <p:val>
                                            <p:fltVal val="0"/>
                                          </p:val>
                                        </p:tav>
                                        <p:tav tm="100000">
                                          <p:val>
                                            <p:strVal val="#ppt_w"/>
                                          </p:val>
                                        </p:tav>
                                      </p:tavLst>
                                    </p:anim>
                                    <p:anim calcmode="lin" valueType="num">
                                      <p:cBhvr>
                                        <p:cTn id="204" dur="500" fill="hold"/>
                                        <p:tgtEl>
                                          <p:spTgt spid="193"/>
                                        </p:tgtEl>
                                        <p:attrNameLst>
                                          <p:attrName>ppt_h</p:attrName>
                                        </p:attrNameLst>
                                      </p:cBhvr>
                                      <p:tavLst>
                                        <p:tav tm="0">
                                          <p:val>
                                            <p:fltVal val="0"/>
                                          </p:val>
                                        </p:tav>
                                        <p:tav tm="100000">
                                          <p:val>
                                            <p:strVal val="#ppt_h"/>
                                          </p:val>
                                        </p:tav>
                                      </p:tavLst>
                                    </p:anim>
                                    <p:anim calcmode="lin" valueType="num">
                                      <p:cBhvr>
                                        <p:cTn id="205" dur="500" fill="hold"/>
                                        <p:tgtEl>
                                          <p:spTgt spid="193"/>
                                        </p:tgtEl>
                                        <p:attrNameLst>
                                          <p:attrName>ppt_x</p:attrName>
                                        </p:attrNameLst>
                                      </p:cBhvr>
                                      <p:tavLst>
                                        <p:tav tm="0">
                                          <p:val>
                                            <p:fltVal val="0.5"/>
                                          </p:val>
                                        </p:tav>
                                        <p:tav tm="100000">
                                          <p:val>
                                            <p:strVal val="#ppt_x"/>
                                          </p:val>
                                        </p:tav>
                                      </p:tavLst>
                                    </p:anim>
                                    <p:anim calcmode="lin" valueType="num">
                                      <p:cBhvr>
                                        <p:cTn id="206" dur="500" fill="hold"/>
                                        <p:tgtEl>
                                          <p:spTgt spid="193"/>
                                        </p:tgtEl>
                                        <p:attrNameLst>
                                          <p:attrName>ppt_y</p:attrName>
                                        </p:attrNameLst>
                                      </p:cBhvr>
                                      <p:tavLst>
                                        <p:tav tm="0">
                                          <p:val>
                                            <p:fltVal val="0.5"/>
                                          </p:val>
                                        </p:tav>
                                        <p:tav tm="100000">
                                          <p:val>
                                            <p:strVal val="#ppt_y"/>
                                          </p:val>
                                        </p:tav>
                                      </p:tavLst>
                                    </p:anim>
                                  </p:childTnLst>
                                </p:cTn>
                              </p:par>
                              <p:par>
                                <p:cTn id="207" presetID="6" presetClass="emph" presetSubtype="0" autoRev="1" fill="hold" nodeType="withEffect">
                                  <p:stCondLst>
                                    <p:cond delay="3200"/>
                                  </p:stCondLst>
                                  <p:childTnLst>
                                    <p:animScale>
                                      <p:cBhvr>
                                        <p:cTn id="208" dur="150" fill="hold"/>
                                        <p:tgtEl>
                                          <p:spTgt spid="193"/>
                                        </p:tgtEl>
                                      </p:cBhvr>
                                      <p:by x="110000" y="110000"/>
                                    </p:animScale>
                                  </p:childTnLst>
                                </p:cTn>
                              </p:par>
                              <p:par>
                                <p:cTn id="209" presetID="12" presetClass="entr" presetSubtype="2" repeatCount="indefinite" fill="hold" nodeType="withEffect">
                                  <p:stCondLst>
                                    <p:cond delay="3000"/>
                                  </p:stCondLst>
                                  <p:childTnLst>
                                    <p:set>
                                      <p:cBhvr>
                                        <p:cTn id="210" dur="1" fill="hold">
                                          <p:stCondLst>
                                            <p:cond delay="0"/>
                                          </p:stCondLst>
                                        </p:cTn>
                                        <p:tgtEl>
                                          <p:spTgt spid="49"/>
                                        </p:tgtEl>
                                        <p:attrNameLst>
                                          <p:attrName>style.visibility</p:attrName>
                                        </p:attrNameLst>
                                      </p:cBhvr>
                                      <p:to>
                                        <p:strVal val="visible"/>
                                      </p:to>
                                    </p:set>
                                    <p:anim calcmode="lin" valueType="num">
                                      <p:cBhvr additive="base">
                                        <p:cTn id="211" dur="500"/>
                                        <p:tgtEl>
                                          <p:spTgt spid="49"/>
                                        </p:tgtEl>
                                        <p:attrNameLst>
                                          <p:attrName>ppt_x</p:attrName>
                                        </p:attrNameLst>
                                      </p:cBhvr>
                                      <p:tavLst>
                                        <p:tav tm="0">
                                          <p:val>
                                            <p:strVal val="#ppt_x+#ppt_w*1.125000"/>
                                          </p:val>
                                        </p:tav>
                                        <p:tav tm="100000">
                                          <p:val>
                                            <p:strVal val="#ppt_x"/>
                                          </p:val>
                                        </p:tav>
                                      </p:tavLst>
                                    </p:anim>
                                    <p:animEffect transition="in" filter="wipe(left)">
                                      <p:cBhvr>
                                        <p:cTn id="21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admin\Desktop\shutterstock_157932608 [转换].jpg"/>
          <p:cNvPicPr>
            <a:picLocks noChangeAspect="1" noChangeArrowheads="1"/>
          </p:cNvPicPr>
          <p:nvPr/>
        </p:nvPicPr>
        <p:blipFill>
          <a:blip r:embed="rId1">
            <a:extLst>
              <a:ext uri="{28A0092B-C50C-407E-A947-70E740481C1C}">
                <a14:useLocalDpi xmlns:a14="http://schemas.microsoft.com/office/drawing/2010/main" val="0"/>
              </a:ext>
            </a:extLst>
          </a:blip>
          <a:srcRect l="2596" t="954" r="2596" b="954"/>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73024" y="-360363"/>
            <a:ext cx="7857667" cy="2647951"/>
          </a:xfrm>
          <a:prstGeom prst="rect">
            <a:avLst/>
          </a:prstGeom>
        </p:spPr>
        <p:txBody>
          <a:bodyPr>
            <a:spAutoFit/>
          </a:bodyPr>
          <a:lstStyle>
            <a:defPPr>
              <a:defRPr lang="zh-CN"/>
            </a:defPPr>
            <a:lvl1pPr>
              <a:defRPr sz="3600" spc="300">
                <a:solidFill>
                  <a:srgbClr val="0070C0"/>
                </a:solidFill>
                <a:effectLst/>
                <a:latin typeface="Bodoni MT Black" panose="02070A03080606020203" pitchFamily="18" charset="0"/>
                <a:ea typeface="方正细等线简体" panose="02010601030101010101" pitchFamily="65" charset="-122"/>
              </a:defRPr>
            </a:lvl1pPr>
          </a:lstStyle>
          <a:p>
            <a:pPr algn="dist" eaLnBrk="1" fontAlgn="auto" hangingPunct="1">
              <a:spcBef>
                <a:spcPts val="0"/>
              </a:spcBef>
              <a:spcAft>
                <a:spcPts val="0"/>
              </a:spcAft>
              <a:defRPr/>
            </a:pPr>
            <a:r>
              <a:rPr lang="en-US" altLang="zh-CN" sz="16600" dirty="0">
                <a:solidFill>
                  <a:prstClr val="white">
                    <a:alpha val="58000"/>
                  </a:prstClr>
                </a:solidFill>
              </a:rPr>
              <a:t>C</a:t>
            </a:r>
            <a:r>
              <a:rPr lang="en-US" altLang="zh-CN" sz="8000" dirty="0">
                <a:solidFill>
                  <a:prstClr val="white">
                    <a:alpha val="58000"/>
                  </a:prstClr>
                </a:solidFill>
              </a:rPr>
              <a:t>ONTENTS</a:t>
            </a:r>
            <a:endParaRPr lang="zh-CN" altLang="en-US" sz="8000" dirty="0">
              <a:solidFill>
                <a:prstClr val="white">
                  <a:alpha val="58000"/>
                </a:prstClr>
              </a:solidFill>
            </a:endParaRPr>
          </a:p>
        </p:txBody>
      </p:sp>
      <p:grpSp>
        <p:nvGrpSpPr>
          <p:cNvPr id="4" name="组合 3"/>
          <p:cNvGrpSpPr/>
          <p:nvPr/>
        </p:nvGrpSpPr>
        <p:grpSpPr bwMode="auto">
          <a:xfrm>
            <a:off x="0" y="728663"/>
            <a:ext cx="1897063" cy="388937"/>
            <a:chOff x="1019259" y="526497"/>
            <a:chExt cx="1896557" cy="387301"/>
          </a:xfrm>
        </p:grpSpPr>
        <p:sp>
          <p:nvSpPr>
            <p:cNvPr id="5" name="矩形 4"/>
            <p:cNvSpPr/>
            <p:nvPr/>
          </p:nvSpPr>
          <p:spPr>
            <a:xfrm>
              <a:off x="1019259" y="526497"/>
              <a:ext cx="1537878" cy="387301"/>
            </a:xfrm>
            <a:prstGeom prst="rect">
              <a:avLst/>
            </a:prstGeom>
            <a:solidFill>
              <a:srgbClr val="C00000"/>
            </a:soli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6" name="TextBox 5"/>
            <p:cNvSpPr txBox="1"/>
            <p:nvPr/>
          </p:nvSpPr>
          <p:spPr>
            <a:xfrm>
              <a:off x="1625522" y="543886"/>
              <a:ext cx="1290294" cy="369912"/>
            </a:xfrm>
            <a:prstGeom prst="rect">
              <a:avLst/>
            </a:prstGeom>
            <a:noFill/>
          </p:spPr>
          <p:txBody>
            <a:bodyPr>
              <a:spAutoFit/>
            </a:bodyPr>
            <a:lstStyle/>
            <a:p>
              <a:pPr eaLnBrk="1" fontAlgn="auto" hangingPunct="1">
                <a:spcBef>
                  <a:spcPts val="0"/>
                </a:spcBef>
                <a:spcAft>
                  <a:spcPts val="0"/>
                </a:spcAft>
                <a:defRPr/>
              </a:pPr>
              <a:r>
                <a:rPr lang="zh-CN" altLang="en-US" b="1" spc="600" dirty="0">
                  <a:solidFill>
                    <a:prstClr val="white"/>
                  </a:solidFill>
                  <a:effectLst>
                    <a:outerShdw blurRad="25400" dist="12700" dir="5400000" algn="t" rotWithShape="0">
                      <a:prstClr val="white">
                        <a:alpha val="40000"/>
                      </a:prstClr>
                    </a:outerShdw>
                  </a:effectLst>
                  <a:latin typeface="微软雅黑" panose="020B0503020204020204" pitchFamily="34" charset="-122"/>
                  <a:ea typeface="微软雅黑" panose="020B0503020204020204" pitchFamily="34" charset="-122"/>
                </a:rPr>
                <a:t>目 录</a:t>
              </a:r>
              <a:endParaRPr lang="zh-CN" altLang="en-US" b="1" spc="600" dirty="0">
                <a:solidFill>
                  <a:prstClr val="white"/>
                </a:solidFill>
                <a:effectLst>
                  <a:outerShdw blurRad="25400" dist="12700" dir="5400000" algn="t" rotWithShape="0">
                    <a:prstClr val="white">
                      <a:alpha val="40000"/>
                    </a:prstClr>
                  </a:outerShdw>
                </a:effectLst>
                <a:latin typeface="微软雅黑" panose="020B0503020204020204" pitchFamily="34" charset="-122"/>
                <a:ea typeface="微软雅黑" panose="020B0503020204020204" pitchFamily="34" charset="-122"/>
              </a:endParaRPr>
            </a:p>
          </p:txBody>
        </p:sp>
      </p:grpSp>
      <p:grpSp>
        <p:nvGrpSpPr>
          <p:cNvPr id="48" name="组合 47"/>
          <p:cNvGrpSpPr/>
          <p:nvPr/>
        </p:nvGrpSpPr>
        <p:grpSpPr bwMode="auto">
          <a:xfrm>
            <a:off x="0" y="1779588"/>
            <a:ext cx="9144000" cy="9525"/>
            <a:chOff x="141400" y="291886"/>
            <a:chExt cx="9002600" cy="9614"/>
          </a:xfrm>
        </p:grpSpPr>
        <p:cxnSp>
          <p:nvCxnSpPr>
            <p:cNvPr id="49" name="直接连接符 48"/>
            <p:cNvCxnSpPr/>
            <p:nvPr/>
          </p:nvCxnSpPr>
          <p:spPr>
            <a:xfrm>
              <a:off x="141400" y="301500"/>
              <a:ext cx="90026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41400" y="291886"/>
              <a:ext cx="9002600" cy="0"/>
            </a:xfrm>
            <a:prstGeom prst="line">
              <a:avLst/>
            </a:prstGeom>
            <a:ln w="6350">
              <a:solidFill>
                <a:srgbClr val="B7602F">
                  <a:alpha val="87000"/>
                </a:srgbClr>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a:off x="2566938" y="2495019"/>
            <a:ext cx="1891901" cy="1891901"/>
            <a:chOff x="2512630" y="2789516"/>
            <a:chExt cx="2008385" cy="2008385"/>
          </a:xfrm>
          <a:effectLst>
            <a:outerShdw blurRad="63500" sx="102000" sy="102000" algn="ctr" rotWithShape="0">
              <a:prstClr val="black">
                <a:alpha val="20000"/>
              </a:prstClr>
            </a:outerShdw>
          </a:effectLst>
        </p:grpSpPr>
        <p:sp>
          <p:nvSpPr>
            <p:cNvPr id="33" name="椭圆 32"/>
            <p:cNvSpPr/>
            <p:nvPr/>
          </p:nvSpPr>
          <p:spPr bwMode="auto">
            <a:xfrm>
              <a:off x="2512630" y="2789516"/>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79" name="Picture 3" descr="E:\shutterstock\10062112051509c7d93cd37af7.jpg"/>
            <p:cNvPicPr preferRelativeResize="0">
              <a:picLocks noChangeArrowheads="1"/>
            </p:cNvPicPr>
            <p:nvPr/>
          </p:nvPicPr>
          <p:blipFill rotWithShape="1">
            <a:blip r:embed="rId2" cstate="print">
              <a:extLst>
                <a:ext uri="{28A0092B-C50C-407E-A947-70E740481C1C}">
                  <a14:useLocalDpi xmlns:a14="http://schemas.microsoft.com/office/drawing/2010/main" val="0"/>
                </a:ext>
              </a:extLst>
            </a:blip>
            <a:srcRect b="10465"/>
            <a:stretch>
              <a:fillRect/>
            </a:stretch>
          </p:blipFill>
          <p:spPr bwMode="auto">
            <a:xfrm>
              <a:off x="2537622" y="2814508"/>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96" name="组合 95"/>
            <p:cNvGrpSpPr/>
            <p:nvPr/>
          </p:nvGrpSpPr>
          <p:grpSpPr>
            <a:xfrm>
              <a:off x="2562133" y="4038644"/>
              <a:ext cx="1894138" cy="734264"/>
              <a:chOff x="503906" y="3646442"/>
              <a:chExt cx="1894138" cy="734264"/>
            </a:xfrm>
          </p:grpSpPr>
          <p:sp>
            <p:nvSpPr>
              <p:cNvPr id="97"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8" name="TextBox 97"/>
              <p:cNvSpPr txBox="1"/>
              <p:nvPr/>
            </p:nvSpPr>
            <p:spPr bwMode="auto">
              <a:xfrm>
                <a:off x="1260057" y="4048706"/>
                <a:ext cx="381836" cy="261610"/>
              </a:xfrm>
              <a:prstGeom prst="rect">
                <a:avLst/>
              </a:prstGeom>
              <a:noFill/>
            </p:spPr>
            <p:txBody>
              <a:bodyPr wrap="none">
                <a:spAutoFit/>
              </a:bodyPr>
              <a:lstStyle/>
              <a:p>
                <a:pPr algn="ctr" eaLnBrk="1" fontAlgn="auto" hangingPunct="1">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02</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99" name="TextBox 98"/>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eaLnBrk="1" fontAlgn="auto" hangingPunct="1">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主要工作</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109" name="组合 108"/>
          <p:cNvGrpSpPr/>
          <p:nvPr/>
        </p:nvGrpSpPr>
        <p:grpSpPr>
          <a:xfrm>
            <a:off x="4685163" y="2495019"/>
            <a:ext cx="1891901" cy="1891901"/>
            <a:chOff x="4618441" y="2750315"/>
            <a:chExt cx="2008385" cy="2008385"/>
          </a:xfrm>
          <a:effectLst>
            <a:outerShdw blurRad="63500" sx="102000" sy="102000" algn="ctr" rotWithShape="0">
              <a:prstClr val="black">
                <a:alpha val="20000"/>
              </a:prstClr>
            </a:outerShdw>
          </a:effectLst>
        </p:grpSpPr>
        <p:sp>
          <p:nvSpPr>
            <p:cNvPr id="36" name="椭圆 35"/>
            <p:cNvSpPr/>
            <p:nvPr/>
          </p:nvSpPr>
          <p:spPr bwMode="auto">
            <a:xfrm>
              <a:off x="4618441" y="2750315"/>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91" name="Picture 5"/>
            <p:cNvPicPr preferRelativeResize="0">
              <a:picLocks noChangeArrowheads="1"/>
            </p:cNvPicPr>
            <p:nvPr/>
          </p:nvPicPr>
          <p:blipFill rotWithShape="1">
            <a:blip r:embed="rId4" cstate="print">
              <a:extLst>
                <a:ext uri="{28A0092B-C50C-407E-A947-70E740481C1C}">
                  <a14:useLocalDpi xmlns:a14="http://schemas.microsoft.com/office/drawing/2010/main" val="0"/>
                </a:ext>
              </a:extLst>
            </a:blip>
            <a:srcRect t="3872" b="12681"/>
            <a:stretch>
              <a:fillRect/>
            </a:stretch>
          </p:blipFill>
          <p:spPr bwMode="auto">
            <a:xfrm>
              <a:off x="4643433" y="2775307"/>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100" name="组合 99"/>
            <p:cNvGrpSpPr/>
            <p:nvPr/>
          </p:nvGrpSpPr>
          <p:grpSpPr>
            <a:xfrm>
              <a:off x="4675564" y="3999443"/>
              <a:ext cx="1894138" cy="734264"/>
              <a:chOff x="503906" y="3646442"/>
              <a:chExt cx="1894138" cy="734264"/>
            </a:xfrm>
          </p:grpSpPr>
          <p:sp>
            <p:nvSpPr>
              <p:cNvPr id="101"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2" name="TextBox 101"/>
              <p:cNvSpPr txBox="1"/>
              <p:nvPr/>
            </p:nvSpPr>
            <p:spPr bwMode="auto">
              <a:xfrm>
                <a:off x="1259256" y="4048706"/>
                <a:ext cx="383438" cy="261610"/>
              </a:xfrm>
              <a:prstGeom prst="rect">
                <a:avLst/>
              </a:prstGeom>
              <a:noFill/>
            </p:spPr>
            <p:txBody>
              <a:bodyPr wrap="none">
                <a:spAutoFit/>
              </a:bodyPr>
              <a:lstStyle/>
              <a:p>
                <a:pPr algn="ctr" eaLnBrk="1" fontAlgn="auto" hangingPunct="1">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03</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103" name="TextBox 102"/>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eaLnBrk="1" fontAlgn="auto" hangingPunct="1">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思考总结</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6803387" y="2495019"/>
            <a:ext cx="1891901" cy="1891901"/>
            <a:chOff x="6734154" y="2822958"/>
            <a:chExt cx="2008385" cy="2008385"/>
          </a:xfrm>
          <a:effectLst>
            <a:outerShdw blurRad="63500" sx="102000" sy="102000" algn="ctr" rotWithShape="0">
              <a:prstClr val="black">
                <a:alpha val="20000"/>
              </a:prstClr>
            </a:outerShdw>
          </a:effectLst>
        </p:grpSpPr>
        <p:sp>
          <p:nvSpPr>
            <p:cNvPr id="39" name="椭圆 38"/>
            <p:cNvSpPr/>
            <p:nvPr/>
          </p:nvSpPr>
          <p:spPr bwMode="auto">
            <a:xfrm>
              <a:off x="6734154" y="2822958"/>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85" name="Picture 4"/>
            <p:cNvPicPr preferRelativeResize="0">
              <a:picLocks noChangeArrowheads="1"/>
            </p:cNvPicPr>
            <p:nvPr/>
          </p:nvPicPr>
          <p:blipFill rotWithShape="1">
            <a:blip r:embed="rId5" cstate="print">
              <a:extLst>
                <a:ext uri="{28A0092B-C50C-407E-A947-70E740481C1C}">
                  <a14:useLocalDpi xmlns:a14="http://schemas.microsoft.com/office/drawing/2010/main" val="0"/>
                </a:ext>
              </a:extLst>
            </a:blip>
            <a:srcRect l="7375" r="8420"/>
            <a:stretch>
              <a:fillRect/>
            </a:stretch>
          </p:blipFill>
          <p:spPr bwMode="auto">
            <a:xfrm>
              <a:off x="6759146" y="2847950"/>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104" name="组合 103"/>
            <p:cNvGrpSpPr/>
            <p:nvPr/>
          </p:nvGrpSpPr>
          <p:grpSpPr>
            <a:xfrm>
              <a:off x="6791277" y="4072086"/>
              <a:ext cx="1894138" cy="734264"/>
              <a:chOff x="503906" y="3646442"/>
              <a:chExt cx="1894138" cy="734264"/>
            </a:xfrm>
          </p:grpSpPr>
          <p:sp>
            <p:nvSpPr>
              <p:cNvPr id="105"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6" name="TextBox 105"/>
              <p:cNvSpPr txBox="1"/>
              <p:nvPr/>
            </p:nvSpPr>
            <p:spPr bwMode="auto">
              <a:xfrm>
                <a:off x="1258454" y="4048706"/>
                <a:ext cx="385042" cy="261610"/>
              </a:xfrm>
              <a:prstGeom prst="rect">
                <a:avLst/>
              </a:prstGeom>
              <a:noFill/>
            </p:spPr>
            <p:txBody>
              <a:bodyPr wrap="none">
                <a:spAutoFit/>
              </a:bodyPr>
              <a:lstStyle/>
              <a:p>
                <a:pPr algn="ctr" eaLnBrk="1" fontAlgn="auto" hangingPunct="1">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04</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107" name="TextBox 106"/>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eaLnBrk="1" fontAlgn="auto" hangingPunct="1">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新年计划</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40" name="组合 39"/>
          <p:cNvGrpSpPr/>
          <p:nvPr/>
        </p:nvGrpSpPr>
        <p:grpSpPr>
          <a:xfrm>
            <a:off x="448713" y="2495019"/>
            <a:ext cx="1891901" cy="1891901"/>
            <a:chOff x="448787" y="2505379"/>
            <a:chExt cx="2008385" cy="2008385"/>
          </a:xfrm>
          <a:effectLst>
            <a:outerShdw blurRad="63500" sx="102000" sy="102000" algn="ctr" rotWithShape="0">
              <a:prstClr val="black">
                <a:alpha val="20000"/>
              </a:prstClr>
            </a:outerShdw>
          </a:effectLst>
        </p:grpSpPr>
        <p:sp>
          <p:nvSpPr>
            <p:cNvPr id="41" name="椭圆 40"/>
            <p:cNvSpPr/>
            <p:nvPr/>
          </p:nvSpPr>
          <p:spPr bwMode="auto">
            <a:xfrm>
              <a:off x="448787" y="2505379"/>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42" name="Picture 4"/>
            <p:cNvPicPr preferRelativeResize="0">
              <a:picLocks noChangeArrowheads="1"/>
            </p:cNvPicPr>
            <p:nvPr/>
          </p:nvPicPr>
          <p:blipFill rotWithShape="1">
            <a:blip r:embed="rId6" cstate="print">
              <a:extLst>
                <a:ext uri="{28A0092B-C50C-407E-A947-70E740481C1C}">
                  <a14:useLocalDpi xmlns:a14="http://schemas.microsoft.com/office/drawing/2010/main" val="0"/>
                </a:ext>
              </a:extLst>
            </a:blip>
            <a:srcRect l="25261" t="9401" r="24851" b="21192"/>
            <a:stretch>
              <a:fillRect/>
            </a:stretch>
          </p:blipFill>
          <p:spPr bwMode="auto">
            <a:xfrm>
              <a:off x="473779" y="2530371"/>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43" name="组合 42"/>
            <p:cNvGrpSpPr/>
            <p:nvPr/>
          </p:nvGrpSpPr>
          <p:grpSpPr>
            <a:xfrm>
              <a:off x="505529" y="3754507"/>
              <a:ext cx="1894138" cy="734264"/>
              <a:chOff x="503906" y="3646442"/>
              <a:chExt cx="1894138" cy="734264"/>
            </a:xfrm>
          </p:grpSpPr>
          <p:sp>
            <p:nvSpPr>
              <p:cNvPr id="45"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rgbClr val="C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6" name="TextBox 45"/>
              <p:cNvSpPr txBox="1"/>
              <p:nvPr/>
            </p:nvSpPr>
            <p:spPr bwMode="auto">
              <a:xfrm>
                <a:off x="1272080" y="4048706"/>
                <a:ext cx="357790" cy="261610"/>
              </a:xfrm>
              <a:prstGeom prst="rect">
                <a:avLst/>
              </a:prstGeom>
              <a:noFill/>
            </p:spPr>
            <p:txBody>
              <a:bodyPr wrap="none">
                <a:spAutoFit/>
              </a:bodyPr>
              <a:lstStyle/>
              <a:p>
                <a:pPr algn="ctr" eaLnBrk="1" fontAlgn="auto" hangingPunct="1">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01</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47" name="TextBox 46"/>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eaLnBrk="1" fontAlgn="auto" hangingPunct="1">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公司概况</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111" name="组合 110"/>
          <p:cNvGrpSpPr/>
          <p:nvPr/>
        </p:nvGrpSpPr>
        <p:grpSpPr>
          <a:xfrm>
            <a:off x="448713" y="2495019"/>
            <a:ext cx="1891901" cy="1891901"/>
            <a:chOff x="448787" y="2505379"/>
            <a:chExt cx="2008385" cy="2008385"/>
          </a:xfrm>
          <a:effectLst>
            <a:outerShdw blurRad="63500" sx="102000" sy="102000" algn="ctr" rotWithShape="0">
              <a:prstClr val="black">
                <a:alpha val="20000"/>
              </a:prstClr>
            </a:outerShdw>
          </a:effectLst>
        </p:grpSpPr>
        <p:sp>
          <p:nvSpPr>
            <p:cNvPr id="30" name="椭圆 29"/>
            <p:cNvSpPr/>
            <p:nvPr/>
          </p:nvSpPr>
          <p:spPr bwMode="auto">
            <a:xfrm>
              <a:off x="448787" y="2505379"/>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73" name="Picture 4"/>
            <p:cNvPicPr preferRelativeResize="0">
              <a:picLocks noChangeArrowheads="1"/>
            </p:cNvPicPr>
            <p:nvPr/>
          </p:nvPicPr>
          <p:blipFill rotWithShape="1">
            <a:blip r:embed="rId6" cstate="print">
              <a:extLst>
                <a:ext uri="{28A0092B-C50C-407E-A947-70E740481C1C}">
                  <a14:useLocalDpi xmlns:a14="http://schemas.microsoft.com/office/drawing/2010/main" val="0"/>
                </a:ext>
              </a:extLst>
            </a:blip>
            <a:srcRect l="25261" t="9401" r="24851" b="21192"/>
            <a:stretch>
              <a:fillRect/>
            </a:stretch>
          </p:blipFill>
          <p:spPr bwMode="auto">
            <a:xfrm>
              <a:off x="473779" y="2530371"/>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94" name="组合 93"/>
            <p:cNvGrpSpPr/>
            <p:nvPr/>
          </p:nvGrpSpPr>
          <p:grpSpPr>
            <a:xfrm>
              <a:off x="505529" y="3754507"/>
              <a:ext cx="1894138" cy="734264"/>
              <a:chOff x="503906" y="3646442"/>
              <a:chExt cx="1894138" cy="734264"/>
            </a:xfrm>
          </p:grpSpPr>
          <p:sp>
            <p:nvSpPr>
              <p:cNvPr id="51"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6" name="TextBox 55"/>
              <p:cNvSpPr txBox="1"/>
              <p:nvPr/>
            </p:nvSpPr>
            <p:spPr bwMode="auto">
              <a:xfrm>
                <a:off x="1272080" y="4048706"/>
                <a:ext cx="357790" cy="261610"/>
              </a:xfrm>
              <a:prstGeom prst="rect">
                <a:avLst/>
              </a:prstGeom>
              <a:noFill/>
            </p:spPr>
            <p:txBody>
              <a:bodyPr wrap="none">
                <a:spAutoFit/>
              </a:bodyPr>
              <a:lstStyle/>
              <a:p>
                <a:pPr algn="ctr" eaLnBrk="1" fontAlgn="auto" hangingPunct="1">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01</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57" name="TextBox 56"/>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eaLnBrk="1" fontAlgn="auto" hangingPunct="1">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公司概况</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53" presetClass="entr" presetSubtype="16" fill="hold" nodeType="withEffect">
                                  <p:stCondLst>
                                    <p:cond delay="300"/>
                                  </p:stCondLst>
                                  <p:iterate type="lt">
                                    <p:tmPct val="10000"/>
                                  </p:iterate>
                                  <p:childTnLst>
                                    <p:set>
                                      <p:cBhvr>
                                        <p:cTn id="9" dur="1" fill="hold">
                                          <p:stCondLst>
                                            <p:cond delay="0"/>
                                          </p:stCondLst>
                                        </p:cTn>
                                        <p:tgtEl>
                                          <p:spTgt spid="28"/>
                                        </p:tgtEl>
                                        <p:attrNameLst>
                                          <p:attrName>style.visibility</p:attrName>
                                        </p:attrNameLst>
                                      </p:cBhvr>
                                      <p:to>
                                        <p:strVal val="visible"/>
                                      </p:to>
                                    </p:set>
                                    <p:anim calcmode="lin" valueType="num">
                                      <p:cBhvr>
                                        <p:cTn id="10" dur="500" fill="hold"/>
                                        <p:tgtEl>
                                          <p:spTgt spid="28"/>
                                        </p:tgtEl>
                                        <p:attrNameLst>
                                          <p:attrName>ppt_w</p:attrName>
                                        </p:attrNameLst>
                                      </p:cBhvr>
                                      <p:tavLst>
                                        <p:tav tm="0">
                                          <p:val>
                                            <p:fltVal val="0"/>
                                          </p:val>
                                        </p:tav>
                                        <p:tav tm="100000">
                                          <p:val>
                                            <p:strVal val="#ppt_w"/>
                                          </p:val>
                                        </p:tav>
                                      </p:tavLst>
                                    </p:anim>
                                    <p:anim calcmode="lin" valueType="num">
                                      <p:cBhvr>
                                        <p:cTn id="11" dur="500" fill="hold"/>
                                        <p:tgtEl>
                                          <p:spTgt spid="28"/>
                                        </p:tgtEl>
                                        <p:attrNameLst>
                                          <p:attrName>ppt_h</p:attrName>
                                        </p:attrNameLst>
                                      </p:cBhvr>
                                      <p:tavLst>
                                        <p:tav tm="0">
                                          <p:val>
                                            <p:fltVal val="0"/>
                                          </p:val>
                                        </p:tav>
                                        <p:tav tm="100000">
                                          <p:val>
                                            <p:strVal val="#ppt_h"/>
                                          </p:val>
                                        </p:tav>
                                      </p:tavLst>
                                    </p:anim>
                                    <p:animEffect transition="in" filter="fade">
                                      <p:cBhvr>
                                        <p:cTn id="12" dur="500"/>
                                        <p:tgtEl>
                                          <p:spTgt spid="28"/>
                                        </p:tgtEl>
                                      </p:cBhvr>
                                    </p:animEffect>
                                  </p:childTnLst>
                                </p:cTn>
                              </p:par>
                              <p:par>
                                <p:cTn id="13" presetID="22" presetClass="entr" presetSubtype="8" fill="hold" nodeType="withEffect">
                                  <p:stCondLst>
                                    <p:cond delay="30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3" presetClass="entr" presetSubtype="528" fill="hold" nodeType="withEffect">
                                  <p:stCondLst>
                                    <p:cond delay="750"/>
                                  </p:stCondLst>
                                  <p:childTnLst>
                                    <p:set>
                                      <p:cBhvr>
                                        <p:cTn id="17" dur="1" fill="hold">
                                          <p:stCondLst>
                                            <p:cond delay="0"/>
                                          </p:stCondLst>
                                        </p:cTn>
                                        <p:tgtEl>
                                          <p:spTgt spid="111"/>
                                        </p:tgtEl>
                                        <p:attrNameLst>
                                          <p:attrName>style.visibility</p:attrName>
                                        </p:attrNameLst>
                                      </p:cBhvr>
                                      <p:to>
                                        <p:strVal val="visible"/>
                                      </p:to>
                                    </p:set>
                                    <p:anim calcmode="lin" valueType="num">
                                      <p:cBhvr>
                                        <p:cTn id="18" dur="500" fill="hold"/>
                                        <p:tgtEl>
                                          <p:spTgt spid="111"/>
                                        </p:tgtEl>
                                        <p:attrNameLst>
                                          <p:attrName>ppt_w</p:attrName>
                                        </p:attrNameLst>
                                      </p:cBhvr>
                                      <p:tavLst>
                                        <p:tav tm="0">
                                          <p:val>
                                            <p:fltVal val="0"/>
                                          </p:val>
                                        </p:tav>
                                        <p:tav tm="100000">
                                          <p:val>
                                            <p:strVal val="#ppt_w"/>
                                          </p:val>
                                        </p:tav>
                                      </p:tavLst>
                                    </p:anim>
                                    <p:anim calcmode="lin" valueType="num">
                                      <p:cBhvr>
                                        <p:cTn id="19" dur="500" fill="hold"/>
                                        <p:tgtEl>
                                          <p:spTgt spid="111"/>
                                        </p:tgtEl>
                                        <p:attrNameLst>
                                          <p:attrName>ppt_h</p:attrName>
                                        </p:attrNameLst>
                                      </p:cBhvr>
                                      <p:tavLst>
                                        <p:tav tm="0">
                                          <p:val>
                                            <p:fltVal val="0"/>
                                          </p:val>
                                        </p:tav>
                                        <p:tav tm="100000">
                                          <p:val>
                                            <p:strVal val="#ppt_h"/>
                                          </p:val>
                                        </p:tav>
                                      </p:tavLst>
                                    </p:anim>
                                    <p:anim calcmode="lin" valueType="num">
                                      <p:cBhvr>
                                        <p:cTn id="20" dur="500" fill="hold"/>
                                        <p:tgtEl>
                                          <p:spTgt spid="111"/>
                                        </p:tgtEl>
                                        <p:attrNameLst>
                                          <p:attrName>ppt_x</p:attrName>
                                        </p:attrNameLst>
                                      </p:cBhvr>
                                      <p:tavLst>
                                        <p:tav tm="0">
                                          <p:val>
                                            <p:fltVal val="0.5"/>
                                          </p:val>
                                        </p:tav>
                                        <p:tav tm="100000">
                                          <p:val>
                                            <p:strVal val="#ppt_x"/>
                                          </p:val>
                                        </p:tav>
                                      </p:tavLst>
                                    </p:anim>
                                    <p:anim calcmode="lin" valueType="num">
                                      <p:cBhvr>
                                        <p:cTn id="21" dur="500" fill="hold"/>
                                        <p:tgtEl>
                                          <p:spTgt spid="111"/>
                                        </p:tgtEl>
                                        <p:attrNameLst>
                                          <p:attrName>ppt_y</p:attrName>
                                        </p:attrNameLst>
                                      </p:cBhvr>
                                      <p:tavLst>
                                        <p:tav tm="0">
                                          <p:val>
                                            <p:fltVal val="0.5"/>
                                          </p:val>
                                        </p:tav>
                                        <p:tav tm="100000">
                                          <p:val>
                                            <p:strVal val="#ppt_y"/>
                                          </p:val>
                                        </p:tav>
                                      </p:tavLst>
                                    </p:anim>
                                  </p:childTnLst>
                                </p:cTn>
                              </p:par>
                              <p:par>
                                <p:cTn id="22" presetID="8" presetClass="emph" presetSubtype="0" fill="hold" nodeType="withEffect">
                                  <p:stCondLst>
                                    <p:cond delay="750"/>
                                  </p:stCondLst>
                                  <p:childTnLst>
                                    <p:animRot by="21600000">
                                      <p:cBhvr>
                                        <p:cTn id="23" dur="500" fill="hold"/>
                                        <p:tgtEl>
                                          <p:spTgt spid="111"/>
                                        </p:tgtEl>
                                        <p:attrNameLst>
                                          <p:attrName>r</p:attrName>
                                        </p:attrNameLst>
                                      </p:cBhvr>
                                    </p:animRot>
                                  </p:childTnLst>
                                </p:cTn>
                              </p:par>
                              <p:par>
                                <p:cTn id="24" presetID="23" presetClass="entr" presetSubtype="528" fill="hold" nodeType="withEffect">
                                  <p:stCondLst>
                                    <p:cond delay="850"/>
                                  </p:stCondLst>
                                  <p:childTnLst>
                                    <p:set>
                                      <p:cBhvr>
                                        <p:cTn id="25" dur="1" fill="hold">
                                          <p:stCondLst>
                                            <p:cond delay="0"/>
                                          </p:stCondLst>
                                        </p:cTn>
                                        <p:tgtEl>
                                          <p:spTgt spid="110"/>
                                        </p:tgtEl>
                                        <p:attrNameLst>
                                          <p:attrName>style.visibility</p:attrName>
                                        </p:attrNameLst>
                                      </p:cBhvr>
                                      <p:to>
                                        <p:strVal val="visible"/>
                                      </p:to>
                                    </p:set>
                                    <p:anim calcmode="lin" valueType="num">
                                      <p:cBhvr>
                                        <p:cTn id="26" dur="500" fill="hold"/>
                                        <p:tgtEl>
                                          <p:spTgt spid="110"/>
                                        </p:tgtEl>
                                        <p:attrNameLst>
                                          <p:attrName>ppt_w</p:attrName>
                                        </p:attrNameLst>
                                      </p:cBhvr>
                                      <p:tavLst>
                                        <p:tav tm="0">
                                          <p:val>
                                            <p:fltVal val="0"/>
                                          </p:val>
                                        </p:tav>
                                        <p:tav tm="100000">
                                          <p:val>
                                            <p:strVal val="#ppt_w"/>
                                          </p:val>
                                        </p:tav>
                                      </p:tavLst>
                                    </p:anim>
                                    <p:anim calcmode="lin" valueType="num">
                                      <p:cBhvr>
                                        <p:cTn id="27" dur="500" fill="hold"/>
                                        <p:tgtEl>
                                          <p:spTgt spid="110"/>
                                        </p:tgtEl>
                                        <p:attrNameLst>
                                          <p:attrName>ppt_h</p:attrName>
                                        </p:attrNameLst>
                                      </p:cBhvr>
                                      <p:tavLst>
                                        <p:tav tm="0">
                                          <p:val>
                                            <p:fltVal val="0"/>
                                          </p:val>
                                        </p:tav>
                                        <p:tav tm="100000">
                                          <p:val>
                                            <p:strVal val="#ppt_h"/>
                                          </p:val>
                                        </p:tav>
                                      </p:tavLst>
                                    </p:anim>
                                    <p:anim calcmode="lin" valueType="num">
                                      <p:cBhvr>
                                        <p:cTn id="28" dur="500" fill="hold"/>
                                        <p:tgtEl>
                                          <p:spTgt spid="110"/>
                                        </p:tgtEl>
                                        <p:attrNameLst>
                                          <p:attrName>ppt_x</p:attrName>
                                        </p:attrNameLst>
                                      </p:cBhvr>
                                      <p:tavLst>
                                        <p:tav tm="0">
                                          <p:val>
                                            <p:fltVal val="0.5"/>
                                          </p:val>
                                        </p:tav>
                                        <p:tav tm="100000">
                                          <p:val>
                                            <p:strVal val="#ppt_x"/>
                                          </p:val>
                                        </p:tav>
                                      </p:tavLst>
                                    </p:anim>
                                    <p:anim calcmode="lin" valueType="num">
                                      <p:cBhvr>
                                        <p:cTn id="29" dur="500" fill="hold"/>
                                        <p:tgtEl>
                                          <p:spTgt spid="110"/>
                                        </p:tgtEl>
                                        <p:attrNameLst>
                                          <p:attrName>ppt_y</p:attrName>
                                        </p:attrNameLst>
                                      </p:cBhvr>
                                      <p:tavLst>
                                        <p:tav tm="0">
                                          <p:val>
                                            <p:fltVal val="0.5"/>
                                          </p:val>
                                        </p:tav>
                                        <p:tav tm="100000">
                                          <p:val>
                                            <p:strVal val="#ppt_y"/>
                                          </p:val>
                                        </p:tav>
                                      </p:tavLst>
                                    </p:anim>
                                  </p:childTnLst>
                                </p:cTn>
                              </p:par>
                              <p:par>
                                <p:cTn id="30" presetID="8" presetClass="emph" presetSubtype="0" fill="hold" nodeType="withEffect">
                                  <p:stCondLst>
                                    <p:cond delay="850"/>
                                  </p:stCondLst>
                                  <p:childTnLst>
                                    <p:animRot by="21600000">
                                      <p:cBhvr>
                                        <p:cTn id="31" dur="500" fill="hold"/>
                                        <p:tgtEl>
                                          <p:spTgt spid="110"/>
                                        </p:tgtEl>
                                        <p:attrNameLst>
                                          <p:attrName>r</p:attrName>
                                        </p:attrNameLst>
                                      </p:cBhvr>
                                    </p:animRot>
                                  </p:childTnLst>
                                </p:cTn>
                              </p:par>
                              <p:par>
                                <p:cTn id="32" presetID="23" presetClass="entr" presetSubtype="528" fill="hold" nodeType="withEffect">
                                  <p:stCondLst>
                                    <p:cond delay="950"/>
                                  </p:stCondLst>
                                  <p:childTnLst>
                                    <p:set>
                                      <p:cBhvr>
                                        <p:cTn id="33" dur="1" fill="hold">
                                          <p:stCondLst>
                                            <p:cond delay="0"/>
                                          </p:stCondLst>
                                        </p:cTn>
                                        <p:tgtEl>
                                          <p:spTgt spid="109"/>
                                        </p:tgtEl>
                                        <p:attrNameLst>
                                          <p:attrName>style.visibility</p:attrName>
                                        </p:attrNameLst>
                                      </p:cBhvr>
                                      <p:to>
                                        <p:strVal val="visible"/>
                                      </p:to>
                                    </p:set>
                                    <p:anim calcmode="lin" valueType="num">
                                      <p:cBhvr>
                                        <p:cTn id="34" dur="500" fill="hold"/>
                                        <p:tgtEl>
                                          <p:spTgt spid="109"/>
                                        </p:tgtEl>
                                        <p:attrNameLst>
                                          <p:attrName>ppt_w</p:attrName>
                                        </p:attrNameLst>
                                      </p:cBhvr>
                                      <p:tavLst>
                                        <p:tav tm="0">
                                          <p:val>
                                            <p:fltVal val="0"/>
                                          </p:val>
                                        </p:tav>
                                        <p:tav tm="100000">
                                          <p:val>
                                            <p:strVal val="#ppt_w"/>
                                          </p:val>
                                        </p:tav>
                                      </p:tavLst>
                                    </p:anim>
                                    <p:anim calcmode="lin" valueType="num">
                                      <p:cBhvr>
                                        <p:cTn id="35" dur="500" fill="hold"/>
                                        <p:tgtEl>
                                          <p:spTgt spid="109"/>
                                        </p:tgtEl>
                                        <p:attrNameLst>
                                          <p:attrName>ppt_h</p:attrName>
                                        </p:attrNameLst>
                                      </p:cBhvr>
                                      <p:tavLst>
                                        <p:tav tm="0">
                                          <p:val>
                                            <p:fltVal val="0"/>
                                          </p:val>
                                        </p:tav>
                                        <p:tav tm="100000">
                                          <p:val>
                                            <p:strVal val="#ppt_h"/>
                                          </p:val>
                                        </p:tav>
                                      </p:tavLst>
                                    </p:anim>
                                    <p:anim calcmode="lin" valueType="num">
                                      <p:cBhvr>
                                        <p:cTn id="36" dur="500" fill="hold"/>
                                        <p:tgtEl>
                                          <p:spTgt spid="109"/>
                                        </p:tgtEl>
                                        <p:attrNameLst>
                                          <p:attrName>ppt_x</p:attrName>
                                        </p:attrNameLst>
                                      </p:cBhvr>
                                      <p:tavLst>
                                        <p:tav tm="0">
                                          <p:val>
                                            <p:fltVal val="0.5"/>
                                          </p:val>
                                        </p:tav>
                                        <p:tav tm="100000">
                                          <p:val>
                                            <p:strVal val="#ppt_x"/>
                                          </p:val>
                                        </p:tav>
                                      </p:tavLst>
                                    </p:anim>
                                    <p:anim calcmode="lin" valueType="num">
                                      <p:cBhvr>
                                        <p:cTn id="37" dur="500" fill="hold"/>
                                        <p:tgtEl>
                                          <p:spTgt spid="109"/>
                                        </p:tgtEl>
                                        <p:attrNameLst>
                                          <p:attrName>ppt_y</p:attrName>
                                        </p:attrNameLst>
                                      </p:cBhvr>
                                      <p:tavLst>
                                        <p:tav tm="0">
                                          <p:val>
                                            <p:fltVal val="0.5"/>
                                          </p:val>
                                        </p:tav>
                                        <p:tav tm="100000">
                                          <p:val>
                                            <p:strVal val="#ppt_y"/>
                                          </p:val>
                                        </p:tav>
                                      </p:tavLst>
                                    </p:anim>
                                  </p:childTnLst>
                                </p:cTn>
                              </p:par>
                              <p:par>
                                <p:cTn id="38" presetID="8" presetClass="emph" presetSubtype="0" fill="hold" nodeType="withEffect">
                                  <p:stCondLst>
                                    <p:cond delay="950"/>
                                  </p:stCondLst>
                                  <p:childTnLst>
                                    <p:animRot by="21600000">
                                      <p:cBhvr>
                                        <p:cTn id="39" dur="500" fill="hold"/>
                                        <p:tgtEl>
                                          <p:spTgt spid="109"/>
                                        </p:tgtEl>
                                        <p:attrNameLst>
                                          <p:attrName>r</p:attrName>
                                        </p:attrNameLst>
                                      </p:cBhvr>
                                    </p:animRot>
                                  </p:childTnLst>
                                </p:cTn>
                              </p:par>
                              <p:par>
                                <p:cTn id="40" presetID="23" presetClass="entr" presetSubtype="528" fill="hold" nodeType="withEffect">
                                  <p:stCondLst>
                                    <p:cond delay="1050"/>
                                  </p:stCondLst>
                                  <p:childTnLst>
                                    <p:set>
                                      <p:cBhvr>
                                        <p:cTn id="41" dur="1" fill="hold">
                                          <p:stCondLst>
                                            <p:cond delay="0"/>
                                          </p:stCondLst>
                                        </p:cTn>
                                        <p:tgtEl>
                                          <p:spTgt spid="108"/>
                                        </p:tgtEl>
                                        <p:attrNameLst>
                                          <p:attrName>style.visibility</p:attrName>
                                        </p:attrNameLst>
                                      </p:cBhvr>
                                      <p:to>
                                        <p:strVal val="visible"/>
                                      </p:to>
                                    </p:set>
                                    <p:anim calcmode="lin" valueType="num">
                                      <p:cBhvr>
                                        <p:cTn id="42" dur="500" fill="hold"/>
                                        <p:tgtEl>
                                          <p:spTgt spid="108"/>
                                        </p:tgtEl>
                                        <p:attrNameLst>
                                          <p:attrName>ppt_w</p:attrName>
                                        </p:attrNameLst>
                                      </p:cBhvr>
                                      <p:tavLst>
                                        <p:tav tm="0">
                                          <p:val>
                                            <p:fltVal val="0"/>
                                          </p:val>
                                        </p:tav>
                                        <p:tav tm="100000">
                                          <p:val>
                                            <p:strVal val="#ppt_w"/>
                                          </p:val>
                                        </p:tav>
                                      </p:tavLst>
                                    </p:anim>
                                    <p:anim calcmode="lin" valueType="num">
                                      <p:cBhvr>
                                        <p:cTn id="43" dur="500" fill="hold"/>
                                        <p:tgtEl>
                                          <p:spTgt spid="108"/>
                                        </p:tgtEl>
                                        <p:attrNameLst>
                                          <p:attrName>ppt_h</p:attrName>
                                        </p:attrNameLst>
                                      </p:cBhvr>
                                      <p:tavLst>
                                        <p:tav tm="0">
                                          <p:val>
                                            <p:fltVal val="0"/>
                                          </p:val>
                                        </p:tav>
                                        <p:tav tm="100000">
                                          <p:val>
                                            <p:strVal val="#ppt_h"/>
                                          </p:val>
                                        </p:tav>
                                      </p:tavLst>
                                    </p:anim>
                                    <p:anim calcmode="lin" valueType="num">
                                      <p:cBhvr>
                                        <p:cTn id="44" dur="500" fill="hold"/>
                                        <p:tgtEl>
                                          <p:spTgt spid="108"/>
                                        </p:tgtEl>
                                        <p:attrNameLst>
                                          <p:attrName>ppt_x</p:attrName>
                                        </p:attrNameLst>
                                      </p:cBhvr>
                                      <p:tavLst>
                                        <p:tav tm="0">
                                          <p:val>
                                            <p:fltVal val="0.5"/>
                                          </p:val>
                                        </p:tav>
                                        <p:tav tm="100000">
                                          <p:val>
                                            <p:strVal val="#ppt_x"/>
                                          </p:val>
                                        </p:tav>
                                      </p:tavLst>
                                    </p:anim>
                                    <p:anim calcmode="lin" valueType="num">
                                      <p:cBhvr>
                                        <p:cTn id="45" dur="500" fill="hold"/>
                                        <p:tgtEl>
                                          <p:spTgt spid="108"/>
                                        </p:tgtEl>
                                        <p:attrNameLst>
                                          <p:attrName>ppt_y</p:attrName>
                                        </p:attrNameLst>
                                      </p:cBhvr>
                                      <p:tavLst>
                                        <p:tav tm="0">
                                          <p:val>
                                            <p:fltVal val="0.5"/>
                                          </p:val>
                                        </p:tav>
                                        <p:tav tm="100000">
                                          <p:val>
                                            <p:strVal val="#ppt_y"/>
                                          </p:val>
                                        </p:tav>
                                      </p:tavLst>
                                    </p:anim>
                                  </p:childTnLst>
                                </p:cTn>
                              </p:par>
                              <p:par>
                                <p:cTn id="46" presetID="8" presetClass="emph" presetSubtype="0" fill="hold" nodeType="withEffect">
                                  <p:stCondLst>
                                    <p:cond delay="1050"/>
                                  </p:stCondLst>
                                  <p:childTnLst>
                                    <p:animRot by="21600000">
                                      <p:cBhvr>
                                        <p:cTn id="47" dur="500" fill="hold"/>
                                        <p:tgtEl>
                                          <p:spTgt spid="108"/>
                                        </p:tgtEl>
                                        <p:attrNameLst>
                                          <p:attrName>r</p:attrName>
                                        </p:attrNameLst>
                                      </p:cBhvr>
                                    </p:animRot>
                                  </p:childTnLst>
                                </p:cTn>
                              </p:par>
                              <p:par>
                                <p:cTn id="48" presetID="26" presetClass="emph" presetSubtype="0" repeatCount="2000" fill="hold" nodeType="withEffect">
                                  <p:stCondLst>
                                    <p:cond delay="1250"/>
                                  </p:stCondLst>
                                  <p:childTnLst>
                                    <p:animEffect transition="out" filter="fade">
                                      <p:cBhvr>
                                        <p:cTn id="49" dur="150" tmFilter="0, 0; .2, .5; .8, .5; 1, 0"/>
                                        <p:tgtEl>
                                          <p:spTgt spid="111"/>
                                        </p:tgtEl>
                                      </p:cBhvr>
                                    </p:animEffect>
                                    <p:animScale>
                                      <p:cBhvr>
                                        <p:cTn id="50" dur="75" autoRev="1" fill="hold"/>
                                        <p:tgtEl>
                                          <p:spTgt spid="111"/>
                                        </p:tgtEl>
                                      </p:cBhvr>
                                      <p:by x="105000" y="105000"/>
                                    </p:animScale>
                                  </p:childTnLst>
                                </p:cTn>
                              </p:par>
                              <p:par>
                                <p:cTn id="51" presetID="26" presetClass="emph" presetSubtype="0" repeatCount="2000" fill="hold" nodeType="withEffect">
                                  <p:stCondLst>
                                    <p:cond delay="1350"/>
                                  </p:stCondLst>
                                  <p:childTnLst>
                                    <p:animEffect transition="out" filter="fade">
                                      <p:cBhvr>
                                        <p:cTn id="52" dur="150" tmFilter="0, 0; .2, .5; .8, .5; 1, 0"/>
                                        <p:tgtEl>
                                          <p:spTgt spid="110"/>
                                        </p:tgtEl>
                                      </p:cBhvr>
                                    </p:animEffect>
                                    <p:animScale>
                                      <p:cBhvr>
                                        <p:cTn id="53" dur="75" autoRev="1" fill="hold"/>
                                        <p:tgtEl>
                                          <p:spTgt spid="110"/>
                                        </p:tgtEl>
                                      </p:cBhvr>
                                      <p:by x="105000" y="105000"/>
                                    </p:animScale>
                                  </p:childTnLst>
                                </p:cTn>
                              </p:par>
                              <p:par>
                                <p:cTn id="54" presetID="26" presetClass="emph" presetSubtype="0" repeatCount="2000" fill="hold" nodeType="withEffect">
                                  <p:stCondLst>
                                    <p:cond delay="1450"/>
                                  </p:stCondLst>
                                  <p:childTnLst>
                                    <p:animEffect transition="out" filter="fade">
                                      <p:cBhvr>
                                        <p:cTn id="55" dur="150" tmFilter="0, 0; .2, .5; .8, .5; 1, 0"/>
                                        <p:tgtEl>
                                          <p:spTgt spid="109"/>
                                        </p:tgtEl>
                                      </p:cBhvr>
                                    </p:animEffect>
                                    <p:animScale>
                                      <p:cBhvr>
                                        <p:cTn id="56" dur="75" autoRev="1" fill="hold"/>
                                        <p:tgtEl>
                                          <p:spTgt spid="109"/>
                                        </p:tgtEl>
                                      </p:cBhvr>
                                      <p:by x="105000" y="105000"/>
                                    </p:animScale>
                                  </p:childTnLst>
                                </p:cTn>
                              </p:par>
                              <p:par>
                                <p:cTn id="57" presetID="26" presetClass="emph" presetSubtype="0" repeatCount="2000" fill="hold" nodeType="withEffect">
                                  <p:stCondLst>
                                    <p:cond delay="1550"/>
                                  </p:stCondLst>
                                  <p:childTnLst>
                                    <p:animEffect transition="out" filter="fade">
                                      <p:cBhvr>
                                        <p:cTn id="58" dur="150" tmFilter="0, 0; .2, .5; .8, .5; 1, 0"/>
                                        <p:tgtEl>
                                          <p:spTgt spid="108"/>
                                        </p:tgtEl>
                                      </p:cBhvr>
                                    </p:animEffect>
                                    <p:animScale>
                                      <p:cBhvr>
                                        <p:cTn id="59" dur="75" autoRev="1" fill="hold"/>
                                        <p:tgtEl>
                                          <p:spTgt spid="108"/>
                                        </p:tgtEl>
                                      </p:cBhvr>
                                      <p:by x="105000" y="105000"/>
                                    </p:animScale>
                                  </p:childTnLst>
                                </p:cTn>
                              </p:par>
                              <p:par>
                                <p:cTn id="60" presetID="53" presetClass="entr" presetSubtype="16" fill="hold" nodeType="withEffect">
                                  <p:stCondLst>
                                    <p:cond delay="325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animEffect transition="in" filter="fade">
                                      <p:cBhvr>
                                        <p:cTn id="64" dur="500"/>
                                        <p:tgtEl>
                                          <p:spTgt spid="40"/>
                                        </p:tgtEl>
                                      </p:cBhvr>
                                    </p:animEffect>
                                  </p:childTnLst>
                                </p:cTn>
                              </p:par>
                              <p:par>
                                <p:cTn id="65" presetID="6" presetClass="exit" presetSubtype="16" fill="hold" nodeType="withEffect">
                                  <p:stCondLst>
                                    <p:cond delay="3250"/>
                                  </p:stCondLst>
                                  <p:childTnLst>
                                    <p:animEffect transition="out" filter="circle(in)">
                                      <p:cBhvr>
                                        <p:cTn id="66" dur="500"/>
                                        <p:tgtEl>
                                          <p:spTgt spid="111"/>
                                        </p:tgtEl>
                                      </p:cBhvr>
                                    </p:animEffect>
                                    <p:set>
                                      <p:cBhvr>
                                        <p:cTn id="67" dur="1" fill="hold">
                                          <p:stCondLst>
                                            <p:cond delay="499"/>
                                          </p:stCondLst>
                                        </p:cTn>
                                        <p:tgtEl>
                                          <p:spTgt spid="111"/>
                                        </p:tgtEl>
                                        <p:attrNameLst>
                                          <p:attrName>style.visibility</p:attrName>
                                        </p:attrNameLst>
                                      </p:cBhvr>
                                      <p:to>
                                        <p:strVal val="hidden"/>
                                      </p:to>
                                    </p:set>
                                  </p:childTnLst>
                                </p:cTn>
                              </p:par>
                              <p:par>
                                <p:cTn id="68" presetID="10" presetClass="exit" presetSubtype="0" fill="hold" nodeType="withEffect">
                                  <p:stCondLst>
                                    <p:cond delay="3500"/>
                                  </p:stCondLst>
                                  <p:childTnLst>
                                    <p:animEffect transition="out" filter="fade">
                                      <p:cBhvr>
                                        <p:cTn id="69" dur="500"/>
                                        <p:tgtEl>
                                          <p:spTgt spid="110"/>
                                        </p:tgtEl>
                                      </p:cBhvr>
                                    </p:animEffect>
                                    <p:set>
                                      <p:cBhvr>
                                        <p:cTn id="70" dur="1" fill="hold">
                                          <p:stCondLst>
                                            <p:cond delay="499"/>
                                          </p:stCondLst>
                                        </p:cTn>
                                        <p:tgtEl>
                                          <p:spTgt spid="110"/>
                                        </p:tgtEl>
                                        <p:attrNameLst>
                                          <p:attrName>style.visibility</p:attrName>
                                        </p:attrNameLst>
                                      </p:cBhvr>
                                      <p:to>
                                        <p:strVal val="hidden"/>
                                      </p:to>
                                    </p:set>
                                  </p:childTnLst>
                                </p:cTn>
                              </p:par>
                              <p:par>
                                <p:cTn id="71" presetID="10" presetClass="exit" presetSubtype="0" fill="hold" nodeType="withEffect">
                                  <p:stCondLst>
                                    <p:cond delay="3500"/>
                                  </p:stCondLst>
                                  <p:childTnLst>
                                    <p:animEffect transition="out" filter="fade">
                                      <p:cBhvr>
                                        <p:cTn id="72" dur="500"/>
                                        <p:tgtEl>
                                          <p:spTgt spid="109"/>
                                        </p:tgtEl>
                                      </p:cBhvr>
                                    </p:animEffect>
                                    <p:set>
                                      <p:cBhvr>
                                        <p:cTn id="73" dur="1" fill="hold">
                                          <p:stCondLst>
                                            <p:cond delay="499"/>
                                          </p:stCondLst>
                                        </p:cTn>
                                        <p:tgtEl>
                                          <p:spTgt spid="109"/>
                                        </p:tgtEl>
                                        <p:attrNameLst>
                                          <p:attrName>style.visibility</p:attrName>
                                        </p:attrNameLst>
                                      </p:cBhvr>
                                      <p:to>
                                        <p:strVal val="hidden"/>
                                      </p:to>
                                    </p:set>
                                  </p:childTnLst>
                                </p:cTn>
                              </p:par>
                              <p:par>
                                <p:cTn id="74" presetID="10" presetClass="exit" presetSubtype="0" fill="hold" nodeType="withEffect">
                                  <p:stCondLst>
                                    <p:cond delay="3500"/>
                                  </p:stCondLst>
                                  <p:childTnLst>
                                    <p:animEffect transition="out" filter="fade">
                                      <p:cBhvr>
                                        <p:cTn id="75" dur="500"/>
                                        <p:tgtEl>
                                          <p:spTgt spid="108"/>
                                        </p:tgtEl>
                                      </p:cBhvr>
                                    </p:animEffect>
                                    <p:set>
                                      <p:cBhvr>
                                        <p:cTn id="76" dur="1" fill="hold">
                                          <p:stCondLst>
                                            <p:cond delay="499"/>
                                          </p:stCondLst>
                                        </p:cTn>
                                        <p:tgtEl>
                                          <p:spTgt spid="1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rotWithShape="1">
          <a:blip r:embed="rId1"/>
          <a:srcRect l="10761" t="15172" r="20149"/>
          <a:stretch>
            <a:fillRect/>
          </a:stretch>
        </p:blipFill>
        <p:spPr bwMode="auto">
          <a:xfrm>
            <a:off x="4857750" y="3087688"/>
            <a:ext cx="1087438" cy="869950"/>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algn="ctr" rotWithShape="0">
              <a:prstClr val="black">
                <a:alpha val="10000"/>
              </a:prstClr>
            </a:outerShdw>
          </a:effectLst>
        </p:spPr>
      </p:pic>
      <p:pic>
        <p:nvPicPr>
          <p:cNvPr id="9" name="Picture 3"/>
          <p:cNvPicPr>
            <a:picLocks noChangeAspect="1" noChangeArrowheads="1"/>
          </p:cNvPicPr>
          <p:nvPr/>
        </p:nvPicPr>
        <p:blipFill rotWithShape="1">
          <a:blip r:embed="rId2"/>
          <a:srcRect l="998" t="7564" r="14998" b="3419"/>
          <a:stretch>
            <a:fillRect/>
          </a:stretch>
        </p:blipFill>
        <p:spPr bwMode="auto">
          <a:xfrm>
            <a:off x="6070600" y="3087688"/>
            <a:ext cx="1087438" cy="869950"/>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algn="ctr" rotWithShape="0">
              <a:prstClr val="black">
                <a:alpha val="10000"/>
              </a:prstClr>
            </a:outerShdw>
          </a:effectLst>
        </p:spPr>
      </p:pic>
      <p:pic>
        <p:nvPicPr>
          <p:cNvPr id="10" name="Picture 2"/>
          <p:cNvPicPr>
            <a:picLocks noChangeAspect="1" noChangeArrowheads="1"/>
          </p:cNvPicPr>
          <p:nvPr/>
        </p:nvPicPr>
        <p:blipFill rotWithShape="1">
          <a:blip r:embed="rId3"/>
          <a:srcRect l="19475" t="10225" r="534" b="4463"/>
          <a:stretch>
            <a:fillRect/>
          </a:stretch>
        </p:blipFill>
        <p:spPr bwMode="auto">
          <a:xfrm>
            <a:off x="7283450" y="3087688"/>
            <a:ext cx="1093788" cy="869950"/>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algn="ctr" rotWithShape="0">
              <a:prstClr val="black">
                <a:alpha val="10000"/>
              </a:prstClr>
            </a:outerShdw>
          </a:effectLst>
        </p:spPr>
      </p:pic>
      <p:grpSp>
        <p:nvGrpSpPr>
          <p:cNvPr id="12" name="组合 11"/>
          <p:cNvGrpSpPr/>
          <p:nvPr/>
        </p:nvGrpSpPr>
        <p:grpSpPr bwMode="auto">
          <a:xfrm>
            <a:off x="568325" y="1517650"/>
            <a:ext cx="3992563" cy="2586038"/>
            <a:chOff x="568922" y="1419622"/>
            <a:chExt cx="3991298" cy="2586360"/>
          </a:xfrm>
        </p:grpSpPr>
        <p:pic>
          <p:nvPicPr>
            <p:cNvPr id="13" name="Picture 2" descr="C:\Users\admin\Desktop\shutterstock_123406099.jpg"/>
            <p:cNvPicPr>
              <a:picLocks noChangeAspect="1" noChangeArrowheads="1"/>
            </p:cNvPicPr>
            <p:nvPr/>
          </p:nvPicPr>
          <p:blipFill>
            <a:blip r:embed="rId4"/>
            <a:srcRect/>
            <a:stretch>
              <a:fillRect/>
            </a:stretch>
          </p:blipFill>
          <p:spPr bwMode="auto">
            <a:xfrm>
              <a:off x="568922" y="1419622"/>
              <a:ext cx="3991298" cy="2586360"/>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algn="ctr" rotWithShape="0">
                <a:prstClr val="black">
                  <a:alpha val="10000"/>
                </a:prstClr>
              </a:outerShdw>
            </a:effectLst>
          </p:spPr>
        </p:pic>
        <p:grpSp>
          <p:nvGrpSpPr>
            <p:cNvPr id="36884" name="组合 11"/>
            <p:cNvGrpSpPr/>
            <p:nvPr/>
          </p:nvGrpSpPr>
          <p:grpSpPr bwMode="auto">
            <a:xfrm>
              <a:off x="568922" y="2588167"/>
              <a:ext cx="3991298" cy="249269"/>
              <a:chOff x="568922" y="2588167"/>
              <a:chExt cx="3991298" cy="249269"/>
            </a:xfrm>
          </p:grpSpPr>
          <p:sp>
            <p:nvSpPr>
              <p:cNvPr id="18" name="矩形 17"/>
              <p:cNvSpPr/>
              <p:nvPr/>
            </p:nvSpPr>
            <p:spPr>
              <a:xfrm>
                <a:off x="568922" y="2588167"/>
                <a:ext cx="258681" cy="249269"/>
              </a:xfrm>
              <a:prstGeom prst="rect">
                <a:avLst/>
              </a:prstGeom>
              <a:solidFill>
                <a:schemeClr val="tx1">
                  <a:lumMod val="95000"/>
                  <a:lumOff val="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9" name="右箭头 18"/>
              <p:cNvSpPr/>
              <p:nvPr/>
            </p:nvSpPr>
            <p:spPr>
              <a:xfrm flipH="1">
                <a:off x="626054" y="2623096"/>
                <a:ext cx="130134" cy="179410"/>
              </a:xfrm>
              <a:prstGeom prst="rightArrow">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0" name="矩形 19"/>
              <p:cNvSpPr/>
              <p:nvPr/>
            </p:nvSpPr>
            <p:spPr>
              <a:xfrm>
                <a:off x="4301539" y="2588167"/>
                <a:ext cx="258681" cy="249269"/>
              </a:xfrm>
              <a:prstGeom prst="rect">
                <a:avLst/>
              </a:prstGeom>
              <a:solidFill>
                <a:schemeClr val="tx1">
                  <a:lumMod val="95000"/>
                  <a:lumOff val="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1" name="右箭头 20"/>
              <p:cNvSpPr/>
              <p:nvPr/>
            </p:nvSpPr>
            <p:spPr>
              <a:xfrm>
                <a:off x="4365019" y="2623096"/>
                <a:ext cx="130134" cy="179410"/>
              </a:xfrm>
              <a:prstGeom prst="rightArrow">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grpSp>
        <p:nvGrpSpPr>
          <p:cNvPr id="28" name="组合 27"/>
          <p:cNvGrpSpPr/>
          <p:nvPr/>
        </p:nvGrpSpPr>
        <p:grpSpPr bwMode="auto">
          <a:xfrm>
            <a:off x="619125" y="4354513"/>
            <a:ext cx="649288" cy="230187"/>
            <a:chOff x="575840" y="4315074"/>
            <a:chExt cx="649859" cy="230832"/>
          </a:xfrm>
        </p:grpSpPr>
        <p:sp>
          <p:nvSpPr>
            <p:cNvPr id="29" name="圆角矩形 28"/>
            <p:cNvSpPr/>
            <p:nvPr/>
          </p:nvSpPr>
          <p:spPr>
            <a:xfrm>
              <a:off x="575840" y="4316665"/>
              <a:ext cx="621259" cy="227649"/>
            </a:xfrm>
            <a:prstGeom prst="roundRect">
              <a:avLst>
                <a:gd name="adj" fmla="val 50000"/>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0" name="半闭框 29"/>
            <p:cNvSpPr/>
            <p:nvPr/>
          </p:nvSpPr>
          <p:spPr>
            <a:xfrm rot="8100000">
              <a:off x="652107" y="4401039"/>
              <a:ext cx="60378" cy="58902"/>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prstClr val="black"/>
                </a:solidFill>
              </a:endParaRPr>
            </a:p>
          </p:txBody>
        </p:sp>
        <p:sp>
          <p:nvSpPr>
            <p:cNvPr id="36882" name="TextBox 6"/>
            <p:cNvSpPr txBox="1">
              <a:spLocks noChangeArrowheads="1"/>
            </p:cNvSpPr>
            <p:nvPr/>
          </p:nvSpPr>
          <p:spPr bwMode="auto">
            <a:xfrm>
              <a:off x="668704" y="4315074"/>
              <a:ext cx="5569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00" b="1">
                  <a:solidFill>
                    <a:srgbClr val="FFFFFF"/>
                  </a:solidFill>
                  <a:latin typeface="Arial" panose="020B0604020202020204" pitchFamily="34" charset="0"/>
                  <a:cs typeface="Arial" panose="020B0604020202020204" pitchFamily="34" charset="0"/>
                </a:rPr>
                <a:t>NEXT</a:t>
              </a:r>
              <a:endParaRPr lang="zh-CN" altLang="en-US" sz="900" b="1">
                <a:solidFill>
                  <a:srgbClr val="FFFFFF"/>
                </a:solidFill>
                <a:latin typeface="Arial" panose="020B0604020202020204" pitchFamily="34" charset="0"/>
                <a:cs typeface="Arial" panose="020B0604020202020204" pitchFamily="34" charset="0"/>
              </a:endParaRPr>
            </a:p>
          </p:txBody>
        </p:sp>
      </p:grpSp>
      <p:sp>
        <p:nvSpPr>
          <p:cNvPr id="33" name="矩形 32"/>
          <p:cNvSpPr/>
          <p:nvPr/>
        </p:nvSpPr>
        <p:spPr>
          <a:xfrm>
            <a:off x="8089900" y="4433888"/>
            <a:ext cx="287338" cy="71437"/>
          </a:xfrm>
          <a:custGeom>
            <a:avLst/>
            <a:gdLst/>
            <a:ahLst/>
            <a:cxnLst/>
            <a:rect l="l" t="t" r="r" b="b"/>
            <a:pathLst>
              <a:path w="288032" h="72008">
                <a:moveTo>
                  <a:pt x="216024" y="0"/>
                </a:moveTo>
                <a:lnTo>
                  <a:pt x="288032" y="0"/>
                </a:lnTo>
                <a:lnTo>
                  <a:pt x="288032" y="72008"/>
                </a:lnTo>
                <a:lnTo>
                  <a:pt x="216024" y="72008"/>
                </a:lnTo>
                <a:close/>
                <a:moveTo>
                  <a:pt x="108012" y="0"/>
                </a:moveTo>
                <a:lnTo>
                  <a:pt x="180020" y="0"/>
                </a:lnTo>
                <a:lnTo>
                  <a:pt x="180020" y="72008"/>
                </a:lnTo>
                <a:lnTo>
                  <a:pt x="108012" y="72008"/>
                </a:lnTo>
                <a:close/>
                <a:moveTo>
                  <a:pt x="0" y="0"/>
                </a:moveTo>
                <a:lnTo>
                  <a:pt x="72008" y="0"/>
                </a:lnTo>
                <a:lnTo>
                  <a:pt x="72008" y="72008"/>
                </a:lnTo>
                <a:lnTo>
                  <a:pt x="0" y="72008"/>
                </a:lnTo>
                <a:close/>
              </a:path>
            </a:pathLst>
          </a:custGeom>
          <a:gradFill flip="none" rotWithShape="1">
            <a:gsLst>
              <a:gs pos="59000">
                <a:srgbClr val="FF672D"/>
              </a:gs>
              <a:gs pos="0">
                <a:srgbClr val="B00818"/>
              </a:gs>
            </a:gsLst>
            <a:lin ang="108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nvGrpSpPr>
          <p:cNvPr id="36872" name="组合 35"/>
          <p:cNvGrpSpPr/>
          <p:nvPr/>
        </p:nvGrpSpPr>
        <p:grpSpPr bwMode="auto">
          <a:xfrm>
            <a:off x="314325" y="22225"/>
            <a:ext cx="2513013" cy="307975"/>
            <a:chOff x="508001" y="-6476"/>
            <a:chExt cx="2513013" cy="307976"/>
          </a:xfrm>
        </p:grpSpPr>
        <p:sp>
          <p:nvSpPr>
            <p:cNvPr id="36878" name="TextBox 36"/>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36879" name="TextBox 37"/>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grpSp>
        <p:nvGrpSpPr>
          <p:cNvPr id="39" name="组合 38"/>
          <p:cNvGrpSpPr/>
          <p:nvPr/>
        </p:nvGrpSpPr>
        <p:grpSpPr bwMode="auto">
          <a:xfrm>
            <a:off x="4716463" y="1735138"/>
            <a:ext cx="3660775" cy="1168400"/>
            <a:chOff x="522127" y="2706577"/>
            <a:chExt cx="3661027" cy="1168122"/>
          </a:xfrm>
        </p:grpSpPr>
        <p:sp>
          <p:nvSpPr>
            <p:cNvPr id="36875" name="矩形 2"/>
            <p:cNvSpPr>
              <a:spLocks noChangeArrowheads="1"/>
            </p:cNvSpPr>
            <p:nvPr/>
          </p:nvSpPr>
          <p:spPr bwMode="auto">
            <a:xfrm>
              <a:off x="522128" y="3012590"/>
              <a:ext cx="366102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zh-CN" sz="1100">
                  <a:solidFill>
                    <a:srgbClr val="000000"/>
                  </a:solidFill>
                  <a:latin typeface="微软雅黑" panose="020B0503020204020204" pitchFamily="34" charset="-122"/>
                  <a:ea typeface="微软雅黑" panose="020B0503020204020204" pitchFamily="34" charset="-122"/>
                </a:rPr>
                <a:t>上海锐普广告有限公司是中国第一家精品</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设计机构。拥有国内顶尖的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制作技术、顶级的</a:t>
              </a:r>
              <a:r>
                <a:rPr lang="en-US" altLang="zh-CN" sz="1100">
                  <a:solidFill>
                    <a:srgbClr val="000000"/>
                  </a:solidFill>
                  <a:latin typeface="微软雅黑" panose="020B0503020204020204" pitchFamily="34" charset="-122"/>
                  <a:ea typeface="微软雅黑" panose="020B0503020204020204" pitchFamily="34" charset="-122"/>
                </a:rPr>
                <a:t>PPT</a:t>
              </a:r>
              <a:r>
                <a:rPr lang="zh-CN" altLang="zh-CN" sz="1100">
                  <a:solidFill>
                    <a:srgbClr val="000000"/>
                  </a:solidFill>
                  <a:latin typeface="微软雅黑" panose="020B0503020204020204" pitchFamily="34" charset="-122"/>
                  <a:ea typeface="微软雅黑" panose="020B0503020204020204" pitchFamily="34" charset="-122"/>
                </a:rPr>
                <a:t>设计团队</a:t>
              </a:r>
              <a:endParaRPr lang="en-US" altLang="zh-CN" sz="1100">
                <a:solidFill>
                  <a:srgbClr val="000000"/>
                </a:solidFill>
                <a:latin typeface="微软雅黑" panose="020B0503020204020204" pitchFamily="34" charset="-122"/>
                <a:ea typeface="微软雅黑" panose="020B0503020204020204" pitchFamily="34" charset="-122"/>
              </a:endParaRPr>
            </a:p>
          </p:txBody>
        </p:sp>
        <p:sp>
          <p:nvSpPr>
            <p:cNvPr id="36876" name="TextBox 4"/>
            <p:cNvSpPr txBox="1">
              <a:spLocks noChangeArrowheads="1"/>
            </p:cNvSpPr>
            <p:nvPr/>
          </p:nvSpPr>
          <p:spPr bwMode="auto">
            <a:xfrm>
              <a:off x="522128" y="2706577"/>
              <a:ext cx="25603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a:solidFill>
                    <a:srgbClr val="B00818"/>
                  </a:solidFill>
                  <a:latin typeface="微软雅黑" panose="020B0503020204020204" pitchFamily="34" charset="-122"/>
                  <a:ea typeface="微软雅黑" panose="020B0503020204020204" pitchFamily="34" charset="-122"/>
                </a:rPr>
                <a:t>点击插入标题 </a:t>
              </a:r>
              <a:r>
                <a:rPr lang="en-US" altLang="zh-CN" sz="1200">
                  <a:solidFill>
                    <a:srgbClr val="B00818"/>
                  </a:solidFill>
                  <a:latin typeface="Arial" panose="020B0604020202020204" pitchFamily="34" charset="0"/>
                  <a:cs typeface="Arial" panose="020B0604020202020204" pitchFamily="34" charset="0"/>
                </a:rPr>
                <a:t>Click to add title</a:t>
              </a:r>
              <a:endParaRPr lang="zh-CN" altLang="en-US" sz="1200">
                <a:solidFill>
                  <a:srgbClr val="B00818"/>
                </a:solidFill>
                <a:latin typeface="Arial" panose="020B0604020202020204" pitchFamily="34" charset="0"/>
                <a:cs typeface="Arial" panose="020B0604020202020204" pitchFamily="34" charset="0"/>
              </a:endParaRPr>
            </a:p>
          </p:txBody>
        </p:sp>
        <p:sp>
          <p:nvSpPr>
            <p:cNvPr id="36877" name="矩形 41"/>
            <p:cNvSpPr>
              <a:spLocks noChangeArrowheads="1"/>
            </p:cNvSpPr>
            <p:nvPr/>
          </p:nvSpPr>
          <p:spPr bwMode="auto">
            <a:xfrm>
              <a:off x="522127" y="3412846"/>
              <a:ext cx="3661026" cy="461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800">
                  <a:solidFill>
                    <a:srgbClr val="7F7F7F"/>
                  </a:solidFill>
                  <a:latin typeface="Arial" panose="020B0604020202020204" pitchFamily="34" charset="0"/>
                </a:rPr>
                <a:t>RAPIDPPT, the leader of professional PPT designer in China. </a:t>
              </a:r>
              <a:endParaRPr lang="en-US" altLang="zh-CN" sz="800">
                <a:solidFill>
                  <a:srgbClr val="7F7F7F"/>
                </a:solidFill>
                <a:latin typeface="Arial" panose="020B0604020202020204" pitchFamily="34" charset="0"/>
              </a:endParaRPr>
            </a:p>
            <a:p>
              <a:pPr algn="just" eaLnBrk="1" hangingPunct="1"/>
              <a:r>
                <a:rPr lang="en-US" altLang="zh-CN" sz="800">
                  <a:solidFill>
                    <a:srgbClr val="7F7F7F"/>
                  </a:solidFill>
                  <a:latin typeface="Arial" panose="020B0604020202020204" pitchFamily="34" charset="0"/>
                </a:rPr>
                <a:t>5years of making professional PPT, 500 case studies for the classical PPT, make sure you will be satisfied.</a:t>
              </a:r>
              <a:endParaRPr lang="en-US" altLang="zh-CN" sz="800">
                <a:solidFill>
                  <a:srgbClr val="7F7F7F"/>
                </a:solidFill>
                <a:latin typeface="微软雅黑" panose="020B0503020204020204" pitchFamily="34" charset="-122"/>
                <a:ea typeface="微软雅黑" panose="020B0503020204020204" pitchFamily="34" charset="-122"/>
              </a:endParaRPr>
            </a:p>
          </p:txBody>
        </p:sp>
      </p:grpSp>
      <p:sp>
        <p:nvSpPr>
          <p:cNvPr id="43" name="TextBox 42"/>
          <p:cNvSpPr txBox="1">
            <a:spLocks noChangeArrowheads="1"/>
          </p:cNvSpPr>
          <p:nvPr/>
        </p:nvSpPr>
        <p:spPr bwMode="auto">
          <a:xfrm>
            <a:off x="3230563" y="709613"/>
            <a:ext cx="26828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par>
                                <p:cTn id="10" presetID="32" presetClass="emph" presetSubtype="0" fill="hold" grpId="1" nodeType="withEffect">
                                  <p:stCondLst>
                                    <p:cond delay="250"/>
                                  </p:stCondLst>
                                  <p:childTnLst>
                                    <p:animRot by="120000">
                                      <p:cBhvr>
                                        <p:cTn id="11" dur="50" fill="hold">
                                          <p:stCondLst>
                                            <p:cond delay="0"/>
                                          </p:stCondLst>
                                        </p:cTn>
                                        <p:tgtEl>
                                          <p:spTgt spid="43"/>
                                        </p:tgtEl>
                                        <p:attrNameLst>
                                          <p:attrName>r</p:attrName>
                                        </p:attrNameLst>
                                      </p:cBhvr>
                                    </p:animRot>
                                    <p:animRot by="-240000">
                                      <p:cBhvr>
                                        <p:cTn id="12" dur="100" fill="hold">
                                          <p:stCondLst>
                                            <p:cond delay="100"/>
                                          </p:stCondLst>
                                        </p:cTn>
                                        <p:tgtEl>
                                          <p:spTgt spid="43"/>
                                        </p:tgtEl>
                                        <p:attrNameLst>
                                          <p:attrName>r</p:attrName>
                                        </p:attrNameLst>
                                      </p:cBhvr>
                                    </p:animRot>
                                    <p:animRot by="240000">
                                      <p:cBhvr>
                                        <p:cTn id="13" dur="100" fill="hold">
                                          <p:stCondLst>
                                            <p:cond delay="200"/>
                                          </p:stCondLst>
                                        </p:cTn>
                                        <p:tgtEl>
                                          <p:spTgt spid="43"/>
                                        </p:tgtEl>
                                        <p:attrNameLst>
                                          <p:attrName>r</p:attrName>
                                        </p:attrNameLst>
                                      </p:cBhvr>
                                    </p:animRot>
                                    <p:animRot by="-240000">
                                      <p:cBhvr>
                                        <p:cTn id="14" dur="100" fill="hold">
                                          <p:stCondLst>
                                            <p:cond delay="300"/>
                                          </p:stCondLst>
                                        </p:cTn>
                                        <p:tgtEl>
                                          <p:spTgt spid="43"/>
                                        </p:tgtEl>
                                        <p:attrNameLst>
                                          <p:attrName>r</p:attrName>
                                        </p:attrNameLst>
                                      </p:cBhvr>
                                    </p:animRot>
                                    <p:animRot by="120000">
                                      <p:cBhvr>
                                        <p:cTn id="15" dur="100" fill="hold">
                                          <p:stCondLst>
                                            <p:cond delay="400"/>
                                          </p:stCondLst>
                                        </p:cTn>
                                        <p:tgtEl>
                                          <p:spTgt spid="43"/>
                                        </p:tgtEl>
                                        <p:attrNameLst>
                                          <p:attrName>r</p:attrName>
                                        </p:attrNameLst>
                                      </p:cBhvr>
                                    </p:animRot>
                                  </p:childTnLst>
                                </p:cTn>
                              </p:par>
                              <p:par>
                                <p:cTn id="16" presetID="26" presetClass="emph" presetSubtype="0" fill="hold" grpId="2" nodeType="withEffect">
                                  <p:stCondLst>
                                    <p:cond delay="250"/>
                                  </p:stCondLst>
                                  <p:childTnLst>
                                    <p:animEffect transition="out" filter="fade">
                                      <p:cBhvr>
                                        <p:cTn id="17" dur="500" tmFilter="0, 0; .2, .5; .8, .5; 1, 0"/>
                                        <p:tgtEl>
                                          <p:spTgt spid="43"/>
                                        </p:tgtEl>
                                      </p:cBhvr>
                                    </p:animEffect>
                                    <p:animScale>
                                      <p:cBhvr>
                                        <p:cTn id="18" dur="250" autoRev="1" fill="hold"/>
                                        <p:tgtEl>
                                          <p:spTgt spid="43"/>
                                        </p:tgtEl>
                                      </p:cBhvr>
                                      <p:by x="105000" y="105000"/>
                                    </p:animScale>
                                  </p:childTnLst>
                                </p:cTn>
                              </p:par>
                              <p:par>
                                <p:cTn id="19" presetID="2" presetClass="entr" presetSubtype="8" decel="48000" fill="hold" nodeType="withEffect">
                                  <p:stCondLst>
                                    <p:cond delay="500"/>
                                  </p:stCondLst>
                                  <p:childTnLst>
                                    <p:set>
                                      <p:cBhvr>
                                        <p:cTn id="20" dur="1" fill="hold">
                                          <p:stCondLst>
                                            <p:cond delay="0"/>
                                          </p:stCondLst>
                                        </p:cTn>
                                        <p:tgtEl>
                                          <p:spTgt spid="39"/>
                                        </p:tgtEl>
                                        <p:attrNameLst>
                                          <p:attrName>style.visibility</p:attrName>
                                        </p:attrNameLst>
                                      </p:cBhvr>
                                      <p:to>
                                        <p:strVal val="visible"/>
                                      </p:to>
                                    </p:set>
                                    <p:anim calcmode="lin" valueType="num">
                                      <p:cBhvr additive="base">
                                        <p:cTn id="21" dur="500" fill="hold"/>
                                        <p:tgtEl>
                                          <p:spTgt spid="39"/>
                                        </p:tgtEl>
                                        <p:attrNameLst>
                                          <p:attrName>ppt_x</p:attrName>
                                        </p:attrNameLst>
                                      </p:cBhvr>
                                      <p:tavLst>
                                        <p:tav tm="0">
                                          <p:val>
                                            <p:strVal val="0-#ppt_w/2"/>
                                          </p:val>
                                        </p:tav>
                                        <p:tav tm="100000">
                                          <p:val>
                                            <p:strVal val="#ppt_x"/>
                                          </p:val>
                                        </p:tav>
                                      </p:tavLst>
                                    </p:anim>
                                    <p:anim calcmode="lin" valueType="num">
                                      <p:cBhvr additive="base">
                                        <p:cTn id="22" dur="500" fill="hold"/>
                                        <p:tgtEl>
                                          <p:spTgt spid="39"/>
                                        </p:tgtEl>
                                        <p:attrNameLst>
                                          <p:attrName>ppt_y</p:attrName>
                                        </p:attrNameLst>
                                      </p:cBhvr>
                                      <p:tavLst>
                                        <p:tav tm="0">
                                          <p:val>
                                            <p:strVal val="#ppt_y"/>
                                          </p:val>
                                        </p:tav>
                                        <p:tav tm="100000">
                                          <p:val>
                                            <p:strVal val="#ppt_y"/>
                                          </p:val>
                                        </p:tav>
                                      </p:tavLst>
                                    </p:anim>
                                  </p:childTnLst>
                                </p:cTn>
                              </p:par>
                              <p:par>
                                <p:cTn id="23" presetID="2" presetClass="entr" presetSubtype="2" decel="48000" fill="hold" nodeType="withEffect">
                                  <p:stCondLst>
                                    <p:cond delay="5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par>
                                <p:cTn id="27" presetID="53" presetClass="entr" presetSubtype="16" fill="hold" nodeType="withEffect">
                                  <p:stCondLst>
                                    <p:cond delay="1000"/>
                                  </p:stCondLst>
                                  <p:childTnLst>
                                    <p:set>
                                      <p:cBhvr>
                                        <p:cTn id="28" dur="1" fill="hold">
                                          <p:stCondLst>
                                            <p:cond delay="0"/>
                                          </p:stCondLst>
                                        </p:cTn>
                                        <p:tgtEl>
                                          <p:spTgt spid="8"/>
                                        </p:tgtEl>
                                        <p:attrNameLst>
                                          <p:attrName>style.visibility</p:attrName>
                                        </p:attrNameLst>
                                      </p:cBhvr>
                                      <p:to>
                                        <p:strVal val="visible"/>
                                      </p:to>
                                    </p:set>
                                    <p:anim calcmode="lin" valueType="num">
                                      <p:cBhvr>
                                        <p:cTn id="29" dur="400" fill="hold"/>
                                        <p:tgtEl>
                                          <p:spTgt spid="8"/>
                                        </p:tgtEl>
                                        <p:attrNameLst>
                                          <p:attrName>ppt_w</p:attrName>
                                        </p:attrNameLst>
                                      </p:cBhvr>
                                      <p:tavLst>
                                        <p:tav tm="0">
                                          <p:val>
                                            <p:fltVal val="0"/>
                                          </p:val>
                                        </p:tav>
                                        <p:tav tm="100000">
                                          <p:val>
                                            <p:strVal val="#ppt_w"/>
                                          </p:val>
                                        </p:tav>
                                      </p:tavLst>
                                    </p:anim>
                                    <p:anim calcmode="lin" valueType="num">
                                      <p:cBhvr>
                                        <p:cTn id="30" dur="400" fill="hold"/>
                                        <p:tgtEl>
                                          <p:spTgt spid="8"/>
                                        </p:tgtEl>
                                        <p:attrNameLst>
                                          <p:attrName>ppt_h</p:attrName>
                                        </p:attrNameLst>
                                      </p:cBhvr>
                                      <p:tavLst>
                                        <p:tav tm="0">
                                          <p:val>
                                            <p:fltVal val="0"/>
                                          </p:val>
                                        </p:tav>
                                        <p:tav tm="100000">
                                          <p:val>
                                            <p:strVal val="#ppt_h"/>
                                          </p:val>
                                        </p:tav>
                                      </p:tavLst>
                                    </p:anim>
                                    <p:animEffect transition="in" filter="fade">
                                      <p:cBhvr>
                                        <p:cTn id="31" dur="400"/>
                                        <p:tgtEl>
                                          <p:spTgt spid="8"/>
                                        </p:tgtEl>
                                      </p:cBhvr>
                                    </p:animEffect>
                                  </p:childTnLst>
                                </p:cTn>
                              </p:par>
                              <p:par>
                                <p:cTn id="32" presetID="6" presetClass="emph" presetSubtype="0" autoRev="1" fill="hold" nodeType="withEffect">
                                  <p:stCondLst>
                                    <p:cond delay="1400"/>
                                  </p:stCondLst>
                                  <p:childTnLst>
                                    <p:animScale>
                                      <p:cBhvr>
                                        <p:cTn id="33" dur="150" fill="hold"/>
                                        <p:tgtEl>
                                          <p:spTgt spid="8"/>
                                        </p:tgtEl>
                                      </p:cBhvr>
                                      <p:by x="120000" y="120000"/>
                                    </p:animScale>
                                  </p:childTnLst>
                                </p:cTn>
                              </p:par>
                              <p:par>
                                <p:cTn id="34" presetID="53" presetClass="entr" presetSubtype="16" fill="hold" nodeType="withEffect">
                                  <p:stCondLst>
                                    <p:cond delay="1200"/>
                                  </p:stCondLst>
                                  <p:childTnLst>
                                    <p:set>
                                      <p:cBhvr>
                                        <p:cTn id="35" dur="1" fill="hold">
                                          <p:stCondLst>
                                            <p:cond delay="0"/>
                                          </p:stCondLst>
                                        </p:cTn>
                                        <p:tgtEl>
                                          <p:spTgt spid="9"/>
                                        </p:tgtEl>
                                        <p:attrNameLst>
                                          <p:attrName>style.visibility</p:attrName>
                                        </p:attrNameLst>
                                      </p:cBhvr>
                                      <p:to>
                                        <p:strVal val="visible"/>
                                      </p:to>
                                    </p:set>
                                    <p:anim calcmode="lin" valueType="num">
                                      <p:cBhvr>
                                        <p:cTn id="36" dur="400" fill="hold"/>
                                        <p:tgtEl>
                                          <p:spTgt spid="9"/>
                                        </p:tgtEl>
                                        <p:attrNameLst>
                                          <p:attrName>ppt_w</p:attrName>
                                        </p:attrNameLst>
                                      </p:cBhvr>
                                      <p:tavLst>
                                        <p:tav tm="0">
                                          <p:val>
                                            <p:fltVal val="0"/>
                                          </p:val>
                                        </p:tav>
                                        <p:tav tm="100000">
                                          <p:val>
                                            <p:strVal val="#ppt_w"/>
                                          </p:val>
                                        </p:tav>
                                      </p:tavLst>
                                    </p:anim>
                                    <p:anim calcmode="lin" valueType="num">
                                      <p:cBhvr>
                                        <p:cTn id="37" dur="400" fill="hold"/>
                                        <p:tgtEl>
                                          <p:spTgt spid="9"/>
                                        </p:tgtEl>
                                        <p:attrNameLst>
                                          <p:attrName>ppt_h</p:attrName>
                                        </p:attrNameLst>
                                      </p:cBhvr>
                                      <p:tavLst>
                                        <p:tav tm="0">
                                          <p:val>
                                            <p:fltVal val="0"/>
                                          </p:val>
                                        </p:tav>
                                        <p:tav tm="100000">
                                          <p:val>
                                            <p:strVal val="#ppt_h"/>
                                          </p:val>
                                        </p:tav>
                                      </p:tavLst>
                                    </p:anim>
                                    <p:animEffect transition="in" filter="fade">
                                      <p:cBhvr>
                                        <p:cTn id="38" dur="400"/>
                                        <p:tgtEl>
                                          <p:spTgt spid="9"/>
                                        </p:tgtEl>
                                      </p:cBhvr>
                                    </p:animEffect>
                                  </p:childTnLst>
                                </p:cTn>
                              </p:par>
                              <p:par>
                                <p:cTn id="39" presetID="6" presetClass="emph" presetSubtype="0" autoRev="1" fill="hold" nodeType="withEffect">
                                  <p:stCondLst>
                                    <p:cond delay="1400"/>
                                  </p:stCondLst>
                                  <p:childTnLst>
                                    <p:animScale>
                                      <p:cBhvr>
                                        <p:cTn id="40" dur="150" fill="hold"/>
                                        <p:tgtEl>
                                          <p:spTgt spid="9"/>
                                        </p:tgtEl>
                                      </p:cBhvr>
                                      <p:by x="120000" y="120000"/>
                                    </p:animScale>
                                  </p:childTnLst>
                                </p:cTn>
                              </p:par>
                              <p:par>
                                <p:cTn id="41" presetID="53" presetClass="entr" presetSubtype="16" fill="hold" nodeType="withEffect">
                                  <p:stCondLst>
                                    <p:cond delay="1400"/>
                                  </p:stCondLst>
                                  <p:childTnLst>
                                    <p:set>
                                      <p:cBhvr>
                                        <p:cTn id="42" dur="1" fill="hold">
                                          <p:stCondLst>
                                            <p:cond delay="0"/>
                                          </p:stCondLst>
                                        </p:cTn>
                                        <p:tgtEl>
                                          <p:spTgt spid="10"/>
                                        </p:tgtEl>
                                        <p:attrNameLst>
                                          <p:attrName>style.visibility</p:attrName>
                                        </p:attrNameLst>
                                      </p:cBhvr>
                                      <p:to>
                                        <p:strVal val="visible"/>
                                      </p:to>
                                    </p:set>
                                    <p:anim calcmode="lin" valueType="num">
                                      <p:cBhvr>
                                        <p:cTn id="43" dur="400" fill="hold"/>
                                        <p:tgtEl>
                                          <p:spTgt spid="10"/>
                                        </p:tgtEl>
                                        <p:attrNameLst>
                                          <p:attrName>ppt_w</p:attrName>
                                        </p:attrNameLst>
                                      </p:cBhvr>
                                      <p:tavLst>
                                        <p:tav tm="0">
                                          <p:val>
                                            <p:fltVal val="0"/>
                                          </p:val>
                                        </p:tav>
                                        <p:tav tm="100000">
                                          <p:val>
                                            <p:strVal val="#ppt_w"/>
                                          </p:val>
                                        </p:tav>
                                      </p:tavLst>
                                    </p:anim>
                                    <p:anim calcmode="lin" valueType="num">
                                      <p:cBhvr>
                                        <p:cTn id="44" dur="400" fill="hold"/>
                                        <p:tgtEl>
                                          <p:spTgt spid="10"/>
                                        </p:tgtEl>
                                        <p:attrNameLst>
                                          <p:attrName>ppt_h</p:attrName>
                                        </p:attrNameLst>
                                      </p:cBhvr>
                                      <p:tavLst>
                                        <p:tav tm="0">
                                          <p:val>
                                            <p:fltVal val="0"/>
                                          </p:val>
                                        </p:tav>
                                        <p:tav tm="100000">
                                          <p:val>
                                            <p:strVal val="#ppt_h"/>
                                          </p:val>
                                        </p:tav>
                                      </p:tavLst>
                                    </p:anim>
                                    <p:animEffect transition="in" filter="fade">
                                      <p:cBhvr>
                                        <p:cTn id="45" dur="400"/>
                                        <p:tgtEl>
                                          <p:spTgt spid="10"/>
                                        </p:tgtEl>
                                      </p:cBhvr>
                                    </p:animEffect>
                                  </p:childTnLst>
                                </p:cTn>
                              </p:par>
                              <p:par>
                                <p:cTn id="46" presetID="6" presetClass="emph" presetSubtype="0" autoRev="1" fill="hold" nodeType="withEffect">
                                  <p:stCondLst>
                                    <p:cond delay="1600"/>
                                  </p:stCondLst>
                                  <p:childTnLst>
                                    <p:animScale>
                                      <p:cBhvr>
                                        <p:cTn id="47" dur="150" fill="hold"/>
                                        <p:tgtEl>
                                          <p:spTgt spid="10"/>
                                        </p:tgtEl>
                                      </p:cBhvr>
                                      <p:by x="120000" y="120000"/>
                                    </p:animScale>
                                  </p:childTnLst>
                                </p:cTn>
                              </p:par>
                              <p:par>
                                <p:cTn id="48" presetID="12" presetClass="entr" presetSubtype="8" fill="hold" nodeType="withEffect">
                                  <p:stCondLst>
                                    <p:cond delay="1600"/>
                                  </p:stCondLst>
                                  <p:childTnLst>
                                    <p:set>
                                      <p:cBhvr>
                                        <p:cTn id="49" dur="1" fill="hold">
                                          <p:stCondLst>
                                            <p:cond delay="0"/>
                                          </p:stCondLst>
                                        </p:cTn>
                                        <p:tgtEl>
                                          <p:spTgt spid="28"/>
                                        </p:tgtEl>
                                        <p:attrNameLst>
                                          <p:attrName>style.visibility</p:attrName>
                                        </p:attrNameLst>
                                      </p:cBhvr>
                                      <p:to>
                                        <p:strVal val="visible"/>
                                      </p:to>
                                    </p:set>
                                    <p:anim calcmode="lin" valueType="num">
                                      <p:cBhvr additive="base">
                                        <p:cTn id="50" dur="500"/>
                                        <p:tgtEl>
                                          <p:spTgt spid="28"/>
                                        </p:tgtEl>
                                        <p:attrNameLst>
                                          <p:attrName>ppt_x</p:attrName>
                                        </p:attrNameLst>
                                      </p:cBhvr>
                                      <p:tavLst>
                                        <p:tav tm="0">
                                          <p:val>
                                            <p:strVal val="#ppt_x-#ppt_w*1.125000"/>
                                          </p:val>
                                        </p:tav>
                                        <p:tav tm="100000">
                                          <p:val>
                                            <p:strVal val="#ppt_x"/>
                                          </p:val>
                                        </p:tav>
                                      </p:tavLst>
                                    </p:anim>
                                    <p:animEffect transition="in" filter="wipe(right)">
                                      <p:cBhvr>
                                        <p:cTn id="51" dur="500"/>
                                        <p:tgtEl>
                                          <p:spTgt spid="28"/>
                                        </p:tgtEl>
                                      </p:cBhvr>
                                    </p:animEffect>
                                  </p:childTnLst>
                                </p:cTn>
                              </p:par>
                              <p:par>
                                <p:cTn id="52" presetID="12" presetClass="entr" presetSubtype="2" fill="hold" nodeType="withEffect">
                                  <p:stCondLst>
                                    <p:cond delay="1600"/>
                                  </p:stCondLst>
                                  <p:childTnLst>
                                    <p:set>
                                      <p:cBhvr>
                                        <p:cTn id="53" dur="1" fill="hold">
                                          <p:stCondLst>
                                            <p:cond delay="0"/>
                                          </p:stCondLst>
                                        </p:cTn>
                                        <p:tgtEl>
                                          <p:spTgt spid="33"/>
                                        </p:tgtEl>
                                        <p:attrNameLst>
                                          <p:attrName>style.visibility</p:attrName>
                                        </p:attrNameLst>
                                      </p:cBhvr>
                                      <p:to>
                                        <p:strVal val="visible"/>
                                      </p:to>
                                    </p:set>
                                    <p:anim calcmode="lin" valueType="num">
                                      <p:cBhvr additive="base">
                                        <p:cTn id="54" dur="500"/>
                                        <p:tgtEl>
                                          <p:spTgt spid="33"/>
                                        </p:tgtEl>
                                        <p:attrNameLst>
                                          <p:attrName>ppt_x</p:attrName>
                                        </p:attrNameLst>
                                      </p:cBhvr>
                                      <p:tavLst>
                                        <p:tav tm="0">
                                          <p:val>
                                            <p:strVal val="#ppt_x+#ppt_w*1.125000"/>
                                          </p:val>
                                        </p:tav>
                                        <p:tav tm="100000">
                                          <p:val>
                                            <p:strVal val="#ppt_x"/>
                                          </p:val>
                                        </p:tav>
                                      </p:tavLst>
                                    </p:anim>
                                    <p:animEffect transition="in" filter="wipe(left)">
                                      <p:cBhvr>
                                        <p:cTn id="5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3" grpId="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1042988" y="1397000"/>
            <a:ext cx="7058025" cy="3300413"/>
            <a:chOff x="1551382" y="1059582"/>
            <a:chExt cx="6063172" cy="3060507"/>
          </a:xfrm>
        </p:grpSpPr>
        <p:cxnSp>
          <p:nvCxnSpPr>
            <p:cNvPr id="5" name="直接连接符 4"/>
            <p:cNvCxnSpPr/>
            <p:nvPr/>
          </p:nvCxnSpPr>
          <p:spPr>
            <a:xfrm>
              <a:off x="1937319" y="2369756"/>
              <a:ext cx="5677235" cy="0"/>
            </a:xfrm>
            <a:prstGeom prst="line">
              <a:avLst/>
            </a:prstGeom>
            <a:ln w="6350">
              <a:solidFill>
                <a:schemeClr val="bg1">
                  <a:lumMod val="75000"/>
                  <a:alpha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937319" y="2667121"/>
              <a:ext cx="5677235" cy="0"/>
            </a:xfrm>
            <a:prstGeom prst="line">
              <a:avLst/>
            </a:prstGeom>
            <a:ln w="6350">
              <a:solidFill>
                <a:schemeClr val="bg1">
                  <a:lumMod val="75000"/>
                  <a:alpha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937319" y="2952709"/>
              <a:ext cx="5677235" cy="0"/>
            </a:xfrm>
            <a:prstGeom prst="line">
              <a:avLst/>
            </a:prstGeom>
            <a:ln w="6350">
              <a:solidFill>
                <a:schemeClr val="bg1">
                  <a:lumMod val="75000"/>
                  <a:alpha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937319" y="3235353"/>
              <a:ext cx="5677235" cy="0"/>
            </a:xfrm>
            <a:prstGeom prst="line">
              <a:avLst/>
            </a:prstGeom>
            <a:ln w="6350">
              <a:solidFill>
                <a:schemeClr val="bg1">
                  <a:lumMod val="75000"/>
                  <a:alpha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937319" y="3534191"/>
              <a:ext cx="5677235" cy="0"/>
            </a:xfrm>
            <a:prstGeom prst="line">
              <a:avLst/>
            </a:prstGeom>
            <a:ln w="6350">
              <a:solidFill>
                <a:schemeClr val="bg1">
                  <a:lumMod val="75000"/>
                  <a:alpha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937319" y="3830084"/>
              <a:ext cx="5677235" cy="0"/>
            </a:xfrm>
            <a:prstGeom prst="line">
              <a:avLst/>
            </a:prstGeom>
            <a:ln w="6350">
              <a:solidFill>
                <a:schemeClr val="bg1">
                  <a:lumMod val="75000"/>
                  <a:alpha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37319" y="4120089"/>
              <a:ext cx="5677235" cy="0"/>
            </a:xfrm>
            <a:prstGeom prst="line">
              <a:avLst/>
            </a:prstGeom>
            <a:ln w="6350">
              <a:solidFill>
                <a:schemeClr val="bg1">
                  <a:lumMod val="75000"/>
                  <a:alpha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919591" y="1183239"/>
              <a:ext cx="5677234" cy="0"/>
            </a:xfrm>
            <a:prstGeom prst="line">
              <a:avLst/>
            </a:prstGeom>
            <a:ln w="6350">
              <a:solidFill>
                <a:schemeClr val="bg1">
                  <a:lumMod val="75000"/>
                  <a:alpha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937319" y="1492381"/>
              <a:ext cx="5677235" cy="0"/>
            </a:xfrm>
            <a:prstGeom prst="line">
              <a:avLst/>
            </a:prstGeom>
            <a:ln w="6350">
              <a:solidFill>
                <a:schemeClr val="bg1">
                  <a:lumMod val="75000"/>
                  <a:alpha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937319" y="1789746"/>
              <a:ext cx="5677235" cy="0"/>
            </a:xfrm>
            <a:prstGeom prst="line">
              <a:avLst/>
            </a:prstGeom>
            <a:ln w="6350">
              <a:solidFill>
                <a:schemeClr val="bg1">
                  <a:lumMod val="75000"/>
                  <a:alpha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937319" y="2085640"/>
              <a:ext cx="5677235" cy="0"/>
            </a:xfrm>
            <a:prstGeom prst="line">
              <a:avLst/>
            </a:prstGeom>
            <a:ln w="6350">
              <a:solidFill>
                <a:schemeClr val="bg1">
                  <a:lumMod val="75000"/>
                  <a:alpha val="80000"/>
                </a:schemeClr>
              </a:solidFill>
              <a:prstDash val="solid"/>
            </a:ln>
          </p:spPr>
          <p:style>
            <a:lnRef idx="1">
              <a:schemeClr val="accent1"/>
            </a:lnRef>
            <a:fillRef idx="0">
              <a:schemeClr val="accent1"/>
            </a:fillRef>
            <a:effectRef idx="0">
              <a:schemeClr val="accent1"/>
            </a:effectRef>
            <a:fontRef idx="minor">
              <a:schemeClr val="tx1"/>
            </a:fontRef>
          </p:style>
        </p:cxnSp>
        <p:sp>
          <p:nvSpPr>
            <p:cNvPr id="37954" name="TextBox 39"/>
            <p:cNvSpPr txBox="1">
              <a:spLocks noChangeArrowheads="1"/>
            </p:cNvSpPr>
            <p:nvPr/>
          </p:nvSpPr>
          <p:spPr bwMode="auto">
            <a:xfrm>
              <a:off x="1621914" y="3411666"/>
              <a:ext cx="3257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rgbClr val="000000"/>
                  </a:solidFill>
                  <a:latin typeface="Arial Unicode MS" panose="020B0604020202020204" charset="-122"/>
                  <a:ea typeface="Arial Unicode MS" panose="020B0604020202020204" charset="-122"/>
                </a:rPr>
                <a:t>20</a:t>
              </a:r>
              <a:endParaRPr lang="zh-CN" altLang="en-US" sz="1000">
                <a:solidFill>
                  <a:srgbClr val="000000"/>
                </a:solidFill>
                <a:latin typeface="Arial Unicode MS" panose="020B0604020202020204" charset="-122"/>
                <a:ea typeface="Arial Unicode MS" panose="020B0604020202020204" charset="-122"/>
              </a:endParaRPr>
            </a:p>
          </p:txBody>
        </p:sp>
        <p:sp>
          <p:nvSpPr>
            <p:cNvPr id="37955" name="TextBox 39"/>
            <p:cNvSpPr txBox="1">
              <a:spLocks noChangeArrowheads="1"/>
            </p:cNvSpPr>
            <p:nvPr/>
          </p:nvSpPr>
          <p:spPr bwMode="auto">
            <a:xfrm>
              <a:off x="1621914" y="2829847"/>
              <a:ext cx="3257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rgbClr val="000000"/>
                  </a:solidFill>
                  <a:latin typeface="Arial Unicode MS" panose="020B0604020202020204" charset="-122"/>
                  <a:ea typeface="Arial Unicode MS" panose="020B0604020202020204" charset="-122"/>
                </a:rPr>
                <a:t>40</a:t>
              </a:r>
              <a:endParaRPr lang="zh-CN" altLang="en-US" sz="1000">
                <a:solidFill>
                  <a:srgbClr val="000000"/>
                </a:solidFill>
                <a:latin typeface="Arial Unicode MS" panose="020B0604020202020204" charset="-122"/>
                <a:ea typeface="Arial Unicode MS" panose="020B0604020202020204" charset="-122"/>
              </a:endParaRPr>
            </a:p>
          </p:txBody>
        </p:sp>
        <p:sp>
          <p:nvSpPr>
            <p:cNvPr id="37956" name="TextBox 39"/>
            <p:cNvSpPr txBox="1">
              <a:spLocks noChangeArrowheads="1"/>
            </p:cNvSpPr>
            <p:nvPr/>
          </p:nvSpPr>
          <p:spPr bwMode="auto">
            <a:xfrm>
              <a:off x="1621914" y="2240965"/>
              <a:ext cx="3257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rgbClr val="000000"/>
                  </a:solidFill>
                  <a:latin typeface="Arial Unicode MS" panose="020B0604020202020204" charset="-122"/>
                  <a:ea typeface="Arial Unicode MS" panose="020B0604020202020204" charset="-122"/>
                </a:rPr>
                <a:t>60</a:t>
              </a:r>
              <a:endParaRPr lang="zh-CN" altLang="en-US" sz="1000">
                <a:solidFill>
                  <a:srgbClr val="000000"/>
                </a:solidFill>
                <a:latin typeface="Arial Unicode MS" panose="020B0604020202020204" charset="-122"/>
                <a:ea typeface="Arial Unicode MS" panose="020B0604020202020204" charset="-122"/>
              </a:endParaRPr>
            </a:p>
          </p:txBody>
        </p:sp>
        <p:sp>
          <p:nvSpPr>
            <p:cNvPr id="37957" name="TextBox 39"/>
            <p:cNvSpPr txBox="1">
              <a:spLocks noChangeArrowheads="1"/>
            </p:cNvSpPr>
            <p:nvPr/>
          </p:nvSpPr>
          <p:spPr bwMode="auto">
            <a:xfrm>
              <a:off x="1621914" y="1667719"/>
              <a:ext cx="3257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rgbClr val="000000"/>
                  </a:solidFill>
                  <a:latin typeface="Arial Unicode MS" panose="020B0604020202020204" charset="-122"/>
                  <a:ea typeface="Arial Unicode MS" panose="020B0604020202020204" charset="-122"/>
                </a:rPr>
                <a:t>80</a:t>
              </a:r>
              <a:endParaRPr lang="zh-CN" altLang="en-US" sz="1000">
                <a:solidFill>
                  <a:srgbClr val="000000"/>
                </a:solidFill>
                <a:latin typeface="Arial Unicode MS" panose="020B0604020202020204" charset="-122"/>
                <a:ea typeface="Arial Unicode MS" panose="020B0604020202020204" charset="-122"/>
              </a:endParaRPr>
            </a:p>
          </p:txBody>
        </p:sp>
        <p:sp>
          <p:nvSpPr>
            <p:cNvPr id="37958" name="TextBox 39"/>
            <p:cNvSpPr txBox="1">
              <a:spLocks noChangeArrowheads="1"/>
            </p:cNvSpPr>
            <p:nvPr/>
          </p:nvSpPr>
          <p:spPr bwMode="auto">
            <a:xfrm>
              <a:off x="1551382" y="1059582"/>
              <a:ext cx="3962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rgbClr val="000000"/>
                  </a:solidFill>
                  <a:latin typeface="Arial Unicode MS" panose="020B0604020202020204" charset="-122"/>
                  <a:ea typeface="Arial Unicode MS" panose="020B0604020202020204" charset="-122"/>
                </a:rPr>
                <a:t>100</a:t>
              </a:r>
              <a:endParaRPr lang="zh-CN" altLang="en-US" sz="1000">
                <a:solidFill>
                  <a:srgbClr val="000000"/>
                </a:solidFill>
                <a:latin typeface="Arial Unicode MS" panose="020B0604020202020204" charset="-122"/>
                <a:ea typeface="Arial Unicode MS" panose="020B0604020202020204" charset="-122"/>
              </a:endParaRPr>
            </a:p>
          </p:txBody>
        </p:sp>
      </p:grpSp>
      <p:grpSp>
        <p:nvGrpSpPr>
          <p:cNvPr id="22" name="组合 21"/>
          <p:cNvGrpSpPr/>
          <p:nvPr/>
        </p:nvGrpSpPr>
        <p:grpSpPr bwMode="auto">
          <a:xfrm>
            <a:off x="1689100" y="3011488"/>
            <a:ext cx="1800225" cy="1690687"/>
            <a:chOff x="2105211" y="2524603"/>
            <a:chExt cx="1547813" cy="1568451"/>
          </a:xfrm>
        </p:grpSpPr>
        <p:sp>
          <p:nvSpPr>
            <p:cNvPr id="23" name="Freeform 21"/>
            <p:cNvSpPr/>
            <p:nvPr/>
          </p:nvSpPr>
          <p:spPr bwMode="auto">
            <a:xfrm>
              <a:off x="2105211" y="2524603"/>
              <a:ext cx="1547813" cy="1568451"/>
            </a:xfrm>
            <a:custGeom>
              <a:avLst/>
              <a:gdLst>
                <a:gd name="T0" fmla="*/ 2147483647 w 975"/>
                <a:gd name="T1" fmla="*/ 2147483647 h 988"/>
                <a:gd name="T2" fmla="*/ 0 w 975"/>
                <a:gd name="T3" fmla="*/ 2147483647 h 988"/>
                <a:gd name="T4" fmla="*/ 2147483647 w 975"/>
                <a:gd name="T5" fmla="*/ 0 h 988"/>
                <a:gd name="T6" fmla="*/ 2147483647 w 975"/>
                <a:gd name="T7" fmla="*/ 2147483647 h 988"/>
                <a:gd name="T8" fmla="*/ 2147483647 w 975"/>
                <a:gd name="T9" fmla="*/ 2147483647 h 9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5" h="988">
                  <a:moveTo>
                    <a:pt x="975" y="988"/>
                  </a:moveTo>
                  <a:lnTo>
                    <a:pt x="0" y="988"/>
                  </a:lnTo>
                  <a:lnTo>
                    <a:pt x="489" y="0"/>
                  </a:lnTo>
                  <a:lnTo>
                    <a:pt x="975" y="988"/>
                  </a:lnTo>
                  <a:close/>
                </a:path>
              </a:pathLst>
            </a:custGeom>
            <a:gradFill flip="none" rotWithShape="1">
              <a:gsLst>
                <a:gs pos="100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7940" name="Freeform 22"/>
            <p:cNvSpPr/>
            <p:nvPr/>
          </p:nvSpPr>
          <p:spPr bwMode="auto">
            <a:xfrm>
              <a:off x="2105211" y="2524603"/>
              <a:ext cx="776288" cy="1568451"/>
            </a:xfrm>
            <a:custGeom>
              <a:avLst/>
              <a:gdLst>
                <a:gd name="T0" fmla="*/ 2147483646 w 489"/>
                <a:gd name="T1" fmla="*/ 2147483646 h 988"/>
                <a:gd name="T2" fmla="*/ 0 w 489"/>
                <a:gd name="T3" fmla="*/ 2147483646 h 988"/>
                <a:gd name="T4" fmla="*/ 2147483646 w 489"/>
                <a:gd name="T5" fmla="*/ 0 h 988"/>
                <a:gd name="T6" fmla="*/ 2147483646 w 489"/>
                <a:gd name="T7" fmla="*/ 2147483646 h 988"/>
                <a:gd name="T8" fmla="*/ 2147483646 w 489"/>
                <a:gd name="T9" fmla="*/ 2147483646 h 9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9" h="988">
                  <a:moveTo>
                    <a:pt x="489" y="988"/>
                  </a:moveTo>
                  <a:lnTo>
                    <a:pt x="0" y="988"/>
                  </a:lnTo>
                  <a:lnTo>
                    <a:pt x="489" y="0"/>
                  </a:lnTo>
                  <a:lnTo>
                    <a:pt x="489" y="988"/>
                  </a:lnTo>
                  <a:close/>
                </a:path>
              </a:pathLst>
            </a:custGeom>
            <a:gradFill rotWithShape="1">
              <a:gsLst>
                <a:gs pos="0">
                  <a:srgbClr val="ED5228"/>
                </a:gs>
                <a:gs pos="45844">
                  <a:srgbClr val="ED5228"/>
                </a:gs>
                <a:gs pos="100000">
                  <a:srgbClr val="FF672D"/>
                </a:gs>
              </a:gsLst>
              <a:lin ang="108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Freeform 23"/>
            <p:cNvSpPr/>
            <p:nvPr/>
          </p:nvSpPr>
          <p:spPr bwMode="auto">
            <a:xfrm>
              <a:off x="2105211" y="3551091"/>
              <a:ext cx="1547813" cy="541963"/>
            </a:xfrm>
            <a:custGeom>
              <a:avLst/>
              <a:gdLst>
                <a:gd name="T0" fmla="*/ 2147483647 w 975"/>
                <a:gd name="T1" fmla="*/ 2147483647 h 341"/>
                <a:gd name="T2" fmla="*/ 0 w 975"/>
                <a:gd name="T3" fmla="*/ 2147483647 h 341"/>
                <a:gd name="T4" fmla="*/ 2147483647 w 975"/>
                <a:gd name="T5" fmla="*/ 0 h 341"/>
                <a:gd name="T6" fmla="*/ 2147483647 w 975"/>
                <a:gd name="T7" fmla="*/ 2147483647 h 341"/>
                <a:gd name="T8" fmla="*/ 2147483647 w 975"/>
                <a:gd name="T9" fmla="*/ 2147483647 h 3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5" h="341">
                  <a:moveTo>
                    <a:pt x="975" y="341"/>
                  </a:moveTo>
                  <a:lnTo>
                    <a:pt x="0" y="341"/>
                  </a:lnTo>
                  <a:lnTo>
                    <a:pt x="489" y="0"/>
                  </a:lnTo>
                  <a:lnTo>
                    <a:pt x="975" y="341"/>
                  </a:ln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7942" name="TextBox 39"/>
            <p:cNvSpPr txBox="1">
              <a:spLocks noChangeArrowheads="1"/>
            </p:cNvSpPr>
            <p:nvPr/>
          </p:nvSpPr>
          <p:spPr bwMode="auto">
            <a:xfrm>
              <a:off x="2584185" y="3755710"/>
              <a:ext cx="589863" cy="313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solidFill>
                    <a:srgbClr val="FFFFFF"/>
                  </a:solidFill>
                  <a:latin typeface="方正正中黑简体" panose="02000000000000000000" pitchFamily="2" charset="-122"/>
                  <a:ea typeface="方正正中黑简体" panose="02000000000000000000" pitchFamily="2" charset="-122"/>
                </a:rPr>
                <a:t>54%</a:t>
              </a:r>
              <a:endParaRPr lang="zh-CN" altLang="en-US" sz="1600">
                <a:solidFill>
                  <a:srgbClr val="FFFFFF"/>
                </a:solidFill>
                <a:latin typeface="方正正中黑简体" panose="02000000000000000000" pitchFamily="2" charset="-122"/>
                <a:ea typeface="方正正中黑简体" panose="02000000000000000000" pitchFamily="2" charset="-122"/>
              </a:endParaRPr>
            </a:p>
          </p:txBody>
        </p:sp>
      </p:grpSp>
      <p:grpSp>
        <p:nvGrpSpPr>
          <p:cNvPr id="27" name="组合 26"/>
          <p:cNvGrpSpPr/>
          <p:nvPr/>
        </p:nvGrpSpPr>
        <p:grpSpPr bwMode="auto">
          <a:xfrm>
            <a:off x="3127375" y="2268538"/>
            <a:ext cx="1795463" cy="2433637"/>
            <a:chOff x="3341873" y="1835628"/>
            <a:chExt cx="1543050" cy="2257425"/>
          </a:xfrm>
        </p:grpSpPr>
        <p:sp>
          <p:nvSpPr>
            <p:cNvPr id="28" name="Freeform 18"/>
            <p:cNvSpPr/>
            <p:nvPr/>
          </p:nvSpPr>
          <p:spPr bwMode="auto">
            <a:xfrm>
              <a:off x="3341873" y="1835628"/>
              <a:ext cx="1543050" cy="2257425"/>
            </a:xfrm>
            <a:custGeom>
              <a:avLst/>
              <a:gdLst>
                <a:gd name="T0" fmla="*/ 2147483647 w 972"/>
                <a:gd name="T1" fmla="*/ 2147483647 h 1422"/>
                <a:gd name="T2" fmla="*/ 0 w 972"/>
                <a:gd name="T3" fmla="*/ 2147483647 h 1422"/>
                <a:gd name="T4" fmla="*/ 2147483647 w 972"/>
                <a:gd name="T5" fmla="*/ 0 h 1422"/>
                <a:gd name="T6" fmla="*/ 2147483647 w 972"/>
                <a:gd name="T7" fmla="*/ 2147483647 h 1422"/>
                <a:gd name="T8" fmla="*/ 2147483647 w 972"/>
                <a:gd name="T9" fmla="*/ 2147483647 h 14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2" h="1422">
                  <a:moveTo>
                    <a:pt x="972" y="1422"/>
                  </a:moveTo>
                  <a:lnTo>
                    <a:pt x="0" y="1422"/>
                  </a:lnTo>
                  <a:lnTo>
                    <a:pt x="486" y="0"/>
                  </a:lnTo>
                  <a:lnTo>
                    <a:pt x="972" y="1422"/>
                  </a:lnTo>
                  <a:close/>
                </a:path>
              </a:pathLst>
            </a:custGeom>
            <a:gradFill flip="none" rotWithShape="1">
              <a:gsLst>
                <a:gs pos="100000">
                  <a:srgbClr val="FFD129"/>
                </a:gs>
                <a:gs pos="2400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7936" name="Freeform 19"/>
            <p:cNvSpPr/>
            <p:nvPr/>
          </p:nvSpPr>
          <p:spPr bwMode="auto">
            <a:xfrm>
              <a:off x="3341873" y="1835628"/>
              <a:ext cx="771525" cy="2257425"/>
            </a:xfrm>
            <a:custGeom>
              <a:avLst/>
              <a:gdLst>
                <a:gd name="T0" fmla="*/ 1224795938 w 486"/>
                <a:gd name="T1" fmla="*/ 2147483646 h 1422"/>
                <a:gd name="T2" fmla="*/ 0 w 486"/>
                <a:gd name="T3" fmla="*/ 2147483646 h 1422"/>
                <a:gd name="T4" fmla="*/ 1224795938 w 486"/>
                <a:gd name="T5" fmla="*/ 0 h 1422"/>
                <a:gd name="T6" fmla="*/ 1224795938 w 486"/>
                <a:gd name="T7" fmla="*/ 2147483646 h 1422"/>
                <a:gd name="T8" fmla="*/ 1224795938 w 486"/>
                <a:gd name="T9" fmla="*/ 2147483646 h 14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6" h="1422">
                  <a:moveTo>
                    <a:pt x="486" y="1422"/>
                  </a:moveTo>
                  <a:lnTo>
                    <a:pt x="0" y="1422"/>
                  </a:lnTo>
                  <a:lnTo>
                    <a:pt x="486" y="0"/>
                  </a:lnTo>
                  <a:lnTo>
                    <a:pt x="486" y="1422"/>
                  </a:lnTo>
                  <a:close/>
                </a:path>
              </a:pathLst>
            </a:custGeom>
            <a:gradFill rotWithShape="1">
              <a:gsLst>
                <a:gs pos="0">
                  <a:srgbClr val="FFBB2A"/>
                </a:gs>
                <a:gs pos="79201">
                  <a:srgbClr val="FFBB2A"/>
                </a:gs>
                <a:gs pos="100000">
                  <a:srgbClr val="FFD129"/>
                </a:gs>
              </a:gsLst>
              <a:lin ang="162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Freeform 20"/>
            <p:cNvSpPr/>
            <p:nvPr/>
          </p:nvSpPr>
          <p:spPr bwMode="auto">
            <a:xfrm>
              <a:off x="3341873" y="3312599"/>
              <a:ext cx="1543050" cy="780454"/>
            </a:xfrm>
            <a:custGeom>
              <a:avLst/>
              <a:gdLst>
                <a:gd name="T0" fmla="*/ 2147483647 w 972"/>
                <a:gd name="T1" fmla="*/ 2147483647 h 492"/>
                <a:gd name="T2" fmla="*/ 0 w 972"/>
                <a:gd name="T3" fmla="*/ 2147483647 h 492"/>
                <a:gd name="T4" fmla="*/ 2147483647 w 972"/>
                <a:gd name="T5" fmla="*/ 0 h 492"/>
                <a:gd name="T6" fmla="*/ 2147483647 w 972"/>
                <a:gd name="T7" fmla="*/ 2147483647 h 492"/>
                <a:gd name="T8" fmla="*/ 2147483647 w 972"/>
                <a:gd name="T9" fmla="*/ 2147483647 h 4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2" h="492">
                  <a:moveTo>
                    <a:pt x="972" y="492"/>
                  </a:moveTo>
                  <a:lnTo>
                    <a:pt x="0" y="492"/>
                  </a:lnTo>
                  <a:lnTo>
                    <a:pt x="486" y="0"/>
                  </a:lnTo>
                  <a:lnTo>
                    <a:pt x="972" y="492"/>
                  </a:lnTo>
                  <a:close/>
                </a:path>
              </a:pathLst>
            </a:custGeom>
            <a:gradFill flip="none" rotWithShape="1">
              <a:gsLst>
                <a:gs pos="100000">
                  <a:srgbClr val="FFD129"/>
                </a:gs>
                <a:gs pos="1700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7938" name="TextBox 39"/>
            <p:cNvSpPr txBox="1">
              <a:spLocks noChangeArrowheads="1"/>
            </p:cNvSpPr>
            <p:nvPr/>
          </p:nvSpPr>
          <p:spPr bwMode="auto">
            <a:xfrm>
              <a:off x="3821911" y="3690305"/>
              <a:ext cx="582976" cy="313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solidFill>
                    <a:srgbClr val="FFFFFF"/>
                  </a:solidFill>
                  <a:latin typeface="方正正中黑简体" panose="02000000000000000000" pitchFamily="2" charset="-122"/>
                  <a:ea typeface="方正正中黑简体" panose="02000000000000000000" pitchFamily="2" charset="-122"/>
                </a:rPr>
                <a:t>78%</a:t>
              </a:r>
              <a:endParaRPr lang="zh-CN" altLang="en-US" sz="1600">
                <a:solidFill>
                  <a:srgbClr val="FFFFFF"/>
                </a:solidFill>
                <a:latin typeface="方正正中黑简体" panose="02000000000000000000" pitchFamily="2" charset="-122"/>
                <a:ea typeface="方正正中黑简体" panose="02000000000000000000" pitchFamily="2" charset="-122"/>
              </a:endParaRPr>
            </a:p>
          </p:txBody>
        </p:sp>
      </p:grpSp>
      <p:grpSp>
        <p:nvGrpSpPr>
          <p:cNvPr id="32" name="组合 31"/>
          <p:cNvGrpSpPr/>
          <p:nvPr/>
        </p:nvGrpSpPr>
        <p:grpSpPr bwMode="auto">
          <a:xfrm>
            <a:off x="4552950" y="2005013"/>
            <a:ext cx="1801813" cy="2697162"/>
            <a:chOff x="4567422" y="1591153"/>
            <a:chExt cx="1547814" cy="2501901"/>
          </a:xfrm>
        </p:grpSpPr>
        <p:sp>
          <p:nvSpPr>
            <p:cNvPr id="33" name="Freeform 15"/>
            <p:cNvSpPr/>
            <p:nvPr/>
          </p:nvSpPr>
          <p:spPr bwMode="auto">
            <a:xfrm>
              <a:off x="4567422" y="1591153"/>
              <a:ext cx="1547814" cy="2501901"/>
            </a:xfrm>
            <a:custGeom>
              <a:avLst/>
              <a:gdLst>
                <a:gd name="T0" fmla="*/ 975 w 975"/>
                <a:gd name="T1" fmla="*/ 1576 h 1576"/>
                <a:gd name="T2" fmla="*/ 0 w 975"/>
                <a:gd name="T3" fmla="*/ 1576 h 1576"/>
                <a:gd name="T4" fmla="*/ 489 w 975"/>
                <a:gd name="T5" fmla="*/ 0 h 1576"/>
                <a:gd name="T6" fmla="*/ 975 w 975"/>
                <a:gd name="T7" fmla="*/ 1576 h 1576"/>
                <a:gd name="T8" fmla="*/ 975 w 975"/>
                <a:gd name="T9" fmla="*/ 1576 h 1576"/>
              </a:gdLst>
              <a:ahLst/>
              <a:cxnLst>
                <a:cxn ang="0">
                  <a:pos x="T0" y="T1"/>
                </a:cxn>
                <a:cxn ang="0">
                  <a:pos x="T2" y="T3"/>
                </a:cxn>
                <a:cxn ang="0">
                  <a:pos x="T4" y="T5"/>
                </a:cxn>
                <a:cxn ang="0">
                  <a:pos x="T6" y="T7"/>
                </a:cxn>
                <a:cxn ang="0">
                  <a:pos x="T8" y="T9"/>
                </a:cxn>
              </a:cxnLst>
              <a:rect l="0" t="0" r="r" b="b"/>
              <a:pathLst>
                <a:path w="975" h="1576">
                  <a:moveTo>
                    <a:pt x="975" y="1576"/>
                  </a:moveTo>
                  <a:lnTo>
                    <a:pt x="0" y="1576"/>
                  </a:lnTo>
                  <a:lnTo>
                    <a:pt x="489" y="0"/>
                  </a:lnTo>
                  <a:lnTo>
                    <a:pt x="975" y="1576"/>
                  </a:lnTo>
                  <a:lnTo>
                    <a:pt x="975" y="1576"/>
                  </a:lnTo>
                  <a:close/>
                </a:path>
              </a:pathLst>
            </a:cu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7932" name="Freeform 16"/>
            <p:cNvSpPr/>
            <p:nvPr/>
          </p:nvSpPr>
          <p:spPr bwMode="auto">
            <a:xfrm>
              <a:off x="4567422" y="1591153"/>
              <a:ext cx="776287" cy="2501901"/>
            </a:xfrm>
            <a:custGeom>
              <a:avLst/>
              <a:gdLst>
                <a:gd name="T0" fmla="*/ 1232354819 w 489"/>
                <a:gd name="T1" fmla="*/ 2147483646 h 1576"/>
                <a:gd name="T2" fmla="*/ 0 w 489"/>
                <a:gd name="T3" fmla="*/ 2147483646 h 1576"/>
                <a:gd name="T4" fmla="*/ 1232354819 w 489"/>
                <a:gd name="T5" fmla="*/ 0 h 1576"/>
                <a:gd name="T6" fmla="*/ 1232354819 w 489"/>
                <a:gd name="T7" fmla="*/ 2147483646 h 1576"/>
                <a:gd name="T8" fmla="*/ 1232354819 w 489"/>
                <a:gd name="T9" fmla="*/ 2147483646 h 15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9" h="1576">
                  <a:moveTo>
                    <a:pt x="489" y="1576"/>
                  </a:moveTo>
                  <a:lnTo>
                    <a:pt x="0" y="1576"/>
                  </a:lnTo>
                  <a:lnTo>
                    <a:pt x="489" y="0"/>
                  </a:lnTo>
                  <a:lnTo>
                    <a:pt x="489" y="1576"/>
                  </a:lnTo>
                  <a:close/>
                </a:path>
              </a:pathLst>
            </a:custGeom>
            <a:gradFill rotWithShape="1">
              <a:gsLst>
                <a:gs pos="0">
                  <a:srgbClr val="13B0BE"/>
                </a:gs>
                <a:gs pos="75000">
                  <a:srgbClr val="13B0BE"/>
                </a:gs>
                <a:gs pos="100000">
                  <a:srgbClr val="10BDCD"/>
                </a:gs>
              </a:gsLst>
              <a:lin ang="162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 name="Freeform 17"/>
            <p:cNvSpPr/>
            <p:nvPr/>
          </p:nvSpPr>
          <p:spPr bwMode="auto">
            <a:xfrm>
              <a:off x="4567422" y="3224236"/>
              <a:ext cx="1547814" cy="868818"/>
            </a:xfrm>
            <a:custGeom>
              <a:avLst/>
              <a:gdLst>
                <a:gd name="T0" fmla="*/ 975 w 975"/>
                <a:gd name="T1" fmla="*/ 547 h 547"/>
                <a:gd name="T2" fmla="*/ 0 w 975"/>
                <a:gd name="T3" fmla="*/ 547 h 547"/>
                <a:gd name="T4" fmla="*/ 489 w 975"/>
                <a:gd name="T5" fmla="*/ 0 h 547"/>
                <a:gd name="T6" fmla="*/ 975 w 975"/>
                <a:gd name="T7" fmla="*/ 547 h 547"/>
                <a:gd name="T8" fmla="*/ 975 w 975"/>
                <a:gd name="T9" fmla="*/ 547 h 547"/>
              </a:gdLst>
              <a:ahLst/>
              <a:cxnLst>
                <a:cxn ang="0">
                  <a:pos x="T0" y="T1"/>
                </a:cxn>
                <a:cxn ang="0">
                  <a:pos x="T2" y="T3"/>
                </a:cxn>
                <a:cxn ang="0">
                  <a:pos x="T4" y="T5"/>
                </a:cxn>
                <a:cxn ang="0">
                  <a:pos x="T6" y="T7"/>
                </a:cxn>
                <a:cxn ang="0">
                  <a:pos x="T8" y="T9"/>
                </a:cxn>
              </a:cxnLst>
              <a:rect l="0" t="0" r="r" b="b"/>
              <a:pathLst>
                <a:path w="975" h="547">
                  <a:moveTo>
                    <a:pt x="975" y="547"/>
                  </a:moveTo>
                  <a:lnTo>
                    <a:pt x="0" y="547"/>
                  </a:lnTo>
                  <a:lnTo>
                    <a:pt x="489" y="0"/>
                  </a:lnTo>
                  <a:lnTo>
                    <a:pt x="975" y="547"/>
                  </a:lnTo>
                  <a:lnTo>
                    <a:pt x="975" y="547"/>
                  </a:lnTo>
                  <a:close/>
                </a:path>
              </a:pathLst>
            </a:cu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7934" name="TextBox 39"/>
            <p:cNvSpPr txBox="1">
              <a:spLocks noChangeArrowheads="1"/>
            </p:cNvSpPr>
            <p:nvPr/>
          </p:nvSpPr>
          <p:spPr bwMode="auto">
            <a:xfrm>
              <a:off x="5047087" y="3690305"/>
              <a:ext cx="588486" cy="313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solidFill>
                    <a:srgbClr val="FFFFFF"/>
                  </a:solidFill>
                  <a:latin typeface="方正正中黑简体" panose="02000000000000000000" pitchFamily="2" charset="-122"/>
                  <a:ea typeface="方正正中黑简体" panose="02000000000000000000" pitchFamily="2" charset="-122"/>
                </a:rPr>
                <a:t>85%</a:t>
              </a:r>
              <a:endParaRPr lang="zh-CN" altLang="en-US" sz="1600">
                <a:solidFill>
                  <a:srgbClr val="FFFFFF"/>
                </a:solidFill>
                <a:latin typeface="方正正中黑简体" panose="02000000000000000000" pitchFamily="2" charset="-122"/>
                <a:ea typeface="方正正中黑简体" panose="02000000000000000000" pitchFamily="2" charset="-122"/>
              </a:endParaRPr>
            </a:p>
          </p:txBody>
        </p:sp>
      </p:grpSp>
      <p:grpSp>
        <p:nvGrpSpPr>
          <p:cNvPr id="37" name="组合 36"/>
          <p:cNvGrpSpPr/>
          <p:nvPr/>
        </p:nvGrpSpPr>
        <p:grpSpPr bwMode="auto">
          <a:xfrm>
            <a:off x="5986463" y="2616200"/>
            <a:ext cx="1801812" cy="2085975"/>
            <a:chOff x="5799323" y="2157891"/>
            <a:chExt cx="1547813" cy="1935163"/>
          </a:xfrm>
        </p:grpSpPr>
        <p:sp>
          <p:nvSpPr>
            <p:cNvPr id="38" name="Freeform 12"/>
            <p:cNvSpPr/>
            <p:nvPr/>
          </p:nvSpPr>
          <p:spPr bwMode="auto">
            <a:xfrm>
              <a:off x="5799323" y="2157891"/>
              <a:ext cx="1547813" cy="1935163"/>
            </a:xfrm>
            <a:custGeom>
              <a:avLst/>
              <a:gdLst>
                <a:gd name="T0" fmla="*/ 2147483647 w 975"/>
                <a:gd name="T1" fmla="*/ 2147483647 h 1219"/>
                <a:gd name="T2" fmla="*/ 0 w 975"/>
                <a:gd name="T3" fmla="*/ 2147483647 h 1219"/>
                <a:gd name="T4" fmla="*/ 2147483647 w 975"/>
                <a:gd name="T5" fmla="*/ 0 h 1219"/>
                <a:gd name="T6" fmla="*/ 2147483647 w 975"/>
                <a:gd name="T7" fmla="*/ 2147483647 h 1219"/>
                <a:gd name="T8" fmla="*/ 2147483647 w 975"/>
                <a:gd name="T9" fmla="*/ 2147483647 h 1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5" h="1219">
                  <a:moveTo>
                    <a:pt x="975" y="1219"/>
                  </a:moveTo>
                  <a:lnTo>
                    <a:pt x="0" y="1219"/>
                  </a:lnTo>
                  <a:lnTo>
                    <a:pt x="486" y="0"/>
                  </a:lnTo>
                  <a:lnTo>
                    <a:pt x="975" y="121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9" name="Freeform 13"/>
            <p:cNvSpPr/>
            <p:nvPr/>
          </p:nvSpPr>
          <p:spPr bwMode="auto">
            <a:xfrm>
              <a:off x="5799323" y="2157891"/>
              <a:ext cx="771861" cy="1935163"/>
            </a:xfrm>
            <a:custGeom>
              <a:avLst/>
              <a:gdLst>
                <a:gd name="T0" fmla="*/ 2147483647 w 486"/>
                <a:gd name="T1" fmla="*/ 2147483647 h 1219"/>
                <a:gd name="T2" fmla="*/ 0 w 486"/>
                <a:gd name="T3" fmla="*/ 2147483647 h 1219"/>
                <a:gd name="T4" fmla="*/ 2147483647 w 486"/>
                <a:gd name="T5" fmla="*/ 0 h 1219"/>
                <a:gd name="T6" fmla="*/ 2147483647 w 486"/>
                <a:gd name="T7" fmla="*/ 2147483647 h 1219"/>
                <a:gd name="T8" fmla="*/ 2147483647 w 486"/>
                <a:gd name="T9" fmla="*/ 2147483647 h 1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6" h="1219">
                  <a:moveTo>
                    <a:pt x="486" y="1219"/>
                  </a:moveTo>
                  <a:lnTo>
                    <a:pt x="0" y="1219"/>
                  </a:lnTo>
                  <a:lnTo>
                    <a:pt x="486" y="0"/>
                  </a:lnTo>
                  <a:lnTo>
                    <a:pt x="486" y="1219"/>
                  </a:lnTo>
                  <a:close/>
                </a:path>
              </a:pathLst>
            </a:custGeom>
            <a:gradFill flip="none" rotWithShape="1">
              <a:gsLst>
                <a:gs pos="0">
                  <a:schemeClr val="bg1">
                    <a:lumMod val="65000"/>
                  </a:schemeClr>
                </a:gs>
                <a:gs pos="87000">
                  <a:srgbClr val="EAEAEA"/>
                </a:gs>
                <a:gs pos="21000">
                  <a:srgbClr val="C2C2C2"/>
                </a:gs>
                <a:gs pos="17000">
                  <a:schemeClr val="bg1">
                    <a:lumMod val="75000"/>
                  </a:schemeClr>
                </a:gs>
              </a:gsLst>
              <a:lin ang="16200000" scaled="1"/>
              <a:tileRect/>
            </a:gra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40" name="Freeform 14"/>
            <p:cNvSpPr/>
            <p:nvPr/>
          </p:nvSpPr>
          <p:spPr bwMode="auto">
            <a:xfrm>
              <a:off x="5799323" y="3418545"/>
              <a:ext cx="1547813" cy="674509"/>
            </a:xfrm>
            <a:custGeom>
              <a:avLst/>
              <a:gdLst>
                <a:gd name="T0" fmla="*/ 2147483647 w 975"/>
                <a:gd name="T1" fmla="*/ 2147483647 h 425"/>
                <a:gd name="T2" fmla="*/ 0 w 975"/>
                <a:gd name="T3" fmla="*/ 2147483647 h 425"/>
                <a:gd name="T4" fmla="*/ 2147483647 w 975"/>
                <a:gd name="T5" fmla="*/ 0 h 425"/>
                <a:gd name="T6" fmla="*/ 2147483647 w 975"/>
                <a:gd name="T7" fmla="*/ 2147483647 h 425"/>
                <a:gd name="T8" fmla="*/ 2147483647 w 975"/>
                <a:gd name="T9" fmla="*/ 2147483647 h 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75" h="425">
                  <a:moveTo>
                    <a:pt x="975" y="425"/>
                  </a:moveTo>
                  <a:lnTo>
                    <a:pt x="0" y="425"/>
                  </a:lnTo>
                  <a:lnTo>
                    <a:pt x="486" y="0"/>
                  </a:lnTo>
                  <a:lnTo>
                    <a:pt x="975" y="42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7930" name="TextBox 39"/>
            <p:cNvSpPr txBox="1">
              <a:spLocks noChangeArrowheads="1"/>
            </p:cNvSpPr>
            <p:nvPr/>
          </p:nvSpPr>
          <p:spPr bwMode="auto">
            <a:xfrm>
              <a:off x="6281054" y="3690305"/>
              <a:ext cx="584353" cy="313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solidFill>
                    <a:srgbClr val="FFFFFF"/>
                  </a:solidFill>
                  <a:latin typeface="方正正中黑简体" panose="02000000000000000000" pitchFamily="2" charset="-122"/>
                  <a:ea typeface="方正正中黑简体" panose="02000000000000000000" pitchFamily="2" charset="-122"/>
                </a:rPr>
                <a:t>67%</a:t>
              </a:r>
              <a:endParaRPr lang="zh-CN" altLang="en-US" sz="1600">
                <a:solidFill>
                  <a:srgbClr val="FFFFFF"/>
                </a:solidFill>
                <a:latin typeface="方正正中黑简体" panose="02000000000000000000" pitchFamily="2" charset="-122"/>
                <a:ea typeface="方正正中黑简体" panose="02000000000000000000" pitchFamily="2" charset="-122"/>
              </a:endParaRPr>
            </a:p>
          </p:txBody>
        </p:sp>
      </p:grpSp>
      <p:grpSp>
        <p:nvGrpSpPr>
          <p:cNvPr id="37895" name="组合 58"/>
          <p:cNvGrpSpPr/>
          <p:nvPr/>
        </p:nvGrpSpPr>
        <p:grpSpPr bwMode="auto">
          <a:xfrm>
            <a:off x="314325" y="22225"/>
            <a:ext cx="2513013" cy="307975"/>
            <a:chOff x="508001" y="-6476"/>
            <a:chExt cx="2513013" cy="307976"/>
          </a:xfrm>
        </p:grpSpPr>
        <p:sp>
          <p:nvSpPr>
            <p:cNvPr id="37925" name="TextBox 59"/>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37926" name="TextBox 60"/>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grpSp>
        <p:nvGrpSpPr>
          <p:cNvPr id="92" name="组合 91"/>
          <p:cNvGrpSpPr/>
          <p:nvPr/>
        </p:nvGrpSpPr>
        <p:grpSpPr bwMode="auto">
          <a:xfrm>
            <a:off x="1900238" y="2509838"/>
            <a:ext cx="1438275" cy="307975"/>
            <a:chOff x="652786" y="3771501"/>
            <a:chExt cx="1439328" cy="307677"/>
          </a:xfrm>
        </p:grpSpPr>
        <p:sp>
          <p:nvSpPr>
            <p:cNvPr id="37919"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37920" name="组合 59"/>
            <p:cNvGrpSpPr/>
            <p:nvPr/>
          </p:nvGrpSpPr>
          <p:grpSpPr bwMode="auto">
            <a:xfrm>
              <a:off x="652786" y="3862371"/>
              <a:ext cx="149752" cy="156705"/>
              <a:chOff x="5308985" y="532629"/>
              <a:chExt cx="156756" cy="156756"/>
            </a:xfrm>
          </p:grpSpPr>
          <p:sp>
            <p:nvSpPr>
              <p:cNvPr id="95" name="圆角矩形 94"/>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96" name="等腰三角形 95"/>
              <p:cNvSpPr/>
              <p:nvPr/>
            </p:nvSpPr>
            <p:spPr>
              <a:xfrm rot="5400000">
                <a:off x="5360967" y="587408"/>
                <a:ext cx="52353" cy="46563"/>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sp>
        <p:nvSpPr>
          <p:cNvPr id="166" name="TextBox 165"/>
          <p:cNvSpPr txBox="1">
            <a:spLocks noChangeArrowheads="1"/>
          </p:cNvSpPr>
          <p:nvPr/>
        </p:nvSpPr>
        <p:spPr bwMode="auto">
          <a:xfrm>
            <a:off x="3230563" y="709613"/>
            <a:ext cx="26828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grpSp>
        <p:nvGrpSpPr>
          <p:cNvPr id="205" name="组合 204"/>
          <p:cNvGrpSpPr/>
          <p:nvPr/>
        </p:nvGrpSpPr>
        <p:grpSpPr bwMode="auto">
          <a:xfrm>
            <a:off x="3251200" y="1878013"/>
            <a:ext cx="1439863" cy="307975"/>
            <a:chOff x="652786" y="3771501"/>
            <a:chExt cx="1439328" cy="307677"/>
          </a:xfrm>
        </p:grpSpPr>
        <p:sp>
          <p:nvSpPr>
            <p:cNvPr id="37913"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37914" name="组合 59"/>
            <p:cNvGrpSpPr/>
            <p:nvPr/>
          </p:nvGrpSpPr>
          <p:grpSpPr bwMode="auto">
            <a:xfrm>
              <a:off x="652786" y="3862371"/>
              <a:ext cx="149752" cy="156705"/>
              <a:chOff x="5308985" y="532629"/>
              <a:chExt cx="156756" cy="156756"/>
            </a:xfrm>
          </p:grpSpPr>
          <p:sp>
            <p:nvSpPr>
              <p:cNvPr id="208" name="圆角矩形 207"/>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09" name="等腰三角形 208"/>
              <p:cNvSpPr/>
              <p:nvPr/>
            </p:nvSpPr>
            <p:spPr>
              <a:xfrm rot="5400000">
                <a:off x="5360881" y="587434"/>
                <a:ext cx="52353" cy="46512"/>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grpSp>
        <p:nvGrpSpPr>
          <p:cNvPr id="210" name="组合 209"/>
          <p:cNvGrpSpPr/>
          <p:nvPr/>
        </p:nvGrpSpPr>
        <p:grpSpPr bwMode="auto">
          <a:xfrm>
            <a:off x="4694238" y="1566863"/>
            <a:ext cx="1439862" cy="307975"/>
            <a:chOff x="652786" y="3771501"/>
            <a:chExt cx="1439328" cy="307677"/>
          </a:xfrm>
        </p:grpSpPr>
        <p:sp>
          <p:nvSpPr>
            <p:cNvPr id="37907"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37908" name="组合 59"/>
            <p:cNvGrpSpPr/>
            <p:nvPr/>
          </p:nvGrpSpPr>
          <p:grpSpPr bwMode="auto">
            <a:xfrm>
              <a:off x="652786" y="3862371"/>
              <a:ext cx="149752" cy="156705"/>
              <a:chOff x="5308985" y="532629"/>
              <a:chExt cx="156756" cy="156756"/>
            </a:xfrm>
          </p:grpSpPr>
          <p:sp>
            <p:nvSpPr>
              <p:cNvPr id="213" name="圆角矩形 212"/>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14" name="等腰三角形 213"/>
              <p:cNvSpPr/>
              <p:nvPr/>
            </p:nvSpPr>
            <p:spPr>
              <a:xfrm rot="5400000">
                <a:off x="5360880" y="587434"/>
                <a:ext cx="52353" cy="46512"/>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grpSp>
        <p:nvGrpSpPr>
          <p:cNvPr id="215" name="组合 214"/>
          <p:cNvGrpSpPr/>
          <p:nvPr/>
        </p:nvGrpSpPr>
        <p:grpSpPr bwMode="auto">
          <a:xfrm>
            <a:off x="6157913" y="2189163"/>
            <a:ext cx="1439862" cy="307975"/>
            <a:chOff x="652786" y="3771501"/>
            <a:chExt cx="1439328" cy="307677"/>
          </a:xfrm>
        </p:grpSpPr>
        <p:sp>
          <p:nvSpPr>
            <p:cNvPr id="37901"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37902" name="组合 59"/>
            <p:cNvGrpSpPr/>
            <p:nvPr/>
          </p:nvGrpSpPr>
          <p:grpSpPr bwMode="auto">
            <a:xfrm>
              <a:off x="652786" y="3862371"/>
              <a:ext cx="149752" cy="156705"/>
              <a:chOff x="5308985" y="532629"/>
              <a:chExt cx="156756" cy="156756"/>
            </a:xfrm>
          </p:grpSpPr>
          <p:sp>
            <p:nvSpPr>
              <p:cNvPr id="218" name="圆角矩形 217"/>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19" name="等腰三角形 218"/>
              <p:cNvSpPr/>
              <p:nvPr/>
            </p:nvSpPr>
            <p:spPr>
              <a:xfrm rot="5400000">
                <a:off x="5360880" y="587434"/>
                <a:ext cx="52353" cy="46512"/>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6"/>
                                        </p:tgtEl>
                                        <p:attrNameLst>
                                          <p:attrName>style.visibility</p:attrName>
                                        </p:attrNameLst>
                                      </p:cBhvr>
                                      <p:to>
                                        <p:strVal val="visible"/>
                                      </p:to>
                                    </p:set>
                                    <p:anim calcmode="lin" valueType="num">
                                      <p:cBhvr additive="base">
                                        <p:cTn id="7" dur="500" fill="hold"/>
                                        <p:tgtEl>
                                          <p:spTgt spid="166"/>
                                        </p:tgtEl>
                                        <p:attrNameLst>
                                          <p:attrName>ppt_x</p:attrName>
                                        </p:attrNameLst>
                                      </p:cBhvr>
                                      <p:tavLst>
                                        <p:tav tm="0">
                                          <p:val>
                                            <p:strVal val="#ppt_x"/>
                                          </p:val>
                                        </p:tav>
                                        <p:tav tm="100000">
                                          <p:val>
                                            <p:strVal val="#ppt_x"/>
                                          </p:val>
                                        </p:tav>
                                      </p:tavLst>
                                    </p:anim>
                                    <p:anim calcmode="lin" valueType="num">
                                      <p:cBhvr additive="base">
                                        <p:cTn id="8" dur="500" fill="hold"/>
                                        <p:tgtEl>
                                          <p:spTgt spid="166"/>
                                        </p:tgtEl>
                                        <p:attrNameLst>
                                          <p:attrName>ppt_y</p:attrName>
                                        </p:attrNameLst>
                                      </p:cBhvr>
                                      <p:tavLst>
                                        <p:tav tm="0">
                                          <p:val>
                                            <p:strVal val="0-#ppt_h/2"/>
                                          </p:val>
                                        </p:tav>
                                        <p:tav tm="100000">
                                          <p:val>
                                            <p:strVal val="#ppt_y"/>
                                          </p:val>
                                        </p:tav>
                                      </p:tavLst>
                                    </p:anim>
                                  </p:childTnLst>
                                </p:cTn>
                              </p:par>
                              <p:par>
                                <p:cTn id="9" presetID="22" presetClass="entr" presetSubtype="4"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49" presetClass="entr" presetSubtype="0" decel="100000" fill="hold" nodeType="withEffect">
                                  <p:stCondLst>
                                    <p:cond delay="75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 calcmode="lin" valueType="num">
                                      <p:cBhvr>
                                        <p:cTn id="16" dur="500" fill="hold"/>
                                        <p:tgtEl>
                                          <p:spTgt spid="22"/>
                                        </p:tgtEl>
                                        <p:attrNameLst>
                                          <p:attrName>style.rotation</p:attrName>
                                        </p:attrNameLst>
                                      </p:cBhvr>
                                      <p:tavLst>
                                        <p:tav tm="0">
                                          <p:val>
                                            <p:fltVal val="360"/>
                                          </p:val>
                                        </p:tav>
                                        <p:tav tm="100000">
                                          <p:val>
                                            <p:fltVal val="0"/>
                                          </p:val>
                                        </p:tav>
                                      </p:tavLst>
                                    </p:anim>
                                    <p:animEffect transition="in" filter="fade">
                                      <p:cBhvr>
                                        <p:cTn id="17" dur="500"/>
                                        <p:tgtEl>
                                          <p:spTgt spid="22"/>
                                        </p:tgtEl>
                                      </p:cBhvr>
                                    </p:animEffect>
                                  </p:childTnLst>
                                </p:cTn>
                              </p:par>
                              <p:par>
                                <p:cTn id="18" presetID="26" presetClass="emph" presetSubtype="0" fill="hold" nodeType="withEffect">
                                  <p:stCondLst>
                                    <p:cond delay="850"/>
                                  </p:stCondLst>
                                  <p:childTnLst>
                                    <p:animEffect transition="out" filter="fade">
                                      <p:cBhvr>
                                        <p:cTn id="19" dur="500" tmFilter="0, 0; .2, .5; .8, .5; 1, 0"/>
                                        <p:tgtEl>
                                          <p:spTgt spid="22"/>
                                        </p:tgtEl>
                                      </p:cBhvr>
                                    </p:animEffect>
                                    <p:animScale>
                                      <p:cBhvr>
                                        <p:cTn id="20" dur="250" autoRev="1" fill="hold"/>
                                        <p:tgtEl>
                                          <p:spTgt spid="22"/>
                                        </p:tgtEl>
                                      </p:cBhvr>
                                      <p:by x="105000" y="105000"/>
                                    </p:animScale>
                                  </p:childTnLst>
                                </p:cTn>
                              </p:par>
                              <p:par>
                                <p:cTn id="21" presetID="49" presetClass="entr" presetSubtype="0" decel="100000" fill="hold" nodeType="withEffect">
                                  <p:stCondLst>
                                    <p:cond delay="850"/>
                                  </p:stCondLst>
                                  <p:childTnLst>
                                    <p:set>
                                      <p:cBhvr>
                                        <p:cTn id="22" dur="1" fill="hold">
                                          <p:stCondLst>
                                            <p:cond delay="0"/>
                                          </p:stCondLst>
                                        </p:cTn>
                                        <p:tgtEl>
                                          <p:spTgt spid="27"/>
                                        </p:tgtEl>
                                        <p:attrNameLst>
                                          <p:attrName>style.visibility</p:attrName>
                                        </p:attrNameLst>
                                      </p:cBhvr>
                                      <p:to>
                                        <p:strVal val="visible"/>
                                      </p:to>
                                    </p:set>
                                    <p:anim calcmode="lin" valueType="num">
                                      <p:cBhvr>
                                        <p:cTn id="23" dur="500" fill="hold"/>
                                        <p:tgtEl>
                                          <p:spTgt spid="27"/>
                                        </p:tgtEl>
                                        <p:attrNameLst>
                                          <p:attrName>ppt_w</p:attrName>
                                        </p:attrNameLst>
                                      </p:cBhvr>
                                      <p:tavLst>
                                        <p:tav tm="0">
                                          <p:val>
                                            <p:fltVal val="0"/>
                                          </p:val>
                                        </p:tav>
                                        <p:tav tm="100000">
                                          <p:val>
                                            <p:strVal val="#ppt_w"/>
                                          </p:val>
                                        </p:tav>
                                      </p:tavLst>
                                    </p:anim>
                                    <p:anim calcmode="lin" valueType="num">
                                      <p:cBhvr>
                                        <p:cTn id="24" dur="500" fill="hold"/>
                                        <p:tgtEl>
                                          <p:spTgt spid="27"/>
                                        </p:tgtEl>
                                        <p:attrNameLst>
                                          <p:attrName>ppt_h</p:attrName>
                                        </p:attrNameLst>
                                      </p:cBhvr>
                                      <p:tavLst>
                                        <p:tav tm="0">
                                          <p:val>
                                            <p:fltVal val="0"/>
                                          </p:val>
                                        </p:tav>
                                        <p:tav tm="100000">
                                          <p:val>
                                            <p:strVal val="#ppt_h"/>
                                          </p:val>
                                        </p:tav>
                                      </p:tavLst>
                                    </p:anim>
                                    <p:anim calcmode="lin" valueType="num">
                                      <p:cBhvr>
                                        <p:cTn id="25" dur="500" fill="hold"/>
                                        <p:tgtEl>
                                          <p:spTgt spid="27"/>
                                        </p:tgtEl>
                                        <p:attrNameLst>
                                          <p:attrName>style.rotation</p:attrName>
                                        </p:attrNameLst>
                                      </p:cBhvr>
                                      <p:tavLst>
                                        <p:tav tm="0">
                                          <p:val>
                                            <p:fltVal val="360"/>
                                          </p:val>
                                        </p:tav>
                                        <p:tav tm="100000">
                                          <p:val>
                                            <p:fltVal val="0"/>
                                          </p:val>
                                        </p:tav>
                                      </p:tavLst>
                                    </p:anim>
                                    <p:animEffect transition="in" filter="fade">
                                      <p:cBhvr>
                                        <p:cTn id="26" dur="500"/>
                                        <p:tgtEl>
                                          <p:spTgt spid="27"/>
                                        </p:tgtEl>
                                      </p:cBhvr>
                                    </p:animEffect>
                                  </p:childTnLst>
                                </p:cTn>
                              </p:par>
                              <p:par>
                                <p:cTn id="27" presetID="26" presetClass="emph" presetSubtype="0" fill="hold" nodeType="withEffect">
                                  <p:stCondLst>
                                    <p:cond delay="950"/>
                                  </p:stCondLst>
                                  <p:childTnLst>
                                    <p:animEffect transition="out" filter="fade">
                                      <p:cBhvr>
                                        <p:cTn id="28" dur="500" tmFilter="0, 0; .2, .5; .8, .5; 1, 0"/>
                                        <p:tgtEl>
                                          <p:spTgt spid="27"/>
                                        </p:tgtEl>
                                      </p:cBhvr>
                                    </p:animEffect>
                                    <p:animScale>
                                      <p:cBhvr>
                                        <p:cTn id="29" dur="250" autoRev="1" fill="hold"/>
                                        <p:tgtEl>
                                          <p:spTgt spid="27"/>
                                        </p:tgtEl>
                                      </p:cBhvr>
                                      <p:by x="105000" y="105000"/>
                                    </p:animScale>
                                  </p:childTnLst>
                                </p:cTn>
                              </p:par>
                              <p:par>
                                <p:cTn id="30" presetID="49" presetClass="entr" presetSubtype="0" decel="100000" fill="hold" nodeType="withEffect">
                                  <p:stCondLst>
                                    <p:cond delay="95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 calcmode="lin" valueType="num">
                                      <p:cBhvr>
                                        <p:cTn id="34" dur="500" fill="hold"/>
                                        <p:tgtEl>
                                          <p:spTgt spid="32"/>
                                        </p:tgtEl>
                                        <p:attrNameLst>
                                          <p:attrName>style.rotation</p:attrName>
                                        </p:attrNameLst>
                                      </p:cBhvr>
                                      <p:tavLst>
                                        <p:tav tm="0">
                                          <p:val>
                                            <p:fltVal val="360"/>
                                          </p:val>
                                        </p:tav>
                                        <p:tav tm="100000">
                                          <p:val>
                                            <p:fltVal val="0"/>
                                          </p:val>
                                        </p:tav>
                                      </p:tavLst>
                                    </p:anim>
                                    <p:animEffect transition="in" filter="fade">
                                      <p:cBhvr>
                                        <p:cTn id="35" dur="500"/>
                                        <p:tgtEl>
                                          <p:spTgt spid="32"/>
                                        </p:tgtEl>
                                      </p:cBhvr>
                                    </p:animEffect>
                                  </p:childTnLst>
                                </p:cTn>
                              </p:par>
                              <p:par>
                                <p:cTn id="36" presetID="26" presetClass="emph" presetSubtype="0" fill="hold" nodeType="withEffect">
                                  <p:stCondLst>
                                    <p:cond delay="1050"/>
                                  </p:stCondLst>
                                  <p:childTnLst>
                                    <p:animEffect transition="out" filter="fade">
                                      <p:cBhvr>
                                        <p:cTn id="37" dur="500" tmFilter="0, 0; .2, .5; .8, .5; 1, 0"/>
                                        <p:tgtEl>
                                          <p:spTgt spid="32"/>
                                        </p:tgtEl>
                                      </p:cBhvr>
                                    </p:animEffect>
                                    <p:animScale>
                                      <p:cBhvr>
                                        <p:cTn id="38" dur="250" autoRev="1" fill="hold"/>
                                        <p:tgtEl>
                                          <p:spTgt spid="32"/>
                                        </p:tgtEl>
                                      </p:cBhvr>
                                      <p:by x="105000" y="105000"/>
                                    </p:animScale>
                                  </p:childTnLst>
                                </p:cTn>
                              </p:par>
                              <p:par>
                                <p:cTn id="39" presetID="49" presetClass="entr" presetSubtype="0" decel="100000" fill="hold" nodeType="withEffect">
                                  <p:stCondLst>
                                    <p:cond delay="1050"/>
                                  </p:stCondLst>
                                  <p:childTnLst>
                                    <p:set>
                                      <p:cBhvr>
                                        <p:cTn id="40" dur="1" fill="hold">
                                          <p:stCondLst>
                                            <p:cond delay="0"/>
                                          </p:stCondLst>
                                        </p:cTn>
                                        <p:tgtEl>
                                          <p:spTgt spid="37"/>
                                        </p:tgtEl>
                                        <p:attrNameLst>
                                          <p:attrName>style.visibility</p:attrName>
                                        </p:attrNameLst>
                                      </p:cBhvr>
                                      <p:to>
                                        <p:strVal val="visible"/>
                                      </p:to>
                                    </p:set>
                                    <p:anim calcmode="lin" valueType="num">
                                      <p:cBhvr>
                                        <p:cTn id="41" dur="500" fill="hold"/>
                                        <p:tgtEl>
                                          <p:spTgt spid="37"/>
                                        </p:tgtEl>
                                        <p:attrNameLst>
                                          <p:attrName>ppt_w</p:attrName>
                                        </p:attrNameLst>
                                      </p:cBhvr>
                                      <p:tavLst>
                                        <p:tav tm="0">
                                          <p:val>
                                            <p:fltVal val="0"/>
                                          </p:val>
                                        </p:tav>
                                        <p:tav tm="100000">
                                          <p:val>
                                            <p:strVal val="#ppt_w"/>
                                          </p:val>
                                        </p:tav>
                                      </p:tavLst>
                                    </p:anim>
                                    <p:anim calcmode="lin" valueType="num">
                                      <p:cBhvr>
                                        <p:cTn id="42" dur="500" fill="hold"/>
                                        <p:tgtEl>
                                          <p:spTgt spid="37"/>
                                        </p:tgtEl>
                                        <p:attrNameLst>
                                          <p:attrName>ppt_h</p:attrName>
                                        </p:attrNameLst>
                                      </p:cBhvr>
                                      <p:tavLst>
                                        <p:tav tm="0">
                                          <p:val>
                                            <p:fltVal val="0"/>
                                          </p:val>
                                        </p:tav>
                                        <p:tav tm="100000">
                                          <p:val>
                                            <p:strVal val="#ppt_h"/>
                                          </p:val>
                                        </p:tav>
                                      </p:tavLst>
                                    </p:anim>
                                    <p:anim calcmode="lin" valueType="num">
                                      <p:cBhvr>
                                        <p:cTn id="43" dur="500" fill="hold"/>
                                        <p:tgtEl>
                                          <p:spTgt spid="37"/>
                                        </p:tgtEl>
                                        <p:attrNameLst>
                                          <p:attrName>style.rotation</p:attrName>
                                        </p:attrNameLst>
                                      </p:cBhvr>
                                      <p:tavLst>
                                        <p:tav tm="0">
                                          <p:val>
                                            <p:fltVal val="360"/>
                                          </p:val>
                                        </p:tav>
                                        <p:tav tm="100000">
                                          <p:val>
                                            <p:fltVal val="0"/>
                                          </p:val>
                                        </p:tav>
                                      </p:tavLst>
                                    </p:anim>
                                    <p:animEffect transition="in" filter="fade">
                                      <p:cBhvr>
                                        <p:cTn id="44" dur="500"/>
                                        <p:tgtEl>
                                          <p:spTgt spid="37"/>
                                        </p:tgtEl>
                                      </p:cBhvr>
                                    </p:animEffect>
                                  </p:childTnLst>
                                </p:cTn>
                              </p:par>
                              <p:par>
                                <p:cTn id="45" presetID="26" presetClass="emph" presetSubtype="0" fill="hold" nodeType="withEffect">
                                  <p:stCondLst>
                                    <p:cond delay="1150"/>
                                  </p:stCondLst>
                                  <p:childTnLst>
                                    <p:animEffect transition="out" filter="fade">
                                      <p:cBhvr>
                                        <p:cTn id="46" dur="500" tmFilter="0, 0; .2, .5; .8, .5; 1, 0"/>
                                        <p:tgtEl>
                                          <p:spTgt spid="37"/>
                                        </p:tgtEl>
                                      </p:cBhvr>
                                    </p:animEffect>
                                    <p:animScale>
                                      <p:cBhvr>
                                        <p:cTn id="47" dur="250" autoRev="1" fill="hold"/>
                                        <p:tgtEl>
                                          <p:spTgt spid="37"/>
                                        </p:tgtEl>
                                      </p:cBhvr>
                                      <p:by x="105000" y="105000"/>
                                    </p:animScale>
                                  </p:childTnLst>
                                </p:cTn>
                              </p:par>
                              <p:par>
                                <p:cTn id="48" presetID="42" presetClass="entr" presetSubtype="0" fill="hold" nodeType="withEffect">
                                  <p:stCondLst>
                                    <p:cond delay="1500"/>
                                  </p:stCondLst>
                                  <p:childTnLst>
                                    <p:set>
                                      <p:cBhvr>
                                        <p:cTn id="49" dur="1" fill="hold">
                                          <p:stCondLst>
                                            <p:cond delay="0"/>
                                          </p:stCondLst>
                                        </p:cTn>
                                        <p:tgtEl>
                                          <p:spTgt spid="92"/>
                                        </p:tgtEl>
                                        <p:attrNameLst>
                                          <p:attrName>style.visibility</p:attrName>
                                        </p:attrNameLst>
                                      </p:cBhvr>
                                      <p:to>
                                        <p:strVal val="visible"/>
                                      </p:to>
                                    </p:set>
                                    <p:animEffect transition="in" filter="fade">
                                      <p:cBhvr>
                                        <p:cTn id="50" dur="500"/>
                                        <p:tgtEl>
                                          <p:spTgt spid="92"/>
                                        </p:tgtEl>
                                      </p:cBhvr>
                                    </p:animEffect>
                                    <p:anim calcmode="lin" valueType="num">
                                      <p:cBhvr>
                                        <p:cTn id="51" dur="500" fill="hold"/>
                                        <p:tgtEl>
                                          <p:spTgt spid="92"/>
                                        </p:tgtEl>
                                        <p:attrNameLst>
                                          <p:attrName>ppt_x</p:attrName>
                                        </p:attrNameLst>
                                      </p:cBhvr>
                                      <p:tavLst>
                                        <p:tav tm="0">
                                          <p:val>
                                            <p:strVal val="#ppt_x"/>
                                          </p:val>
                                        </p:tav>
                                        <p:tav tm="100000">
                                          <p:val>
                                            <p:strVal val="#ppt_x"/>
                                          </p:val>
                                        </p:tav>
                                      </p:tavLst>
                                    </p:anim>
                                    <p:anim calcmode="lin" valueType="num">
                                      <p:cBhvr>
                                        <p:cTn id="52" dur="500" fill="hold"/>
                                        <p:tgtEl>
                                          <p:spTgt spid="92"/>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1600"/>
                                  </p:stCondLst>
                                  <p:childTnLst>
                                    <p:set>
                                      <p:cBhvr>
                                        <p:cTn id="54" dur="1" fill="hold">
                                          <p:stCondLst>
                                            <p:cond delay="0"/>
                                          </p:stCondLst>
                                        </p:cTn>
                                        <p:tgtEl>
                                          <p:spTgt spid="205"/>
                                        </p:tgtEl>
                                        <p:attrNameLst>
                                          <p:attrName>style.visibility</p:attrName>
                                        </p:attrNameLst>
                                      </p:cBhvr>
                                      <p:to>
                                        <p:strVal val="visible"/>
                                      </p:to>
                                    </p:set>
                                    <p:animEffect transition="in" filter="fade">
                                      <p:cBhvr>
                                        <p:cTn id="55" dur="500"/>
                                        <p:tgtEl>
                                          <p:spTgt spid="205"/>
                                        </p:tgtEl>
                                      </p:cBhvr>
                                    </p:animEffect>
                                    <p:anim calcmode="lin" valueType="num">
                                      <p:cBhvr>
                                        <p:cTn id="56" dur="500" fill="hold"/>
                                        <p:tgtEl>
                                          <p:spTgt spid="205"/>
                                        </p:tgtEl>
                                        <p:attrNameLst>
                                          <p:attrName>ppt_x</p:attrName>
                                        </p:attrNameLst>
                                      </p:cBhvr>
                                      <p:tavLst>
                                        <p:tav tm="0">
                                          <p:val>
                                            <p:strVal val="#ppt_x"/>
                                          </p:val>
                                        </p:tav>
                                        <p:tav tm="100000">
                                          <p:val>
                                            <p:strVal val="#ppt_x"/>
                                          </p:val>
                                        </p:tav>
                                      </p:tavLst>
                                    </p:anim>
                                    <p:anim calcmode="lin" valueType="num">
                                      <p:cBhvr>
                                        <p:cTn id="57" dur="500" fill="hold"/>
                                        <p:tgtEl>
                                          <p:spTgt spid="205"/>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1700"/>
                                  </p:stCondLst>
                                  <p:childTnLst>
                                    <p:set>
                                      <p:cBhvr>
                                        <p:cTn id="59" dur="1" fill="hold">
                                          <p:stCondLst>
                                            <p:cond delay="0"/>
                                          </p:stCondLst>
                                        </p:cTn>
                                        <p:tgtEl>
                                          <p:spTgt spid="210"/>
                                        </p:tgtEl>
                                        <p:attrNameLst>
                                          <p:attrName>style.visibility</p:attrName>
                                        </p:attrNameLst>
                                      </p:cBhvr>
                                      <p:to>
                                        <p:strVal val="visible"/>
                                      </p:to>
                                    </p:set>
                                    <p:animEffect transition="in" filter="fade">
                                      <p:cBhvr>
                                        <p:cTn id="60" dur="500"/>
                                        <p:tgtEl>
                                          <p:spTgt spid="210"/>
                                        </p:tgtEl>
                                      </p:cBhvr>
                                    </p:animEffect>
                                    <p:anim calcmode="lin" valueType="num">
                                      <p:cBhvr>
                                        <p:cTn id="61" dur="500" fill="hold"/>
                                        <p:tgtEl>
                                          <p:spTgt spid="210"/>
                                        </p:tgtEl>
                                        <p:attrNameLst>
                                          <p:attrName>ppt_x</p:attrName>
                                        </p:attrNameLst>
                                      </p:cBhvr>
                                      <p:tavLst>
                                        <p:tav tm="0">
                                          <p:val>
                                            <p:strVal val="#ppt_x"/>
                                          </p:val>
                                        </p:tav>
                                        <p:tav tm="100000">
                                          <p:val>
                                            <p:strVal val="#ppt_x"/>
                                          </p:val>
                                        </p:tav>
                                      </p:tavLst>
                                    </p:anim>
                                    <p:anim calcmode="lin" valueType="num">
                                      <p:cBhvr>
                                        <p:cTn id="62" dur="500" fill="hold"/>
                                        <p:tgtEl>
                                          <p:spTgt spid="210"/>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1800"/>
                                  </p:stCondLst>
                                  <p:childTnLst>
                                    <p:set>
                                      <p:cBhvr>
                                        <p:cTn id="64" dur="1" fill="hold">
                                          <p:stCondLst>
                                            <p:cond delay="0"/>
                                          </p:stCondLst>
                                        </p:cTn>
                                        <p:tgtEl>
                                          <p:spTgt spid="215"/>
                                        </p:tgtEl>
                                        <p:attrNameLst>
                                          <p:attrName>style.visibility</p:attrName>
                                        </p:attrNameLst>
                                      </p:cBhvr>
                                      <p:to>
                                        <p:strVal val="visible"/>
                                      </p:to>
                                    </p:set>
                                    <p:animEffect transition="in" filter="fade">
                                      <p:cBhvr>
                                        <p:cTn id="65" dur="500"/>
                                        <p:tgtEl>
                                          <p:spTgt spid="215"/>
                                        </p:tgtEl>
                                      </p:cBhvr>
                                    </p:animEffect>
                                    <p:anim calcmode="lin" valueType="num">
                                      <p:cBhvr>
                                        <p:cTn id="66" dur="500" fill="hold"/>
                                        <p:tgtEl>
                                          <p:spTgt spid="215"/>
                                        </p:tgtEl>
                                        <p:attrNameLst>
                                          <p:attrName>ppt_x</p:attrName>
                                        </p:attrNameLst>
                                      </p:cBhvr>
                                      <p:tavLst>
                                        <p:tav tm="0">
                                          <p:val>
                                            <p:strVal val="#ppt_x"/>
                                          </p:val>
                                        </p:tav>
                                        <p:tav tm="100000">
                                          <p:val>
                                            <p:strVal val="#ppt_x"/>
                                          </p:val>
                                        </p:tav>
                                      </p:tavLst>
                                    </p:anim>
                                    <p:anim calcmode="lin" valueType="num">
                                      <p:cBhvr>
                                        <p:cTn id="67" dur="500" fill="hold"/>
                                        <p:tgtEl>
                                          <p:spTgt spid="2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C:\Users\admin\Desktop\shutterstock_157932608 [转换].jpg"/>
          <p:cNvPicPr>
            <a:picLocks noChangeAspect="1" noChangeArrowheads="1"/>
          </p:cNvPicPr>
          <p:nvPr/>
        </p:nvPicPr>
        <p:blipFill>
          <a:blip r:embed="rId1">
            <a:extLst>
              <a:ext uri="{28A0092B-C50C-407E-A947-70E740481C1C}">
                <a14:useLocalDpi xmlns:a14="http://schemas.microsoft.com/office/drawing/2010/main" val="0"/>
              </a:ext>
            </a:extLst>
          </a:blip>
          <a:srcRect l="2596" t="954" r="2596" b="954"/>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73024" y="-360363"/>
            <a:ext cx="7857667" cy="2647951"/>
          </a:xfrm>
          <a:prstGeom prst="rect">
            <a:avLst/>
          </a:prstGeom>
        </p:spPr>
        <p:txBody>
          <a:bodyPr>
            <a:spAutoFit/>
          </a:bodyPr>
          <a:lstStyle>
            <a:defPPr>
              <a:defRPr lang="zh-CN"/>
            </a:defPPr>
            <a:lvl1pPr>
              <a:defRPr sz="3600" spc="300">
                <a:solidFill>
                  <a:srgbClr val="0070C0"/>
                </a:solidFill>
                <a:effectLst/>
                <a:latin typeface="Bodoni MT Black" panose="02070A03080606020203" pitchFamily="18" charset="0"/>
                <a:ea typeface="方正细等线简体" panose="02010601030101010101" pitchFamily="65" charset="-122"/>
              </a:defRPr>
            </a:lvl1pPr>
          </a:lstStyle>
          <a:p>
            <a:pPr algn="dist" eaLnBrk="1" fontAlgn="auto" hangingPunct="1">
              <a:spcBef>
                <a:spcPts val="0"/>
              </a:spcBef>
              <a:spcAft>
                <a:spcPts val="0"/>
              </a:spcAft>
              <a:defRPr/>
            </a:pPr>
            <a:r>
              <a:rPr lang="en-US" altLang="zh-CN" sz="16600" dirty="0">
                <a:solidFill>
                  <a:prstClr val="white">
                    <a:alpha val="58000"/>
                  </a:prstClr>
                </a:solidFill>
              </a:rPr>
              <a:t>C</a:t>
            </a:r>
            <a:r>
              <a:rPr lang="en-US" altLang="zh-CN" sz="8000" dirty="0">
                <a:solidFill>
                  <a:prstClr val="white">
                    <a:alpha val="58000"/>
                  </a:prstClr>
                </a:solidFill>
              </a:rPr>
              <a:t>ONTENTS</a:t>
            </a:r>
            <a:endParaRPr lang="zh-CN" altLang="en-US" sz="8000" dirty="0">
              <a:solidFill>
                <a:prstClr val="white">
                  <a:alpha val="58000"/>
                </a:prstClr>
              </a:solidFill>
            </a:endParaRPr>
          </a:p>
        </p:txBody>
      </p:sp>
      <p:grpSp>
        <p:nvGrpSpPr>
          <p:cNvPr id="4" name="组合 3"/>
          <p:cNvGrpSpPr/>
          <p:nvPr/>
        </p:nvGrpSpPr>
        <p:grpSpPr bwMode="auto">
          <a:xfrm>
            <a:off x="0" y="728663"/>
            <a:ext cx="1897063" cy="388937"/>
            <a:chOff x="1019259" y="526497"/>
            <a:chExt cx="1896557" cy="387301"/>
          </a:xfrm>
        </p:grpSpPr>
        <p:sp>
          <p:nvSpPr>
            <p:cNvPr id="5" name="矩形 4"/>
            <p:cNvSpPr/>
            <p:nvPr/>
          </p:nvSpPr>
          <p:spPr>
            <a:xfrm>
              <a:off x="1019259" y="526497"/>
              <a:ext cx="1537878" cy="387301"/>
            </a:xfrm>
            <a:prstGeom prst="rect">
              <a:avLst/>
            </a:prstGeom>
            <a:solidFill>
              <a:srgbClr val="C00000"/>
            </a:soli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6" name="TextBox 5"/>
            <p:cNvSpPr txBox="1"/>
            <p:nvPr/>
          </p:nvSpPr>
          <p:spPr>
            <a:xfrm>
              <a:off x="1625522" y="543886"/>
              <a:ext cx="1290294" cy="369912"/>
            </a:xfrm>
            <a:prstGeom prst="rect">
              <a:avLst/>
            </a:prstGeom>
            <a:noFill/>
          </p:spPr>
          <p:txBody>
            <a:bodyPr>
              <a:spAutoFit/>
            </a:bodyPr>
            <a:lstStyle/>
            <a:p>
              <a:pPr eaLnBrk="1" fontAlgn="auto" hangingPunct="1">
                <a:spcBef>
                  <a:spcPts val="0"/>
                </a:spcBef>
                <a:spcAft>
                  <a:spcPts val="0"/>
                </a:spcAft>
                <a:defRPr/>
              </a:pPr>
              <a:r>
                <a:rPr lang="zh-CN" altLang="en-US" b="1" spc="600" dirty="0">
                  <a:solidFill>
                    <a:prstClr val="white"/>
                  </a:solidFill>
                  <a:effectLst>
                    <a:outerShdw blurRad="25400" dist="12700" dir="5400000" algn="t" rotWithShape="0">
                      <a:prstClr val="white">
                        <a:alpha val="40000"/>
                      </a:prstClr>
                    </a:outerShdw>
                  </a:effectLst>
                  <a:latin typeface="微软雅黑" panose="020B0503020204020204" pitchFamily="34" charset="-122"/>
                  <a:ea typeface="微软雅黑" panose="020B0503020204020204" pitchFamily="34" charset="-122"/>
                </a:rPr>
                <a:t>目 录</a:t>
              </a:r>
              <a:endParaRPr lang="zh-CN" altLang="en-US" b="1" spc="600" dirty="0">
                <a:solidFill>
                  <a:prstClr val="white"/>
                </a:solidFill>
                <a:effectLst>
                  <a:outerShdw blurRad="25400" dist="12700" dir="5400000" algn="t" rotWithShape="0">
                    <a:prstClr val="white">
                      <a:alpha val="40000"/>
                    </a:prstClr>
                  </a:outerShdw>
                </a:effectLst>
                <a:latin typeface="微软雅黑" panose="020B0503020204020204" pitchFamily="34" charset="-122"/>
                <a:ea typeface="微软雅黑" panose="020B0503020204020204" pitchFamily="34" charset="-122"/>
              </a:endParaRPr>
            </a:p>
          </p:txBody>
        </p:sp>
      </p:grpSp>
      <p:grpSp>
        <p:nvGrpSpPr>
          <p:cNvPr id="48" name="组合 47"/>
          <p:cNvGrpSpPr/>
          <p:nvPr/>
        </p:nvGrpSpPr>
        <p:grpSpPr bwMode="auto">
          <a:xfrm>
            <a:off x="0" y="1779588"/>
            <a:ext cx="9144000" cy="9525"/>
            <a:chOff x="141400" y="291886"/>
            <a:chExt cx="9002600" cy="9614"/>
          </a:xfrm>
        </p:grpSpPr>
        <p:cxnSp>
          <p:nvCxnSpPr>
            <p:cNvPr id="49" name="直接连接符 48"/>
            <p:cNvCxnSpPr/>
            <p:nvPr/>
          </p:nvCxnSpPr>
          <p:spPr>
            <a:xfrm>
              <a:off x="141400" y="301500"/>
              <a:ext cx="90026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41400" y="291886"/>
              <a:ext cx="9002600" cy="0"/>
            </a:xfrm>
            <a:prstGeom prst="line">
              <a:avLst/>
            </a:prstGeom>
            <a:ln w="6350">
              <a:solidFill>
                <a:srgbClr val="B7602F">
                  <a:alpha val="87000"/>
                </a:srgbClr>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a:off x="2566938" y="2495019"/>
            <a:ext cx="1891901" cy="1891901"/>
            <a:chOff x="2512630" y="2789516"/>
            <a:chExt cx="2008385" cy="2008385"/>
          </a:xfrm>
          <a:effectLst>
            <a:outerShdw blurRad="63500" sx="102000" sy="102000" algn="ctr" rotWithShape="0">
              <a:prstClr val="black">
                <a:alpha val="20000"/>
              </a:prstClr>
            </a:outerShdw>
          </a:effectLst>
        </p:grpSpPr>
        <p:sp>
          <p:nvSpPr>
            <p:cNvPr id="33" name="椭圆 32"/>
            <p:cNvSpPr/>
            <p:nvPr/>
          </p:nvSpPr>
          <p:spPr bwMode="auto">
            <a:xfrm>
              <a:off x="2512630" y="2789516"/>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79" name="Picture 3" descr="E:\shutterstock\10062112051509c7d93cd37af7.jpg"/>
            <p:cNvPicPr preferRelativeResize="0">
              <a:picLocks noChangeArrowheads="1"/>
            </p:cNvPicPr>
            <p:nvPr/>
          </p:nvPicPr>
          <p:blipFill rotWithShape="1">
            <a:blip r:embed="rId2" cstate="print">
              <a:extLst>
                <a:ext uri="{28A0092B-C50C-407E-A947-70E740481C1C}">
                  <a14:useLocalDpi xmlns:a14="http://schemas.microsoft.com/office/drawing/2010/main" val="0"/>
                </a:ext>
              </a:extLst>
            </a:blip>
            <a:srcRect b="10465"/>
            <a:stretch>
              <a:fillRect/>
            </a:stretch>
          </p:blipFill>
          <p:spPr bwMode="auto">
            <a:xfrm>
              <a:off x="2537622" y="2814508"/>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96" name="组合 95"/>
            <p:cNvGrpSpPr/>
            <p:nvPr/>
          </p:nvGrpSpPr>
          <p:grpSpPr>
            <a:xfrm>
              <a:off x="2562133" y="4038644"/>
              <a:ext cx="1894138" cy="734264"/>
              <a:chOff x="503906" y="3646442"/>
              <a:chExt cx="1894138" cy="734264"/>
            </a:xfrm>
          </p:grpSpPr>
          <p:sp>
            <p:nvSpPr>
              <p:cNvPr id="97"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8" name="TextBox 97"/>
              <p:cNvSpPr txBox="1"/>
              <p:nvPr/>
            </p:nvSpPr>
            <p:spPr bwMode="auto">
              <a:xfrm>
                <a:off x="1260057" y="4048706"/>
                <a:ext cx="381836" cy="261610"/>
              </a:xfrm>
              <a:prstGeom prst="rect">
                <a:avLst/>
              </a:prstGeom>
              <a:noFill/>
            </p:spPr>
            <p:txBody>
              <a:bodyPr wrap="none">
                <a:spAutoFit/>
              </a:bodyPr>
              <a:lstStyle/>
              <a:p>
                <a:pPr algn="ctr" eaLnBrk="1" fontAlgn="auto" hangingPunct="1">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02</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99" name="TextBox 98"/>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eaLnBrk="1" fontAlgn="auto" hangingPunct="1">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主要工作</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109" name="组合 108"/>
          <p:cNvGrpSpPr/>
          <p:nvPr/>
        </p:nvGrpSpPr>
        <p:grpSpPr>
          <a:xfrm>
            <a:off x="4685163" y="2495019"/>
            <a:ext cx="1891901" cy="1891901"/>
            <a:chOff x="4618441" y="2750315"/>
            <a:chExt cx="2008385" cy="2008385"/>
          </a:xfrm>
          <a:effectLst>
            <a:outerShdw blurRad="63500" sx="102000" sy="102000" algn="ctr" rotWithShape="0">
              <a:prstClr val="black">
                <a:alpha val="20000"/>
              </a:prstClr>
            </a:outerShdw>
          </a:effectLst>
        </p:grpSpPr>
        <p:sp>
          <p:nvSpPr>
            <p:cNvPr id="36" name="椭圆 35"/>
            <p:cNvSpPr/>
            <p:nvPr/>
          </p:nvSpPr>
          <p:spPr bwMode="auto">
            <a:xfrm>
              <a:off x="4618441" y="2750315"/>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91" name="Picture 5"/>
            <p:cNvPicPr preferRelativeResize="0">
              <a:picLocks noChangeArrowheads="1"/>
            </p:cNvPicPr>
            <p:nvPr/>
          </p:nvPicPr>
          <p:blipFill rotWithShape="1">
            <a:blip r:embed="rId4" cstate="print">
              <a:extLst>
                <a:ext uri="{28A0092B-C50C-407E-A947-70E740481C1C}">
                  <a14:useLocalDpi xmlns:a14="http://schemas.microsoft.com/office/drawing/2010/main" val="0"/>
                </a:ext>
              </a:extLst>
            </a:blip>
            <a:srcRect t="3872" b="12681"/>
            <a:stretch>
              <a:fillRect/>
            </a:stretch>
          </p:blipFill>
          <p:spPr bwMode="auto">
            <a:xfrm>
              <a:off x="4643433" y="2775307"/>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100" name="组合 99"/>
            <p:cNvGrpSpPr/>
            <p:nvPr/>
          </p:nvGrpSpPr>
          <p:grpSpPr>
            <a:xfrm>
              <a:off x="4675564" y="3999443"/>
              <a:ext cx="1894138" cy="734264"/>
              <a:chOff x="503906" y="3646442"/>
              <a:chExt cx="1894138" cy="734264"/>
            </a:xfrm>
          </p:grpSpPr>
          <p:sp>
            <p:nvSpPr>
              <p:cNvPr id="101"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2" name="TextBox 101"/>
              <p:cNvSpPr txBox="1"/>
              <p:nvPr/>
            </p:nvSpPr>
            <p:spPr bwMode="auto">
              <a:xfrm>
                <a:off x="1259256" y="4048706"/>
                <a:ext cx="383438" cy="261610"/>
              </a:xfrm>
              <a:prstGeom prst="rect">
                <a:avLst/>
              </a:prstGeom>
              <a:noFill/>
            </p:spPr>
            <p:txBody>
              <a:bodyPr wrap="none">
                <a:spAutoFit/>
              </a:bodyPr>
              <a:lstStyle/>
              <a:p>
                <a:pPr algn="ctr" eaLnBrk="1" fontAlgn="auto" hangingPunct="1">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03</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103" name="TextBox 102"/>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eaLnBrk="1" fontAlgn="auto" hangingPunct="1">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思考总结</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6803387" y="2495019"/>
            <a:ext cx="1891901" cy="1891901"/>
            <a:chOff x="6734154" y="2822958"/>
            <a:chExt cx="2008385" cy="2008385"/>
          </a:xfrm>
          <a:effectLst>
            <a:outerShdw blurRad="63500" sx="102000" sy="102000" algn="ctr" rotWithShape="0">
              <a:prstClr val="black">
                <a:alpha val="20000"/>
              </a:prstClr>
            </a:outerShdw>
          </a:effectLst>
        </p:grpSpPr>
        <p:sp>
          <p:nvSpPr>
            <p:cNvPr id="39" name="椭圆 38"/>
            <p:cNvSpPr/>
            <p:nvPr/>
          </p:nvSpPr>
          <p:spPr bwMode="auto">
            <a:xfrm>
              <a:off x="6734154" y="2822958"/>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85" name="Picture 4"/>
            <p:cNvPicPr preferRelativeResize="0">
              <a:picLocks noChangeArrowheads="1"/>
            </p:cNvPicPr>
            <p:nvPr/>
          </p:nvPicPr>
          <p:blipFill rotWithShape="1">
            <a:blip r:embed="rId5" cstate="print">
              <a:extLst>
                <a:ext uri="{28A0092B-C50C-407E-A947-70E740481C1C}">
                  <a14:useLocalDpi xmlns:a14="http://schemas.microsoft.com/office/drawing/2010/main" val="0"/>
                </a:ext>
              </a:extLst>
            </a:blip>
            <a:srcRect l="7375" r="8420"/>
            <a:stretch>
              <a:fillRect/>
            </a:stretch>
          </p:blipFill>
          <p:spPr bwMode="auto">
            <a:xfrm>
              <a:off x="6759146" y="2847950"/>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104" name="组合 103"/>
            <p:cNvGrpSpPr/>
            <p:nvPr/>
          </p:nvGrpSpPr>
          <p:grpSpPr>
            <a:xfrm>
              <a:off x="6791277" y="4072086"/>
              <a:ext cx="1894138" cy="734264"/>
              <a:chOff x="503906" y="3646442"/>
              <a:chExt cx="1894138" cy="734264"/>
            </a:xfrm>
          </p:grpSpPr>
          <p:sp>
            <p:nvSpPr>
              <p:cNvPr id="105"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rgbClr val="C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6" name="TextBox 105"/>
              <p:cNvSpPr txBox="1"/>
              <p:nvPr/>
            </p:nvSpPr>
            <p:spPr bwMode="auto">
              <a:xfrm>
                <a:off x="1258454" y="4048706"/>
                <a:ext cx="385042" cy="261610"/>
              </a:xfrm>
              <a:prstGeom prst="rect">
                <a:avLst/>
              </a:prstGeom>
              <a:noFill/>
            </p:spPr>
            <p:txBody>
              <a:bodyPr wrap="none">
                <a:spAutoFit/>
              </a:bodyPr>
              <a:lstStyle/>
              <a:p>
                <a:pPr algn="ctr" eaLnBrk="1" fontAlgn="auto" hangingPunct="1">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04</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107" name="TextBox 106"/>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eaLnBrk="1" fontAlgn="auto" hangingPunct="1">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新年计划</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111" name="组合 110"/>
          <p:cNvGrpSpPr/>
          <p:nvPr/>
        </p:nvGrpSpPr>
        <p:grpSpPr>
          <a:xfrm>
            <a:off x="448713" y="2495019"/>
            <a:ext cx="1891901" cy="1891901"/>
            <a:chOff x="448787" y="2505379"/>
            <a:chExt cx="2008385" cy="2008385"/>
          </a:xfrm>
          <a:effectLst>
            <a:outerShdw blurRad="63500" sx="102000" sy="102000" algn="ctr" rotWithShape="0">
              <a:prstClr val="black">
                <a:alpha val="20000"/>
              </a:prstClr>
            </a:outerShdw>
          </a:effectLst>
        </p:grpSpPr>
        <p:sp>
          <p:nvSpPr>
            <p:cNvPr id="30" name="椭圆 29"/>
            <p:cNvSpPr/>
            <p:nvPr/>
          </p:nvSpPr>
          <p:spPr bwMode="auto">
            <a:xfrm>
              <a:off x="448787" y="2505379"/>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73" name="Picture 4"/>
            <p:cNvPicPr preferRelativeResize="0">
              <a:picLocks noChangeArrowheads="1"/>
            </p:cNvPicPr>
            <p:nvPr/>
          </p:nvPicPr>
          <p:blipFill rotWithShape="1">
            <a:blip r:embed="rId6" cstate="print">
              <a:extLst>
                <a:ext uri="{28A0092B-C50C-407E-A947-70E740481C1C}">
                  <a14:useLocalDpi xmlns:a14="http://schemas.microsoft.com/office/drawing/2010/main" val="0"/>
                </a:ext>
              </a:extLst>
            </a:blip>
            <a:srcRect l="25261" t="9401" r="24851" b="21192"/>
            <a:stretch>
              <a:fillRect/>
            </a:stretch>
          </p:blipFill>
          <p:spPr bwMode="auto">
            <a:xfrm>
              <a:off x="473779" y="2530371"/>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94" name="组合 93"/>
            <p:cNvGrpSpPr/>
            <p:nvPr/>
          </p:nvGrpSpPr>
          <p:grpSpPr>
            <a:xfrm>
              <a:off x="505529" y="3754507"/>
              <a:ext cx="1894138" cy="734264"/>
              <a:chOff x="503906" y="3646442"/>
              <a:chExt cx="1894138" cy="734264"/>
            </a:xfrm>
          </p:grpSpPr>
          <p:sp>
            <p:nvSpPr>
              <p:cNvPr id="51"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6" name="TextBox 55"/>
              <p:cNvSpPr txBox="1"/>
              <p:nvPr/>
            </p:nvSpPr>
            <p:spPr bwMode="auto">
              <a:xfrm>
                <a:off x="1272080" y="4048706"/>
                <a:ext cx="357790" cy="261610"/>
              </a:xfrm>
              <a:prstGeom prst="rect">
                <a:avLst/>
              </a:prstGeom>
              <a:noFill/>
            </p:spPr>
            <p:txBody>
              <a:bodyPr wrap="none">
                <a:spAutoFit/>
              </a:bodyPr>
              <a:lstStyle/>
              <a:p>
                <a:pPr algn="ctr" eaLnBrk="1" fontAlgn="auto" hangingPunct="1">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01</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57" name="TextBox 56"/>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eaLnBrk="1" fontAlgn="auto" hangingPunct="1">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公司概况</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52" name="组合 51"/>
          <p:cNvGrpSpPr/>
          <p:nvPr/>
        </p:nvGrpSpPr>
        <p:grpSpPr>
          <a:xfrm>
            <a:off x="6803387" y="2495019"/>
            <a:ext cx="1891901" cy="1891901"/>
            <a:chOff x="6734154" y="2822958"/>
            <a:chExt cx="2008385" cy="2008385"/>
          </a:xfrm>
          <a:effectLst>
            <a:outerShdw blurRad="63500" sx="102000" sy="102000" algn="ctr" rotWithShape="0">
              <a:prstClr val="black">
                <a:alpha val="20000"/>
              </a:prstClr>
            </a:outerShdw>
          </a:effectLst>
        </p:grpSpPr>
        <p:sp>
          <p:nvSpPr>
            <p:cNvPr id="53" name="椭圆 52"/>
            <p:cNvSpPr/>
            <p:nvPr/>
          </p:nvSpPr>
          <p:spPr bwMode="auto">
            <a:xfrm>
              <a:off x="6734154" y="2822958"/>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54" name="Picture 4"/>
            <p:cNvPicPr preferRelativeResize="0">
              <a:picLocks noChangeArrowheads="1"/>
            </p:cNvPicPr>
            <p:nvPr/>
          </p:nvPicPr>
          <p:blipFill rotWithShape="1">
            <a:blip r:embed="rId5" cstate="print">
              <a:extLst>
                <a:ext uri="{28A0092B-C50C-407E-A947-70E740481C1C}">
                  <a14:useLocalDpi xmlns:a14="http://schemas.microsoft.com/office/drawing/2010/main" val="0"/>
                </a:ext>
              </a:extLst>
            </a:blip>
            <a:srcRect l="7375" r="8420"/>
            <a:stretch>
              <a:fillRect/>
            </a:stretch>
          </p:blipFill>
          <p:spPr bwMode="auto">
            <a:xfrm>
              <a:off x="6759146" y="2847950"/>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55" name="组合 54"/>
            <p:cNvGrpSpPr/>
            <p:nvPr/>
          </p:nvGrpSpPr>
          <p:grpSpPr>
            <a:xfrm>
              <a:off x="6791277" y="4072086"/>
              <a:ext cx="1894138" cy="734264"/>
              <a:chOff x="503906" y="3646442"/>
              <a:chExt cx="1894138" cy="734264"/>
            </a:xfrm>
          </p:grpSpPr>
          <p:sp>
            <p:nvSpPr>
              <p:cNvPr id="58"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9" name="TextBox 58"/>
              <p:cNvSpPr txBox="1"/>
              <p:nvPr/>
            </p:nvSpPr>
            <p:spPr bwMode="auto">
              <a:xfrm>
                <a:off x="1258454" y="4048706"/>
                <a:ext cx="385042" cy="261610"/>
              </a:xfrm>
              <a:prstGeom prst="rect">
                <a:avLst/>
              </a:prstGeom>
              <a:noFill/>
            </p:spPr>
            <p:txBody>
              <a:bodyPr wrap="none">
                <a:spAutoFit/>
              </a:bodyPr>
              <a:lstStyle/>
              <a:p>
                <a:pPr algn="ctr" eaLnBrk="1" fontAlgn="auto" hangingPunct="1">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04</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60" name="TextBox 59"/>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eaLnBrk="1" fontAlgn="auto" hangingPunct="1">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新年计划</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53" presetClass="entr" presetSubtype="16" fill="hold" nodeType="withEffect">
                                  <p:stCondLst>
                                    <p:cond delay="300"/>
                                  </p:stCondLst>
                                  <p:iterate type="lt">
                                    <p:tmPct val="10000"/>
                                  </p:iterate>
                                  <p:childTnLst>
                                    <p:set>
                                      <p:cBhvr>
                                        <p:cTn id="9" dur="1" fill="hold">
                                          <p:stCondLst>
                                            <p:cond delay="0"/>
                                          </p:stCondLst>
                                        </p:cTn>
                                        <p:tgtEl>
                                          <p:spTgt spid="28"/>
                                        </p:tgtEl>
                                        <p:attrNameLst>
                                          <p:attrName>style.visibility</p:attrName>
                                        </p:attrNameLst>
                                      </p:cBhvr>
                                      <p:to>
                                        <p:strVal val="visible"/>
                                      </p:to>
                                    </p:set>
                                    <p:anim calcmode="lin" valueType="num">
                                      <p:cBhvr>
                                        <p:cTn id="10" dur="500" fill="hold"/>
                                        <p:tgtEl>
                                          <p:spTgt spid="28"/>
                                        </p:tgtEl>
                                        <p:attrNameLst>
                                          <p:attrName>ppt_w</p:attrName>
                                        </p:attrNameLst>
                                      </p:cBhvr>
                                      <p:tavLst>
                                        <p:tav tm="0">
                                          <p:val>
                                            <p:fltVal val="0"/>
                                          </p:val>
                                        </p:tav>
                                        <p:tav tm="100000">
                                          <p:val>
                                            <p:strVal val="#ppt_w"/>
                                          </p:val>
                                        </p:tav>
                                      </p:tavLst>
                                    </p:anim>
                                    <p:anim calcmode="lin" valueType="num">
                                      <p:cBhvr>
                                        <p:cTn id="11" dur="500" fill="hold"/>
                                        <p:tgtEl>
                                          <p:spTgt spid="28"/>
                                        </p:tgtEl>
                                        <p:attrNameLst>
                                          <p:attrName>ppt_h</p:attrName>
                                        </p:attrNameLst>
                                      </p:cBhvr>
                                      <p:tavLst>
                                        <p:tav tm="0">
                                          <p:val>
                                            <p:fltVal val="0"/>
                                          </p:val>
                                        </p:tav>
                                        <p:tav tm="100000">
                                          <p:val>
                                            <p:strVal val="#ppt_h"/>
                                          </p:val>
                                        </p:tav>
                                      </p:tavLst>
                                    </p:anim>
                                    <p:animEffect transition="in" filter="fade">
                                      <p:cBhvr>
                                        <p:cTn id="12" dur="500"/>
                                        <p:tgtEl>
                                          <p:spTgt spid="28"/>
                                        </p:tgtEl>
                                      </p:cBhvr>
                                    </p:animEffect>
                                  </p:childTnLst>
                                </p:cTn>
                              </p:par>
                              <p:par>
                                <p:cTn id="13" presetID="22" presetClass="entr" presetSubtype="8" fill="hold" nodeType="withEffect">
                                  <p:stCondLst>
                                    <p:cond delay="30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3" presetClass="entr" presetSubtype="528" fill="hold" nodeType="withEffect">
                                  <p:stCondLst>
                                    <p:cond delay="750"/>
                                  </p:stCondLst>
                                  <p:childTnLst>
                                    <p:set>
                                      <p:cBhvr>
                                        <p:cTn id="17" dur="1" fill="hold">
                                          <p:stCondLst>
                                            <p:cond delay="0"/>
                                          </p:stCondLst>
                                        </p:cTn>
                                        <p:tgtEl>
                                          <p:spTgt spid="111"/>
                                        </p:tgtEl>
                                        <p:attrNameLst>
                                          <p:attrName>style.visibility</p:attrName>
                                        </p:attrNameLst>
                                      </p:cBhvr>
                                      <p:to>
                                        <p:strVal val="visible"/>
                                      </p:to>
                                    </p:set>
                                    <p:anim calcmode="lin" valueType="num">
                                      <p:cBhvr>
                                        <p:cTn id="18" dur="500" fill="hold"/>
                                        <p:tgtEl>
                                          <p:spTgt spid="111"/>
                                        </p:tgtEl>
                                        <p:attrNameLst>
                                          <p:attrName>ppt_w</p:attrName>
                                        </p:attrNameLst>
                                      </p:cBhvr>
                                      <p:tavLst>
                                        <p:tav tm="0">
                                          <p:val>
                                            <p:fltVal val="0"/>
                                          </p:val>
                                        </p:tav>
                                        <p:tav tm="100000">
                                          <p:val>
                                            <p:strVal val="#ppt_w"/>
                                          </p:val>
                                        </p:tav>
                                      </p:tavLst>
                                    </p:anim>
                                    <p:anim calcmode="lin" valueType="num">
                                      <p:cBhvr>
                                        <p:cTn id="19" dur="500" fill="hold"/>
                                        <p:tgtEl>
                                          <p:spTgt spid="111"/>
                                        </p:tgtEl>
                                        <p:attrNameLst>
                                          <p:attrName>ppt_h</p:attrName>
                                        </p:attrNameLst>
                                      </p:cBhvr>
                                      <p:tavLst>
                                        <p:tav tm="0">
                                          <p:val>
                                            <p:fltVal val="0"/>
                                          </p:val>
                                        </p:tav>
                                        <p:tav tm="100000">
                                          <p:val>
                                            <p:strVal val="#ppt_h"/>
                                          </p:val>
                                        </p:tav>
                                      </p:tavLst>
                                    </p:anim>
                                    <p:anim calcmode="lin" valueType="num">
                                      <p:cBhvr>
                                        <p:cTn id="20" dur="500" fill="hold"/>
                                        <p:tgtEl>
                                          <p:spTgt spid="111"/>
                                        </p:tgtEl>
                                        <p:attrNameLst>
                                          <p:attrName>ppt_x</p:attrName>
                                        </p:attrNameLst>
                                      </p:cBhvr>
                                      <p:tavLst>
                                        <p:tav tm="0">
                                          <p:val>
                                            <p:fltVal val="0.5"/>
                                          </p:val>
                                        </p:tav>
                                        <p:tav tm="100000">
                                          <p:val>
                                            <p:strVal val="#ppt_x"/>
                                          </p:val>
                                        </p:tav>
                                      </p:tavLst>
                                    </p:anim>
                                    <p:anim calcmode="lin" valueType="num">
                                      <p:cBhvr>
                                        <p:cTn id="21" dur="500" fill="hold"/>
                                        <p:tgtEl>
                                          <p:spTgt spid="111"/>
                                        </p:tgtEl>
                                        <p:attrNameLst>
                                          <p:attrName>ppt_y</p:attrName>
                                        </p:attrNameLst>
                                      </p:cBhvr>
                                      <p:tavLst>
                                        <p:tav tm="0">
                                          <p:val>
                                            <p:fltVal val="0.5"/>
                                          </p:val>
                                        </p:tav>
                                        <p:tav tm="100000">
                                          <p:val>
                                            <p:strVal val="#ppt_y"/>
                                          </p:val>
                                        </p:tav>
                                      </p:tavLst>
                                    </p:anim>
                                  </p:childTnLst>
                                </p:cTn>
                              </p:par>
                              <p:par>
                                <p:cTn id="22" presetID="8" presetClass="emph" presetSubtype="0" fill="hold" nodeType="withEffect">
                                  <p:stCondLst>
                                    <p:cond delay="750"/>
                                  </p:stCondLst>
                                  <p:childTnLst>
                                    <p:animRot by="21600000">
                                      <p:cBhvr>
                                        <p:cTn id="23" dur="500" fill="hold"/>
                                        <p:tgtEl>
                                          <p:spTgt spid="111"/>
                                        </p:tgtEl>
                                        <p:attrNameLst>
                                          <p:attrName>r</p:attrName>
                                        </p:attrNameLst>
                                      </p:cBhvr>
                                    </p:animRot>
                                  </p:childTnLst>
                                </p:cTn>
                              </p:par>
                              <p:par>
                                <p:cTn id="24" presetID="23" presetClass="entr" presetSubtype="528" fill="hold" nodeType="withEffect">
                                  <p:stCondLst>
                                    <p:cond delay="850"/>
                                  </p:stCondLst>
                                  <p:childTnLst>
                                    <p:set>
                                      <p:cBhvr>
                                        <p:cTn id="25" dur="1" fill="hold">
                                          <p:stCondLst>
                                            <p:cond delay="0"/>
                                          </p:stCondLst>
                                        </p:cTn>
                                        <p:tgtEl>
                                          <p:spTgt spid="110"/>
                                        </p:tgtEl>
                                        <p:attrNameLst>
                                          <p:attrName>style.visibility</p:attrName>
                                        </p:attrNameLst>
                                      </p:cBhvr>
                                      <p:to>
                                        <p:strVal val="visible"/>
                                      </p:to>
                                    </p:set>
                                    <p:anim calcmode="lin" valueType="num">
                                      <p:cBhvr>
                                        <p:cTn id="26" dur="500" fill="hold"/>
                                        <p:tgtEl>
                                          <p:spTgt spid="110"/>
                                        </p:tgtEl>
                                        <p:attrNameLst>
                                          <p:attrName>ppt_w</p:attrName>
                                        </p:attrNameLst>
                                      </p:cBhvr>
                                      <p:tavLst>
                                        <p:tav tm="0">
                                          <p:val>
                                            <p:fltVal val="0"/>
                                          </p:val>
                                        </p:tav>
                                        <p:tav tm="100000">
                                          <p:val>
                                            <p:strVal val="#ppt_w"/>
                                          </p:val>
                                        </p:tav>
                                      </p:tavLst>
                                    </p:anim>
                                    <p:anim calcmode="lin" valueType="num">
                                      <p:cBhvr>
                                        <p:cTn id="27" dur="500" fill="hold"/>
                                        <p:tgtEl>
                                          <p:spTgt spid="110"/>
                                        </p:tgtEl>
                                        <p:attrNameLst>
                                          <p:attrName>ppt_h</p:attrName>
                                        </p:attrNameLst>
                                      </p:cBhvr>
                                      <p:tavLst>
                                        <p:tav tm="0">
                                          <p:val>
                                            <p:fltVal val="0"/>
                                          </p:val>
                                        </p:tav>
                                        <p:tav tm="100000">
                                          <p:val>
                                            <p:strVal val="#ppt_h"/>
                                          </p:val>
                                        </p:tav>
                                      </p:tavLst>
                                    </p:anim>
                                    <p:anim calcmode="lin" valueType="num">
                                      <p:cBhvr>
                                        <p:cTn id="28" dur="500" fill="hold"/>
                                        <p:tgtEl>
                                          <p:spTgt spid="110"/>
                                        </p:tgtEl>
                                        <p:attrNameLst>
                                          <p:attrName>ppt_x</p:attrName>
                                        </p:attrNameLst>
                                      </p:cBhvr>
                                      <p:tavLst>
                                        <p:tav tm="0">
                                          <p:val>
                                            <p:fltVal val="0.5"/>
                                          </p:val>
                                        </p:tav>
                                        <p:tav tm="100000">
                                          <p:val>
                                            <p:strVal val="#ppt_x"/>
                                          </p:val>
                                        </p:tav>
                                      </p:tavLst>
                                    </p:anim>
                                    <p:anim calcmode="lin" valueType="num">
                                      <p:cBhvr>
                                        <p:cTn id="29" dur="500" fill="hold"/>
                                        <p:tgtEl>
                                          <p:spTgt spid="110"/>
                                        </p:tgtEl>
                                        <p:attrNameLst>
                                          <p:attrName>ppt_y</p:attrName>
                                        </p:attrNameLst>
                                      </p:cBhvr>
                                      <p:tavLst>
                                        <p:tav tm="0">
                                          <p:val>
                                            <p:fltVal val="0.5"/>
                                          </p:val>
                                        </p:tav>
                                        <p:tav tm="100000">
                                          <p:val>
                                            <p:strVal val="#ppt_y"/>
                                          </p:val>
                                        </p:tav>
                                      </p:tavLst>
                                    </p:anim>
                                  </p:childTnLst>
                                </p:cTn>
                              </p:par>
                              <p:par>
                                <p:cTn id="30" presetID="8" presetClass="emph" presetSubtype="0" fill="hold" nodeType="withEffect">
                                  <p:stCondLst>
                                    <p:cond delay="850"/>
                                  </p:stCondLst>
                                  <p:childTnLst>
                                    <p:animRot by="21600000">
                                      <p:cBhvr>
                                        <p:cTn id="31" dur="500" fill="hold"/>
                                        <p:tgtEl>
                                          <p:spTgt spid="110"/>
                                        </p:tgtEl>
                                        <p:attrNameLst>
                                          <p:attrName>r</p:attrName>
                                        </p:attrNameLst>
                                      </p:cBhvr>
                                    </p:animRot>
                                  </p:childTnLst>
                                </p:cTn>
                              </p:par>
                              <p:par>
                                <p:cTn id="32" presetID="23" presetClass="entr" presetSubtype="528" fill="hold" nodeType="withEffect">
                                  <p:stCondLst>
                                    <p:cond delay="950"/>
                                  </p:stCondLst>
                                  <p:childTnLst>
                                    <p:set>
                                      <p:cBhvr>
                                        <p:cTn id="33" dur="1" fill="hold">
                                          <p:stCondLst>
                                            <p:cond delay="0"/>
                                          </p:stCondLst>
                                        </p:cTn>
                                        <p:tgtEl>
                                          <p:spTgt spid="109"/>
                                        </p:tgtEl>
                                        <p:attrNameLst>
                                          <p:attrName>style.visibility</p:attrName>
                                        </p:attrNameLst>
                                      </p:cBhvr>
                                      <p:to>
                                        <p:strVal val="visible"/>
                                      </p:to>
                                    </p:set>
                                    <p:anim calcmode="lin" valueType="num">
                                      <p:cBhvr>
                                        <p:cTn id="34" dur="500" fill="hold"/>
                                        <p:tgtEl>
                                          <p:spTgt spid="109"/>
                                        </p:tgtEl>
                                        <p:attrNameLst>
                                          <p:attrName>ppt_w</p:attrName>
                                        </p:attrNameLst>
                                      </p:cBhvr>
                                      <p:tavLst>
                                        <p:tav tm="0">
                                          <p:val>
                                            <p:fltVal val="0"/>
                                          </p:val>
                                        </p:tav>
                                        <p:tav tm="100000">
                                          <p:val>
                                            <p:strVal val="#ppt_w"/>
                                          </p:val>
                                        </p:tav>
                                      </p:tavLst>
                                    </p:anim>
                                    <p:anim calcmode="lin" valueType="num">
                                      <p:cBhvr>
                                        <p:cTn id="35" dur="500" fill="hold"/>
                                        <p:tgtEl>
                                          <p:spTgt spid="109"/>
                                        </p:tgtEl>
                                        <p:attrNameLst>
                                          <p:attrName>ppt_h</p:attrName>
                                        </p:attrNameLst>
                                      </p:cBhvr>
                                      <p:tavLst>
                                        <p:tav tm="0">
                                          <p:val>
                                            <p:fltVal val="0"/>
                                          </p:val>
                                        </p:tav>
                                        <p:tav tm="100000">
                                          <p:val>
                                            <p:strVal val="#ppt_h"/>
                                          </p:val>
                                        </p:tav>
                                      </p:tavLst>
                                    </p:anim>
                                    <p:anim calcmode="lin" valueType="num">
                                      <p:cBhvr>
                                        <p:cTn id="36" dur="500" fill="hold"/>
                                        <p:tgtEl>
                                          <p:spTgt spid="109"/>
                                        </p:tgtEl>
                                        <p:attrNameLst>
                                          <p:attrName>ppt_x</p:attrName>
                                        </p:attrNameLst>
                                      </p:cBhvr>
                                      <p:tavLst>
                                        <p:tav tm="0">
                                          <p:val>
                                            <p:fltVal val="0.5"/>
                                          </p:val>
                                        </p:tav>
                                        <p:tav tm="100000">
                                          <p:val>
                                            <p:strVal val="#ppt_x"/>
                                          </p:val>
                                        </p:tav>
                                      </p:tavLst>
                                    </p:anim>
                                    <p:anim calcmode="lin" valueType="num">
                                      <p:cBhvr>
                                        <p:cTn id="37" dur="500" fill="hold"/>
                                        <p:tgtEl>
                                          <p:spTgt spid="109"/>
                                        </p:tgtEl>
                                        <p:attrNameLst>
                                          <p:attrName>ppt_y</p:attrName>
                                        </p:attrNameLst>
                                      </p:cBhvr>
                                      <p:tavLst>
                                        <p:tav tm="0">
                                          <p:val>
                                            <p:fltVal val="0.5"/>
                                          </p:val>
                                        </p:tav>
                                        <p:tav tm="100000">
                                          <p:val>
                                            <p:strVal val="#ppt_y"/>
                                          </p:val>
                                        </p:tav>
                                      </p:tavLst>
                                    </p:anim>
                                  </p:childTnLst>
                                </p:cTn>
                              </p:par>
                              <p:par>
                                <p:cTn id="38" presetID="8" presetClass="emph" presetSubtype="0" fill="hold" nodeType="withEffect">
                                  <p:stCondLst>
                                    <p:cond delay="950"/>
                                  </p:stCondLst>
                                  <p:childTnLst>
                                    <p:animRot by="21600000">
                                      <p:cBhvr>
                                        <p:cTn id="39" dur="500" fill="hold"/>
                                        <p:tgtEl>
                                          <p:spTgt spid="109"/>
                                        </p:tgtEl>
                                        <p:attrNameLst>
                                          <p:attrName>r</p:attrName>
                                        </p:attrNameLst>
                                      </p:cBhvr>
                                    </p:animRot>
                                  </p:childTnLst>
                                </p:cTn>
                              </p:par>
                              <p:par>
                                <p:cTn id="40" presetID="26" presetClass="emph" presetSubtype="0" repeatCount="2000" fill="hold" nodeType="withEffect">
                                  <p:stCondLst>
                                    <p:cond delay="1250"/>
                                  </p:stCondLst>
                                  <p:childTnLst>
                                    <p:animEffect transition="out" filter="fade">
                                      <p:cBhvr>
                                        <p:cTn id="41" dur="150" tmFilter="0, 0; .2, .5; .8, .5; 1, 0"/>
                                        <p:tgtEl>
                                          <p:spTgt spid="111"/>
                                        </p:tgtEl>
                                      </p:cBhvr>
                                    </p:animEffect>
                                    <p:animScale>
                                      <p:cBhvr>
                                        <p:cTn id="42" dur="75" autoRev="1" fill="hold"/>
                                        <p:tgtEl>
                                          <p:spTgt spid="111"/>
                                        </p:tgtEl>
                                      </p:cBhvr>
                                      <p:by x="105000" y="105000"/>
                                    </p:animScale>
                                  </p:childTnLst>
                                </p:cTn>
                              </p:par>
                              <p:par>
                                <p:cTn id="43" presetID="26" presetClass="emph" presetSubtype="0" repeatCount="2000" fill="hold" nodeType="withEffect">
                                  <p:stCondLst>
                                    <p:cond delay="1350"/>
                                  </p:stCondLst>
                                  <p:childTnLst>
                                    <p:animEffect transition="out" filter="fade">
                                      <p:cBhvr>
                                        <p:cTn id="44" dur="150" tmFilter="0, 0; .2, .5; .8, .5; 1, 0"/>
                                        <p:tgtEl>
                                          <p:spTgt spid="110"/>
                                        </p:tgtEl>
                                      </p:cBhvr>
                                    </p:animEffect>
                                    <p:animScale>
                                      <p:cBhvr>
                                        <p:cTn id="45" dur="75" autoRev="1" fill="hold"/>
                                        <p:tgtEl>
                                          <p:spTgt spid="110"/>
                                        </p:tgtEl>
                                      </p:cBhvr>
                                      <p:by x="105000" y="105000"/>
                                    </p:animScale>
                                  </p:childTnLst>
                                </p:cTn>
                              </p:par>
                              <p:par>
                                <p:cTn id="46" presetID="26" presetClass="emph" presetSubtype="0" repeatCount="2000" fill="hold" nodeType="withEffect">
                                  <p:stCondLst>
                                    <p:cond delay="1450"/>
                                  </p:stCondLst>
                                  <p:childTnLst>
                                    <p:animEffect transition="out" filter="fade">
                                      <p:cBhvr>
                                        <p:cTn id="47" dur="150" tmFilter="0, 0; .2, .5; .8, .5; 1, 0"/>
                                        <p:tgtEl>
                                          <p:spTgt spid="109"/>
                                        </p:tgtEl>
                                      </p:cBhvr>
                                    </p:animEffect>
                                    <p:animScale>
                                      <p:cBhvr>
                                        <p:cTn id="48" dur="75" autoRev="1" fill="hold"/>
                                        <p:tgtEl>
                                          <p:spTgt spid="109"/>
                                        </p:tgtEl>
                                      </p:cBhvr>
                                      <p:by x="105000" y="105000"/>
                                    </p:animScale>
                                  </p:childTnLst>
                                </p:cTn>
                              </p:par>
                              <p:par>
                                <p:cTn id="49" presetID="23" presetClass="entr" presetSubtype="528" fill="hold" nodeType="withEffect">
                                  <p:stCondLst>
                                    <p:cond delay="1050"/>
                                  </p:stCondLst>
                                  <p:childTnLst>
                                    <p:set>
                                      <p:cBhvr>
                                        <p:cTn id="50" dur="1" fill="hold">
                                          <p:stCondLst>
                                            <p:cond delay="0"/>
                                          </p:stCondLst>
                                        </p:cTn>
                                        <p:tgtEl>
                                          <p:spTgt spid="52"/>
                                        </p:tgtEl>
                                        <p:attrNameLst>
                                          <p:attrName>style.visibility</p:attrName>
                                        </p:attrNameLst>
                                      </p:cBhvr>
                                      <p:to>
                                        <p:strVal val="visible"/>
                                      </p:to>
                                    </p:set>
                                    <p:anim calcmode="lin" valueType="num">
                                      <p:cBhvr>
                                        <p:cTn id="51" dur="500" fill="hold"/>
                                        <p:tgtEl>
                                          <p:spTgt spid="52"/>
                                        </p:tgtEl>
                                        <p:attrNameLst>
                                          <p:attrName>ppt_w</p:attrName>
                                        </p:attrNameLst>
                                      </p:cBhvr>
                                      <p:tavLst>
                                        <p:tav tm="0">
                                          <p:val>
                                            <p:fltVal val="0"/>
                                          </p:val>
                                        </p:tav>
                                        <p:tav tm="100000">
                                          <p:val>
                                            <p:strVal val="#ppt_w"/>
                                          </p:val>
                                        </p:tav>
                                      </p:tavLst>
                                    </p:anim>
                                    <p:anim calcmode="lin" valueType="num">
                                      <p:cBhvr>
                                        <p:cTn id="52" dur="500" fill="hold"/>
                                        <p:tgtEl>
                                          <p:spTgt spid="52"/>
                                        </p:tgtEl>
                                        <p:attrNameLst>
                                          <p:attrName>ppt_h</p:attrName>
                                        </p:attrNameLst>
                                      </p:cBhvr>
                                      <p:tavLst>
                                        <p:tav tm="0">
                                          <p:val>
                                            <p:fltVal val="0"/>
                                          </p:val>
                                        </p:tav>
                                        <p:tav tm="100000">
                                          <p:val>
                                            <p:strVal val="#ppt_h"/>
                                          </p:val>
                                        </p:tav>
                                      </p:tavLst>
                                    </p:anim>
                                    <p:anim calcmode="lin" valueType="num">
                                      <p:cBhvr>
                                        <p:cTn id="53" dur="500" fill="hold"/>
                                        <p:tgtEl>
                                          <p:spTgt spid="52"/>
                                        </p:tgtEl>
                                        <p:attrNameLst>
                                          <p:attrName>ppt_x</p:attrName>
                                        </p:attrNameLst>
                                      </p:cBhvr>
                                      <p:tavLst>
                                        <p:tav tm="0">
                                          <p:val>
                                            <p:fltVal val="0.5"/>
                                          </p:val>
                                        </p:tav>
                                        <p:tav tm="100000">
                                          <p:val>
                                            <p:strVal val="#ppt_x"/>
                                          </p:val>
                                        </p:tav>
                                      </p:tavLst>
                                    </p:anim>
                                    <p:anim calcmode="lin" valueType="num">
                                      <p:cBhvr>
                                        <p:cTn id="54" dur="500" fill="hold"/>
                                        <p:tgtEl>
                                          <p:spTgt spid="52"/>
                                        </p:tgtEl>
                                        <p:attrNameLst>
                                          <p:attrName>ppt_y</p:attrName>
                                        </p:attrNameLst>
                                      </p:cBhvr>
                                      <p:tavLst>
                                        <p:tav tm="0">
                                          <p:val>
                                            <p:fltVal val="0.5"/>
                                          </p:val>
                                        </p:tav>
                                        <p:tav tm="100000">
                                          <p:val>
                                            <p:strVal val="#ppt_y"/>
                                          </p:val>
                                        </p:tav>
                                      </p:tavLst>
                                    </p:anim>
                                  </p:childTnLst>
                                </p:cTn>
                              </p:par>
                              <p:par>
                                <p:cTn id="55" presetID="8" presetClass="emph" presetSubtype="0" fill="hold" nodeType="withEffect">
                                  <p:stCondLst>
                                    <p:cond delay="1050"/>
                                  </p:stCondLst>
                                  <p:childTnLst>
                                    <p:animRot by="21600000">
                                      <p:cBhvr>
                                        <p:cTn id="56" dur="500" fill="hold"/>
                                        <p:tgtEl>
                                          <p:spTgt spid="52"/>
                                        </p:tgtEl>
                                        <p:attrNameLst>
                                          <p:attrName>r</p:attrName>
                                        </p:attrNameLst>
                                      </p:cBhvr>
                                    </p:animRot>
                                  </p:childTnLst>
                                </p:cTn>
                              </p:par>
                              <p:par>
                                <p:cTn id="57" presetID="26" presetClass="emph" presetSubtype="0" repeatCount="2000" fill="hold" nodeType="withEffect">
                                  <p:stCondLst>
                                    <p:cond delay="1550"/>
                                  </p:stCondLst>
                                  <p:childTnLst>
                                    <p:animEffect transition="out" filter="fade">
                                      <p:cBhvr>
                                        <p:cTn id="58" dur="150" tmFilter="0, 0; .2, .5; .8, .5; 1, 0"/>
                                        <p:tgtEl>
                                          <p:spTgt spid="52"/>
                                        </p:tgtEl>
                                      </p:cBhvr>
                                    </p:animEffect>
                                    <p:animScale>
                                      <p:cBhvr>
                                        <p:cTn id="59" dur="75" autoRev="1" fill="hold"/>
                                        <p:tgtEl>
                                          <p:spTgt spid="52"/>
                                        </p:tgtEl>
                                      </p:cBhvr>
                                      <p:by x="105000" y="105000"/>
                                    </p:animScale>
                                  </p:childTnLst>
                                </p:cTn>
                              </p:par>
                              <p:par>
                                <p:cTn id="60" presetID="6" presetClass="exit" presetSubtype="16" fill="hold" nodeType="withEffect">
                                  <p:stCondLst>
                                    <p:cond delay="3250"/>
                                  </p:stCondLst>
                                  <p:childTnLst>
                                    <p:animEffect transition="out" filter="circle(in)">
                                      <p:cBhvr>
                                        <p:cTn id="61" dur="500"/>
                                        <p:tgtEl>
                                          <p:spTgt spid="52"/>
                                        </p:tgtEl>
                                      </p:cBhvr>
                                    </p:animEffect>
                                    <p:set>
                                      <p:cBhvr>
                                        <p:cTn id="62" dur="1" fill="hold">
                                          <p:stCondLst>
                                            <p:cond delay="499"/>
                                          </p:stCondLst>
                                        </p:cTn>
                                        <p:tgtEl>
                                          <p:spTgt spid="52"/>
                                        </p:tgtEl>
                                        <p:attrNameLst>
                                          <p:attrName>style.visibility</p:attrName>
                                        </p:attrNameLst>
                                      </p:cBhvr>
                                      <p:to>
                                        <p:strVal val="hidden"/>
                                      </p:to>
                                    </p:set>
                                  </p:childTnLst>
                                </p:cTn>
                              </p:par>
                              <p:par>
                                <p:cTn id="63" presetID="53" presetClass="entr" presetSubtype="16" fill="hold" nodeType="withEffect">
                                  <p:stCondLst>
                                    <p:cond delay="3250"/>
                                  </p:stCondLst>
                                  <p:childTnLst>
                                    <p:set>
                                      <p:cBhvr>
                                        <p:cTn id="64" dur="1" fill="hold">
                                          <p:stCondLst>
                                            <p:cond delay="0"/>
                                          </p:stCondLst>
                                        </p:cTn>
                                        <p:tgtEl>
                                          <p:spTgt spid="108"/>
                                        </p:tgtEl>
                                        <p:attrNameLst>
                                          <p:attrName>style.visibility</p:attrName>
                                        </p:attrNameLst>
                                      </p:cBhvr>
                                      <p:to>
                                        <p:strVal val="visible"/>
                                      </p:to>
                                    </p:set>
                                    <p:anim calcmode="lin" valueType="num">
                                      <p:cBhvr>
                                        <p:cTn id="65" dur="500" fill="hold"/>
                                        <p:tgtEl>
                                          <p:spTgt spid="108"/>
                                        </p:tgtEl>
                                        <p:attrNameLst>
                                          <p:attrName>ppt_w</p:attrName>
                                        </p:attrNameLst>
                                      </p:cBhvr>
                                      <p:tavLst>
                                        <p:tav tm="0">
                                          <p:val>
                                            <p:fltVal val="0"/>
                                          </p:val>
                                        </p:tav>
                                        <p:tav tm="100000">
                                          <p:val>
                                            <p:strVal val="#ppt_w"/>
                                          </p:val>
                                        </p:tav>
                                      </p:tavLst>
                                    </p:anim>
                                    <p:anim calcmode="lin" valueType="num">
                                      <p:cBhvr>
                                        <p:cTn id="66" dur="500" fill="hold"/>
                                        <p:tgtEl>
                                          <p:spTgt spid="108"/>
                                        </p:tgtEl>
                                        <p:attrNameLst>
                                          <p:attrName>ppt_h</p:attrName>
                                        </p:attrNameLst>
                                      </p:cBhvr>
                                      <p:tavLst>
                                        <p:tav tm="0">
                                          <p:val>
                                            <p:fltVal val="0"/>
                                          </p:val>
                                        </p:tav>
                                        <p:tav tm="100000">
                                          <p:val>
                                            <p:strVal val="#ppt_h"/>
                                          </p:val>
                                        </p:tav>
                                      </p:tavLst>
                                    </p:anim>
                                    <p:animEffect transition="in" filter="fade">
                                      <p:cBhvr>
                                        <p:cTn id="67" dur="500"/>
                                        <p:tgtEl>
                                          <p:spTgt spid="108"/>
                                        </p:tgtEl>
                                      </p:cBhvr>
                                    </p:animEffect>
                                  </p:childTnLst>
                                </p:cTn>
                              </p:par>
                              <p:par>
                                <p:cTn id="68" presetID="10" presetClass="exit" presetSubtype="0" fill="hold" nodeType="withEffect">
                                  <p:stCondLst>
                                    <p:cond delay="3500"/>
                                  </p:stCondLst>
                                  <p:childTnLst>
                                    <p:animEffect transition="out" filter="fade">
                                      <p:cBhvr>
                                        <p:cTn id="69" dur="500"/>
                                        <p:tgtEl>
                                          <p:spTgt spid="110"/>
                                        </p:tgtEl>
                                      </p:cBhvr>
                                    </p:animEffect>
                                    <p:set>
                                      <p:cBhvr>
                                        <p:cTn id="70" dur="1" fill="hold">
                                          <p:stCondLst>
                                            <p:cond delay="499"/>
                                          </p:stCondLst>
                                        </p:cTn>
                                        <p:tgtEl>
                                          <p:spTgt spid="110"/>
                                        </p:tgtEl>
                                        <p:attrNameLst>
                                          <p:attrName>style.visibility</p:attrName>
                                        </p:attrNameLst>
                                      </p:cBhvr>
                                      <p:to>
                                        <p:strVal val="hidden"/>
                                      </p:to>
                                    </p:set>
                                  </p:childTnLst>
                                </p:cTn>
                              </p:par>
                              <p:par>
                                <p:cTn id="71" presetID="10" presetClass="exit" presetSubtype="0" fill="hold" nodeType="withEffect">
                                  <p:stCondLst>
                                    <p:cond delay="3500"/>
                                  </p:stCondLst>
                                  <p:childTnLst>
                                    <p:animEffect transition="out" filter="fade">
                                      <p:cBhvr>
                                        <p:cTn id="72" dur="500"/>
                                        <p:tgtEl>
                                          <p:spTgt spid="109"/>
                                        </p:tgtEl>
                                      </p:cBhvr>
                                    </p:animEffect>
                                    <p:set>
                                      <p:cBhvr>
                                        <p:cTn id="73" dur="1" fill="hold">
                                          <p:stCondLst>
                                            <p:cond delay="499"/>
                                          </p:stCondLst>
                                        </p:cTn>
                                        <p:tgtEl>
                                          <p:spTgt spid="109"/>
                                        </p:tgtEl>
                                        <p:attrNameLst>
                                          <p:attrName>style.visibility</p:attrName>
                                        </p:attrNameLst>
                                      </p:cBhvr>
                                      <p:to>
                                        <p:strVal val="hidden"/>
                                      </p:to>
                                    </p:set>
                                  </p:childTnLst>
                                </p:cTn>
                              </p:par>
                              <p:par>
                                <p:cTn id="74" presetID="10" presetClass="exit" presetSubtype="0" fill="hold" nodeType="withEffect">
                                  <p:stCondLst>
                                    <p:cond delay="3500"/>
                                  </p:stCondLst>
                                  <p:childTnLst>
                                    <p:animEffect transition="out" filter="fade">
                                      <p:cBhvr>
                                        <p:cTn id="75" dur="500"/>
                                        <p:tgtEl>
                                          <p:spTgt spid="111"/>
                                        </p:tgtEl>
                                      </p:cBhvr>
                                    </p:animEffect>
                                    <p:set>
                                      <p:cBhvr>
                                        <p:cTn id="76"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dministrator\Desktop\shutterstock_54350371.jpg"/>
          <p:cNvPicPr>
            <a:picLocks noChangeAspect="1" noChangeArrowheads="1"/>
          </p:cNvPicPr>
          <p:nvPr/>
        </p:nvPicPr>
        <p:blipFill>
          <a:blip r:embed="rId1"/>
          <a:srcRect/>
          <a:stretch>
            <a:fillRect/>
          </a:stretch>
        </p:blipFill>
        <p:spPr bwMode="auto">
          <a:xfrm>
            <a:off x="620713" y="915988"/>
            <a:ext cx="3422650" cy="3421062"/>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algn="ctr" rotWithShape="0">
              <a:prstClr val="black">
                <a:alpha val="10000"/>
              </a:prstClr>
            </a:outerShdw>
          </a:effectLst>
        </p:spPr>
      </p:pic>
      <p:pic>
        <p:nvPicPr>
          <p:cNvPr id="5" name="Picture 2" descr="C:\Users\Administrator\Desktop\shutterstock_135158888.jpg"/>
          <p:cNvPicPr>
            <a:picLocks noChangeAspect="1" noChangeArrowheads="1"/>
          </p:cNvPicPr>
          <p:nvPr/>
        </p:nvPicPr>
        <p:blipFill>
          <a:blip r:embed="rId2"/>
          <a:srcRect r="17715"/>
          <a:stretch>
            <a:fillRect/>
          </a:stretch>
        </p:blipFill>
        <p:spPr bwMode="auto">
          <a:xfrm>
            <a:off x="5715000" y="915988"/>
            <a:ext cx="2809875" cy="3421062"/>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algn="ctr" rotWithShape="0">
              <a:prstClr val="black">
                <a:alpha val="10000"/>
              </a:prstClr>
            </a:outerShdw>
          </a:effectLst>
        </p:spPr>
      </p:pic>
      <p:sp>
        <p:nvSpPr>
          <p:cNvPr id="6" name="矩形 28"/>
          <p:cNvSpPr/>
          <p:nvPr/>
        </p:nvSpPr>
        <p:spPr>
          <a:xfrm>
            <a:off x="2620963" y="901700"/>
            <a:ext cx="4097337" cy="3455988"/>
          </a:xfrm>
          <a:custGeom>
            <a:avLst/>
            <a:gdLst>
              <a:gd name="connsiteX0" fmla="*/ 0 w 3168352"/>
              <a:gd name="connsiteY0" fmla="*/ 0 h 3450125"/>
              <a:gd name="connsiteX1" fmla="*/ 3168352 w 3168352"/>
              <a:gd name="connsiteY1" fmla="*/ 0 h 3450125"/>
              <a:gd name="connsiteX2" fmla="*/ 3168352 w 3168352"/>
              <a:gd name="connsiteY2" fmla="*/ 3450125 h 3450125"/>
              <a:gd name="connsiteX3" fmla="*/ 0 w 3168352"/>
              <a:gd name="connsiteY3" fmla="*/ 3450125 h 3450125"/>
              <a:gd name="connsiteX4" fmla="*/ 0 w 3168352"/>
              <a:gd name="connsiteY4" fmla="*/ 0 h 3450125"/>
              <a:gd name="connsiteX0-1" fmla="*/ 928915 w 4097267"/>
              <a:gd name="connsiteY0-2" fmla="*/ 0 h 3479153"/>
              <a:gd name="connsiteX1-3" fmla="*/ 4097267 w 4097267"/>
              <a:gd name="connsiteY1-4" fmla="*/ 0 h 3479153"/>
              <a:gd name="connsiteX2-5" fmla="*/ 4097267 w 4097267"/>
              <a:gd name="connsiteY2-6" fmla="*/ 3450125 h 3479153"/>
              <a:gd name="connsiteX3-7" fmla="*/ 0 w 4097267"/>
              <a:gd name="connsiteY3-8" fmla="*/ 3479153 h 3479153"/>
              <a:gd name="connsiteX4-9" fmla="*/ 928915 w 4097267"/>
              <a:gd name="connsiteY4-10" fmla="*/ 0 h 3479153"/>
              <a:gd name="connsiteX0-11" fmla="*/ 928915 w 4097267"/>
              <a:gd name="connsiteY0-12" fmla="*/ 0 h 3479153"/>
              <a:gd name="connsiteX1-13" fmla="*/ 4097267 w 4097267"/>
              <a:gd name="connsiteY1-14" fmla="*/ 0 h 3479153"/>
              <a:gd name="connsiteX2-15" fmla="*/ 3240924 w 4097267"/>
              <a:gd name="connsiteY2-16" fmla="*/ 3450125 h 3479153"/>
              <a:gd name="connsiteX3-17" fmla="*/ 0 w 4097267"/>
              <a:gd name="connsiteY3-18" fmla="*/ 3479153 h 3479153"/>
              <a:gd name="connsiteX4-19" fmla="*/ 928915 w 4097267"/>
              <a:gd name="connsiteY4-20" fmla="*/ 0 h 3479153"/>
              <a:gd name="connsiteX0-21" fmla="*/ 928915 w 4097267"/>
              <a:gd name="connsiteY0-22" fmla="*/ 0 h 3479154"/>
              <a:gd name="connsiteX1-23" fmla="*/ 4097267 w 4097267"/>
              <a:gd name="connsiteY1-24" fmla="*/ 0 h 3479154"/>
              <a:gd name="connsiteX2-25" fmla="*/ 3153839 w 4097267"/>
              <a:gd name="connsiteY2-26" fmla="*/ 3479154 h 3479154"/>
              <a:gd name="connsiteX3-27" fmla="*/ 0 w 4097267"/>
              <a:gd name="connsiteY3-28" fmla="*/ 3479153 h 3479154"/>
              <a:gd name="connsiteX4-29" fmla="*/ 928915 w 4097267"/>
              <a:gd name="connsiteY4-30" fmla="*/ 0 h 3479154"/>
              <a:gd name="connsiteX0-31" fmla="*/ 928915 w 4097267"/>
              <a:gd name="connsiteY0-32" fmla="*/ 0 h 3522697"/>
              <a:gd name="connsiteX1-33" fmla="*/ 4097267 w 4097267"/>
              <a:gd name="connsiteY1-34" fmla="*/ 0 h 3522697"/>
              <a:gd name="connsiteX2-35" fmla="*/ 3153839 w 4097267"/>
              <a:gd name="connsiteY2-36" fmla="*/ 3522697 h 3522697"/>
              <a:gd name="connsiteX3-37" fmla="*/ 0 w 4097267"/>
              <a:gd name="connsiteY3-38" fmla="*/ 3479153 h 3522697"/>
              <a:gd name="connsiteX4-39" fmla="*/ 928915 w 4097267"/>
              <a:gd name="connsiteY4-40" fmla="*/ 0 h 3522697"/>
              <a:gd name="connsiteX0-41" fmla="*/ 928915 w 4097267"/>
              <a:gd name="connsiteY0-42" fmla="*/ 0 h 3513905"/>
              <a:gd name="connsiteX1-43" fmla="*/ 4097267 w 4097267"/>
              <a:gd name="connsiteY1-44" fmla="*/ 0 h 3513905"/>
              <a:gd name="connsiteX2-45" fmla="*/ 3189008 w 4097267"/>
              <a:gd name="connsiteY2-46" fmla="*/ 3513905 h 3513905"/>
              <a:gd name="connsiteX3-47" fmla="*/ 0 w 4097267"/>
              <a:gd name="connsiteY3-48" fmla="*/ 3479153 h 3513905"/>
              <a:gd name="connsiteX4-49" fmla="*/ 928915 w 4097267"/>
              <a:gd name="connsiteY4-50" fmla="*/ 0 h 3513905"/>
              <a:gd name="connsiteX0-51" fmla="*/ 928915 w 4097267"/>
              <a:gd name="connsiteY0-52" fmla="*/ 0 h 3479153"/>
              <a:gd name="connsiteX1-53" fmla="*/ 4097267 w 4097267"/>
              <a:gd name="connsiteY1-54" fmla="*/ 0 h 3479153"/>
              <a:gd name="connsiteX2-55" fmla="*/ 3197800 w 4097267"/>
              <a:gd name="connsiteY2-56" fmla="*/ 3478735 h 3479153"/>
              <a:gd name="connsiteX3-57" fmla="*/ 0 w 4097267"/>
              <a:gd name="connsiteY3-58" fmla="*/ 3479153 h 3479153"/>
              <a:gd name="connsiteX4-59" fmla="*/ 928915 w 4097267"/>
              <a:gd name="connsiteY4-60" fmla="*/ 0 h 34791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97267" h="3479153">
                <a:moveTo>
                  <a:pt x="928915" y="0"/>
                </a:moveTo>
                <a:lnTo>
                  <a:pt x="4097267" y="0"/>
                </a:lnTo>
                <a:lnTo>
                  <a:pt x="3197800" y="3478735"/>
                </a:lnTo>
                <a:lnTo>
                  <a:pt x="0" y="3479153"/>
                </a:lnTo>
                <a:lnTo>
                  <a:pt x="928915" y="0"/>
                </a:ln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endParaRPr>
          </a:p>
        </p:txBody>
      </p:sp>
      <p:grpSp>
        <p:nvGrpSpPr>
          <p:cNvPr id="2" name="组合 1"/>
          <p:cNvGrpSpPr/>
          <p:nvPr/>
        </p:nvGrpSpPr>
        <p:grpSpPr bwMode="auto">
          <a:xfrm>
            <a:off x="2867025" y="1651000"/>
            <a:ext cx="3663950" cy="1884363"/>
            <a:chOff x="2866802" y="1650628"/>
            <a:chExt cx="3664213" cy="1884590"/>
          </a:xfrm>
        </p:grpSpPr>
        <p:sp>
          <p:nvSpPr>
            <p:cNvPr id="24" name="矩形 23"/>
            <p:cNvSpPr/>
            <p:nvPr/>
          </p:nvSpPr>
          <p:spPr bwMode="auto">
            <a:xfrm>
              <a:off x="3352612" y="1650628"/>
              <a:ext cx="3178403" cy="285784"/>
            </a:xfrm>
            <a:prstGeom prst="rect">
              <a:avLst/>
            </a:prstGeom>
          </p:spPr>
          <p:txBody>
            <a:bodyPr>
              <a:spAutoFit/>
            </a:bodyPr>
            <a:lstStyle/>
            <a:p>
              <a:pPr algn="just" eaLnBrk="1" fontAlgn="auto" hangingPunct="1">
                <a:lnSpc>
                  <a:spcPct val="120000"/>
                </a:lnSpc>
                <a:spcBef>
                  <a:spcPts val="0"/>
                </a:spcBef>
                <a:spcAft>
                  <a:spcPts val="0"/>
                </a:spcAft>
                <a:defRPr/>
              </a:pPr>
              <a:r>
                <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rPr>
                <a:t>上海锐普广告有限公司是中国第一家精品</a:t>
              </a:r>
              <a:r>
                <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rPr>
                <a:t>设计</a:t>
              </a:r>
              <a:endPar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3263705" y="1917360"/>
              <a:ext cx="3179991" cy="285784"/>
            </a:xfrm>
            <a:prstGeom prst="rect">
              <a:avLst/>
            </a:prstGeom>
          </p:spPr>
          <p:txBody>
            <a:bodyPr>
              <a:spAutoFit/>
            </a:bodyPr>
            <a:lstStyle/>
            <a:p>
              <a:pPr algn="just" eaLnBrk="1" fontAlgn="auto" hangingPunct="1">
                <a:lnSpc>
                  <a:spcPct val="120000"/>
                </a:lnSpc>
                <a:spcBef>
                  <a:spcPts val="0"/>
                </a:spcBef>
                <a:spcAft>
                  <a:spcPts val="0"/>
                </a:spcAft>
                <a:defRPr/>
              </a:pPr>
              <a:r>
                <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rPr>
                <a:t>机构。拥有国内顶尖的</a:t>
              </a:r>
              <a:r>
                <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rPr>
                <a:t>制作技术、顶级的</a:t>
              </a:r>
              <a:r>
                <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rPr>
                <a:t>PPT</a:t>
              </a:r>
              <a:endPar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8" name="矩形 27"/>
            <p:cNvSpPr/>
            <p:nvPr/>
          </p:nvSpPr>
          <p:spPr bwMode="auto">
            <a:xfrm>
              <a:off x="3195439" y="2182505"/>
              <a:ext cx="3178403" cy="287372"/>
            </a:xfrm>
            <a:prstGeom prst="rect">
              <a:avLst/>
            </a:prstGeom>
          </p:spPr>
          <p:txBody>
            <a:bodyPr>
              <a:spAutoFit/>
            </a:bodyPr>
            <a:lstStyle/>
            <a:p>
              <a:pPr algn="just" eaLnBrk="1" fontAlgn="auto" hangingPunct="1">
                <a:lnSpc>
                  <a:spcPct val="120000"/>
                </a:lnSpc>
                <a:spcBef>
                  <a:spcPts val="0"/>
                </a:spcBef>
                <a:spcAft>
                  <a:spcPts val="0"/>
                </a:spcAft>
                <a:defRPr/>
              </a:pPr>
              <a:r>
                <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rPr>
                <a:t>计团队，坚持精益求精、拒绝平庸的做事精神，</a:t>
              </a:r>
              <a:endPar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9" name="矩形 28"/>
            <p:cNvSpPr/>
            <p:nvPr/>
          </p:nvSpPr>
          <p:spPr bwMode="auto">
            <a:xfrm>
              <a:off x="3085893" y="2449237"/>
              <a:ext cx="3179991" cy="269908"/>
            </a:xfrm>
            <a:prstGeom prst="rect">
              <a:avLst/>
            </a:prstGeom>
          </p:spPr>
          <p:txBody>
            <a:bodyPr>
              <a:spAutoFit/>
            </a:bodyPr>
            <a:lstStyle/>
            <a:p>
              <a:pPr eaLnBrk="1" fontAlgn="auto" hangingPunct="1">
                <a:lnSpc>
                  <a:spcPct val="120000"/>
                </a:lnSpc>
                <a:spcBef>
                  <a:spcPts val="0"/>
                </a:spcBef>
                <a:spcAft>
                  <a:spcPts val="0"/>
                </a:spcAft>
                <a:defRPr/>
              </a:pPr>
              <a:r>
                <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rPr>
                <a:t>帮助您实现美观、精致、严谨、动感的</a:t>
              </a:r>
              <a:r>
                <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rPr>
                <a:t>PPT</a:t>
              </a:r>
              <a:r>
                <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rPr>
                <a:t>展示</a:t>
              </a:r>
              <a:endPar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0" name="矩形 29"/>
            <p:cNvSpPr/>
            <p:nvPr/>
          </p:nvSpPr>
          <p:spPr bwMode="auto">
            <a:xfrm>
              <a:off x="3028739" y="2698504"/>
              <a:ext cx="3179991" cy="269908"/>
            </a:xfrm>
            <a:prstGeom prst="rect">
              <a:avLst/>
            </a:prstGeom>
          </p:spPr>
          <p:txBody>
            <a:bodyPr>
              <a:spAutoFit/>
            </a:bodyPr>
            <a:lstStyle/>
            <a:p>
              <a:pPr eaLnBrk="1" fontAlgn="auto" hangingPunct="1">
                <a:lnSpc>
                  <a:spcPct val="120000"/>
                </a:lnSpc>
                <a:spcBef>
                  <a:spcPts val="0"/>
                </a:spcBef>
                <a:spcAft>
                  <a:spcPts val="0"/>
                </a:spcAft>
                <a:defRPr/>
              </a:pPr>
              <a:r>
                <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rPr>
                <a:t>效果</a:t>
              </a: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a:t>
              </a:r>
              <a:endParaRPr lang="zh-CN"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9969" name="矩形 30"/>
            <p:cNvSpPr>
              <a:spLocks noChangeArrowheads="1"/>
            </p:cNvSpPr>
            <p:nvPr/>
          </p:nvSpPr>
          <p:spPr bwMode="auto">
            <a:xfrm>
              <a:off x="2962052" y="2968762"/>
              <a:ext cx="3179008" cy="24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800">
                  <a:solidFill>
                    <a:srgbClr val="7F7F7F"/>
                  </a:solidFill>
                  <a:latin typeface="Arial" panose="020B0604020202020204" pitchFamily="34" charset="0"/>
                </a:rPr>
                <a:t>RAPIDPPT, the leader of professional PPT designer in China. </a:t>
              </a:r>
              <a:endParaRPr lang="zh-CN" altLang="zh-CN" sz="800">
                <a:solidFill>
                  <a:srgbClr val="7F7F7F"/>
                </a:solidFill>
                <a:latin typeface="Arial" panose="020B0604020202020204" pitchFamily="34" charset="0"/>
              </a:endParaRPr>
            </a:p>
          </p:txBody>
        </p:sp>
        <p:sp>
          <p:nvSpPr>
            <p:cNvPr id="39970" name="矩形 31"/>
            <p:cNvSpPr>
              <a:spLocks noChangeArrowheads="1"/>
            </p:cNvSpPr>
            <p:nvPr/>
          </p:nvSpPr>
          <p:spPr bwMode="auto">
            <a:xfrm>
              <a:off x="2904902" y="3138754"/>
              <a:ext cx="3179008" cy="24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800">
                  <a:solidFill>
                    <a:srgbClr val="7F7F7F"/>
                  </a:solidFill>
                  <a:latin typeface="Arial" panose="020B0604020202020204" pitchFamily="34" charset="0"/>
                </a:rPr>
                <a:t>5years of makingprofessional PPT, 500 case studies for the</a:t>
              </a:r>
              <a:endParaRPr lang="zh-CN" altLang="zh-CN" sz="800">
                <a:solidFill>
                  <a:srgbClr val="7F7F7F"/>
                </a:solidFill>
                <a:latin typeface="Arial" panose="020B0604020202020204" pitchFamily="34" charset="0"/>
              </a:endParaRPr>
            </a:p>
          </p:txBody>
        </p:sp>
        <p:sp>
          <p:nvSpPr>
            <p:cNvPr id="39971" name="矩形 32"/>
            <p:cNvSpPr>
              <a:spLocks noChangeArrowheads="1"/>
            </p:cNvSpPr>
            <p:nvPr/>
          </p:nvSpPr>
          <p:spPr bwMode="auto">
            <a:xfrm>
              <a:off x="2866802" y="3308746"/>
              <a:ext cx="3179008" cy="22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en-US" altLang="zh-CN" sz="800">
                  <a:solidFill>
                    <a:srgbClr val="7F7F7F"/>
                  </a:solidFill>
                  <a:latin typeface="Arial" panose="020B0604020202020204" pitchFamily="34" charset="0"/>
                </a:rPr>
                <a:t>classical PPT, make sure you will be satisfied. ……</a:t>
              </a:r>
              <a:endParaRPr lang="en-US" altLang="zh-CN" sz="800">
                <a:solidFill>
                  <a:srgbClr val="7F7F7F"/>
                </a:solidFill>
                <a:latin typeface="Arial" panose="020B0604020202020204" pitchFamily="34" charset="0"/>
              </a:endParaRPr>
            </a:p>
          </p:txBody>
        </p:sp>
      </p:grpSp>
      <p:sp>
        <p:nvSpPr>
          <p:cNvPr id="34" name="TextBox 4"/>
          <p:cNvSpPr txBox="1">
            <a:spLocks noChangeArrowheads="1"/>
          </p:cNvSpPr>
          <p:nvPr/>
        </p:nvSpPr>
        <p:spPr bwMode="auto">
          <a:xfrm>
            <a:off x="3425825" y="1311275"/>
            <a:ext cx="2560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a:solidFill>
                  <a:srgbClr val="B00818"/>
                </a:solidFill>
                <a:latin typeface="微软雅黑" panose="020B0503020204020204" pitchFamily="34" charset="-122"/>
                <a:ea typeface="微软雅黑" panose="020B0503020204020204" pitchFamily="34" charset="-122"/>
              </a:rPr>
              <a:t>点击插入标题 </a:t>
            </a:r>
            <a:r>
              <a:rPr lang="en-US" altLang="zh-CN" sz="1200">
                <a:solidFill>
                  <a:srgbClr val="B00818"/>
                </a:solidFill>
                <a:latin typeface="Arial" panose="020B0604020202020204" pitchFamily="34" charset="0"/>
                <a:cs typeface="Arial" panose="020B0604020202020204" pitchFamily="34" charset="0"/>
              </a:rPr>
              <a:t>Click to add title</a:t>
            </a:r>
            <a:endParaRPr lang="zh-CN" altLang="en-US" sz="1200">
              <a:solidFill>
                <a:srgbClr val="B00818"/>
              </a:solidFill>
              <a:latin typeface="Arial" panose="020B0604020202020204" pitchFamily="34" charset="0"/>
              <a:cs typeface="Arial" panose="020B0604020202020204" pitchFamily="34" charset="0"/>
            </a:endParaRPr>
          </a:p>
        </p:txBody>
      </p:sp>
      <p:grpSp>
        <p:nvGrpSpPr>
          <p:cNvPr id="46" name="组合 45"/>
          <p:cNvGrpSpPr/>
          <p:nvPr/>
        </p:nvGrpSpPr>
        <p:grpSpPr bwMode="auto">
          <a:xfrm>
            <a:off x="4227513" y="3743325"/>
            <a:ext cx="1098550" cy="180975"/>
            <a:chOff x="7082916" y="1031148"/>
            <a:chExt cx="1043513" cy="172177"/>
          </a:xfrm>
        </p:grpSpPr>
        <p:grpSp>
          <p:nvGrpSpPr>
            <p:cNvPr id="39947" name="组合 65"/>
            <p:cNvGrpSpPr/>
            <p:nvPr/>
          </p:nvGrpSpPr>
          <p:grpSpPr bwMode="auto">
            <a:xfrm>
              <a:off x="7519447" y="1031148"/>
              <a:ext cx="171982" cy="172177"/>
              <a:chOff x="6859414" y="1135410"/>
              <a:chExt cx="230217" cy="230618"/>
            </a:xfrm>
          </p:grpSpPr>
          <p:sp>
            <p:nvSpPr>
              <p:cNvPr id="39961"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000000"/>
                  </a:solidFill>
                </a:endParaRPr>
              </a:p>
            </p:txBody>
          </p:sp>
          <p:sp>
            <p:nvSpPr>
              <p:cNvPr id="62" name="Oval 84"/>
              <p:cNvSpPr>
                <a:spLocks noChangeArrowheads="1"/>
              </p:cNvSpPr>
              <p:nvPr/>
            </p:nvSpPr>
            <p:spPr bwMode="auto">
              <a:xfrm>
                <a:off x="6858437" y="1135410"/>
                <a:ext cx="232137" cy="230618"/>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63" name="Freeform 85"/>
              <p:cNvSpPr>
                <a:spLocks noEditPoints="1"/>
              </p:cNvSpPr>
              <p:nvPr/>
            </p:nvSpPr>
            <p:spPr bwMode="auto">
              <a:xfrm>
                <a:off x="6929088" y="1181939"/>
                <a:ext cx="82761" cy="123400"/>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39948" name="组合 69"/>
            <p:cNvGrpSpPr/>
            <p:nvPr/>
          </p:nvGrpSpPr>
          <p:grpSpPr bwMode="auto">
            <a:xfrm>
              <a:off x="7948629" y="1031873"/>
              <a:ext cx="177800" cy="171450"/>
              <a:chOff x="7655791" y="1136379"/>
              <a:chExt cx="238005" cy="229644"/>
            </a:xfrm>
          </p:grpSpPr>
          <p:sp>
            <p:nvSpPr>
              <p:cNvPr id="59" name="Oval 86"/>
              <p:cNvSpPr>
                <a:spLocks noChangeArrowheads="1"/>
              </p:cNvSpPr>
              <p:nvPr/>
            </p:nvSpPr>
            <p:spPr bwMode="auto">
              <a:xfrm>
                <a:off x="7655604" y="1135408"/>
                <a:ext cx="238192" cy="230618"/>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60" name="Freeform 87"/>
              <p:cNvSpPr/>
              <p:nvPr/>
            </p:nvSpPr>
            <p:spPr bwMode="auto">
              <a:xfrm>
                <a:off x="7726254" y="1179913"/>
                <a:ext cx="115059" cy="133515"/>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39949" name="组合 72"/>
            <p:cNvGrpSpPr/>
            <p:nvPr/>
          </p:nvGrpSpPr>
          <p:grpSpPr bwMode="auto">
            <a:xfrm>
              <a:off x="7297750" y="1031870"/>
              <a:ext cx="179387" cy="171450"/>
              <a:chOff x="6452129" y="1136375"/>
              <a:chExt cx="240129" cy="229644"/>
            </a:xfrm>
          </p:grpSpPr>
          <p:sp>
            <p:nvSpPr>
              <p:cNvPr id="57" name="Oval 89"/>
              <p:cNvSpPr>
                <a:spLocks noChangeArrowheads="1"/>
              </p:cNvSpPr>
              <p:nvPr/>
            </p:nvSpPr>
            <p:spPr bwMode="auto">
              <a:xfrm>
                <a:off x="6451188" y="1135408"/>
                <a:ext cx="240210" cy="230618"/>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58" name="Freeform 90"/>
              <p:cNvSpPr>
                <a:spLocks noEditPoints="1"/>
              </p:cNvSpPr>
              <p:nvPr/>
            </p:nvSpPr>
            <p:spPr bwMode="auto">
              <a:xfrm>
                <a:off x="6529912" y="1188005"/>
                <a:ext cx="80743" cy="115309"/>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39950" name="组合 75"/>
            <p:cNvGrpSpPr/>
            <p:nvPr/>
          </p:nvGrpSpPr>
          <p:grpSpPr bwMode="auto">
            <a:xfrm>
              <a:off x="7734303" y="1031872"/>
              <a:ext cx="171451" cy="171450"/>
              <a:chOff x="7258415" y="1136377"/>
              <a:chExt cx="229506" cy="229644"/>
            </a:xfrm>
          </p:grpSpPr>
          <p:sp>
            <p:nvSpPr>
              <p:cNvPr id="55" name="Oval 88"/>
              <p:cNvSpPr>
                <a:spLocks noChangeArrowheads="1"/>
              </p:cNvSpPr>
              <p:nvPr/>
            </p:nvSpPr>
            <p:spPr bwMode="auto">
              <a:xfrm>
                <a:off x="7258489" y="1135407"/>
                <a:ext cx="230118" cy="230618"/>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56" name="Freeform 91"/>
              <p:cNvSpPr/>
              <p:nvPr/>
            </p:nvSpPr>
            <p:spPr bwMode="auto">
              <a:xfrm>
                <a:off x="7321064" y="1198120"/>
                <a:ext cx="104966" cy="105194"/>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39951" name="组合 79"/>
            <p:cNvGrpSpPr/>
            <p:nvPr/>
          </p:nvGrpSpPr>
          <p:grpSpPr bwMode="auto">
            <a:xfrm>
              <a:off x="7082916" y="1031150"/>
              <a:ext cx="172279" cy="172175"/>
              <a:chOff x="6054076" y="942438"/>
              <a:chExt cx="230615" cy="230615"/>
            </a:xfrm>
          </p:grpSpPr>
          <p:sp>
            <p:nvSpPr>
              <p:cNvPr id="52" name="Freeform 92"/>
              <p:cNvSpPr>
                <a:spLocks noEditPoints="1"/>
              </p:cNvSpPr>
              <p:nvPr/>
            </p:nvSpPr>
            <p:spPr bwMode="auto">
              <a:xfrm>
                <a:off x="6108577" y="997056"/>
                <a:ext cx="131209" cy="123400"/>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53" name="Rectangle 93"/>
              <p:cNvSpPr>
                <a:spLocks noChangeArrowheads="1"/>
              </p:cNvSpPr>
              <p:nvPr/>
            </p:nvSpPr>
            <p:spPr bwMode="auto">
              <a:xfrm>
                <a:off x="6150968" y="1057745"/>
                <a:ext cx="36335" cy="3641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600">
                  <a:solidFill>
                    <a:prstClr val="black"/>
                  </a:solidFill>
                </a:endParaRPr>
              </a:p>
            </p:txBody>
          </p:sp>
          <p:sp>
            <p:nvSpPr>
              <p:cNvPr id="54" name="Freeform 94"/>
              <p:cNvSpPr>
                <a:spLocks noEditPoints="1"/>
              </p:cNvSpPr>
              <p:nvPr/>
            </p:nvSpPr>
            <p:spPr bwMode="auto">
              <a:xfrm>
                <a:off x="6054076" y="942435"/>
                <a:ext cx="230119" cy="230618"/>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nvGrpSpPr>
          <p:cNvPr id="39944" name="组合 69"/>
          <p:cNvGrpSpPr/>
          <p:nvPr/>
        </p:nvGrpSpPr>
        <p:grpSpPr bwMode="auto">
          <a:xfrm>
            <a:off x="314325" y="22225"/>
            <a:ext cx="2513013" cy="307975"/>
            <a:chOff x="508001" y="-6476"/>
            <a:chExt cx="2513013" cy="307976"/>
          </a:xfrm>
        </p:grpSpPr>
        <p:sp>
          <p:nvSpPr>
            <p:cNvPr id="39945" name="TextBox 70"/>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39946" name="TextBox 71"/>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4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46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6" presetClass="entr" presetSubtype="37"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outVertical)">
                                      <p:cBhvr>
                                        <p:cTn id="15" dur="500"/>
                                        <p:tgtEl>
                                          <p:spTgt spid="6"/>
                                        </p:tgtEl>
                                      </p:cBhvr>
                                    </p:animEffect>
                                  </p:childTnLst>
                                </p:cTn>
                              </p:par>
                              <p:par>
                                <p:cTn id="16" presetID="12" presetClass="entr" presetSubtype="2" fill="hold" grpId="0" nodeType="withEffect">
                                  <p:stCondLst>
                                    <p:cond delay="25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500"/>
                                        <p:tgtEl>
                                          <p:spTgt spid="34"/>
                                        </p:tgtEl>
                                        <p:attrNameLst>
                                          <p:attrName>ppt_x</p:attrName>
                                        </p:attrNameLst>
                                      </p:cBhvr>
                                      <p:tavLst>
                                        <p:tav tm="0">
                                          <p:val>
                                            <p:strVal val="#ppt_x+#ppt_w*1.125000"/>
                                          </p:val>
                                        </p:tav>
                                        <p:tav tm="100000">
                                          <p:val>
                                            <p:strVal val="#ppt_x"/>
                                          </p:val>
                                        </p:tav>
                                      </p:tavLst>
                                    </p:anim>
                                    <p:animEffect transition="in" filter="wipe(left)">
                                      <p:cBhvr>
                                        <p:cTn id="19" dur="500"/>
                                        <p:tgtEl>
                                          <p:spTgt spid="34"/>
                                        </p:tgtEl>
                                      </p:cBhvr>
                                    </p:animEffect>
                                  </p:childTnLst>
                                </p:cTn>
                              </p:par>
                              <p:par>
                                <p:cTn id="20" presetID="12" presetClass="entr" presetSubtype="2"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p:tgtEl>
                                          <p:spTgt spid="2"/>
                                        </p:tgtEl>
                                        <p:attrNameLst>
                                          <p:attrName>ppt_x</p:attrName>
                                        </p:attrNameLst>
                                      </p:cBhvr>
                                      <p:tavLst>
                                        <p:tav tm="0">
                                          <p:val>
                                            <p:strVal val="#ppt_x+#ppt_w*1.125000"/>
                                          </p:val>
                                        </p:tav>
                                        <p:tav tm="100000">
                                          <p:val>
                                            <p:strVal val="#ppt_x"/>
                                          </p:val>
                                        </p:tav>
                                      </p:tavLst>
                                    </p:anim>
                                    <p:animEffect transition="in" filter="wipe(left)">
                                      <p:cBhvr>
                                        <p:cTn id="23" dur="500"/>
                                        <p:tgtEl>
                                          <p:spTgt spid="2"/>
                                        </p:tgtEl>
                                      </p:cBhvr>
                                    </p:animEffect>
                                  </p:childTnLst>
                                </p:cTn>
                              </p:par>
                              <p:par>
                                <p:cTn id="24" presetID="53" presetClass="entr" presetSubtype="16" fill="hold" nodeType="withEffect">
                                  <p:stCondLst>
                                    <p:cond delay="1000"/>
                                  </p:stCondLst>
                                  <p:childTnLst>
                                    <p:set>
                                      <p:cBhvr>
                                        <p:cTn id="25" dur="1" fill="hold">
                                          <p:stCondLst>
                                            <p:cond delay="0"/>
                                          </p:stCondLst>
                                        </p:cTn>
                                        <p:tgtEl>
                                          <p:spTgt spid="46"/>
                                        </p:tgtEl>
                                        <p:attrNameLst>
                                          <p:attrName>style.visibility</p:attrName>
                                        </p:attrNameLst>
                                      </p:cBhvr>
                                      <p:to>
                                        <p:strVal val="visible"/>
                                      </p:to>
                                    </p:set>
                                    <p:anim calcmode="lin" valueType="num">
                                      <p:cBhvr>
                                        <p:cTn id="26" dur="400" fill="hold"/>
                                        <p:tgtEl>
                                          <p:spTgt spid="46"/>
                                        </p:tgtEl>
                                        <p:attrNameLst>
                                          <p:attrName>ppt_w</p:attrName>
                                        </p:attrNameLst>
                                      </p:cBhvr>
                                      <p:tavLst>
                                        <p:tav tm="0">
                                          <p:val>
                                            <p:fltVal val="0"/>
                                          </p:val>
                                        </p:tav>
                                        <p:tav tm="100000">
                                          <p:val>
                                            <p:strVal val="#ppt_w"/>
                                          </p:val>
                                        </p:tav>
                                      </p:tavLst>
                                    </p:anim>
                                    <p:anim calcmode="lin" valueType="num">
                                      <p:cBhvr>
                                        <p:cTn id="27" dur="400" fill="hold"/>
                                        <p:tgtEl>
                                          <p:spTgt spid="46"/>
                                        </p:tgtEl>
                                        <p:attrNameLst>
                                          <p:attrName>ppt_h</p:attrName>
                                        </p:attrNameLst>
                                      </p:cBhvr>
                                      <p:tavLst>
                                        <p:tav tm="0">
                                          <p:val>
                                            <p:fltVal val="0"/>
                                          </p:val>
                                        </p:tav>
                                        <p:tav tm="100000">
                                          <p:val>
                                            <p:strVal val="#ppt_h"/>
                                          </p:val>
                                        </p:tav>
                                      </p:tavLst>
                                    </p:anim>
                                    <p:animEffect transition="in" filter="fade">
                                      <p:cBhvr>
                                        <p:cTn id="28" dur="400"/>
                                        <p:tgtEl>
                                          <p:spTgt spid="46"/>
                                        </p:tgtEl>
                                      </p:cBhvr>
                                    </p:animEffect>
                                  </p:childTnLst>
                                </p:cTn>
                              </p:par>
                              <p:par>
                                <p:cTn id="29" presetID="6" presetClass="emph" presetSubtype="0" autoRev="1" fill="hold" nodeType="withEffect">
                                  <p:stCondLst>
                                    <p:cond delay="1250"/>
                                  </p:stCondLst>
                                  <p:childTnLst>
                                    <p:animScale>
                                      <p:cBhvr>
                                        <p:cTn id="30" dur="150" fill="hold"/>
                                        <p:tgtEl>
                                          <p:spTgt spid="4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2486025" y="1690688"/>
            <a:ext cx="4103688" cy="2392362"/>
            <a:chOff x="3011497" y="1532571"/>
            <a:chExt cx="3852128" cy="2232248"/>
          </a:xfrm>
        </p:grpSpPr>
        <p:cxnSp>
          <p:nvCxnSpPr>
            <p:cNvPr id="5" name="直接连接符 4"/>
            <p:cNvCxnSpPr/>
            <p:nvPr/>
          </p:nvCxnSpPr>
          <p:spPr>
            <a:xfrm>
              <a:off x="3011497"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97415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93830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00966"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863625" y="1532571"/>
              <a:ext cx="0" cy="223224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0" name="任意多边形 9"/>
          <p:cNvSpPr/>
          <p:nvPr/>
        </p:nvSpPr>
        <p:spPr>
          <a:xfrm>
            <a:off x="1485900" y="1928813"/>
            <a:ext cx="5114925" cy="1644650"/>
          </a:xfrm>
          <a:custGeom>
            <a:avLst/>
            <a:gdLst>
              <a:gd name="connsiteX0" fmla="*/ 0 w 4823460"/>
              <a:gd name="connsiteY0" fmla="*/ 1348740 h 1531620"/>
              <a:gd name="connsiteX1" fmla="*/ 22860 w 4823460"/>
              <a:gd name="connsiteY1" fmla="*/ 1028700 h 1531620"/>
              <a:gd name="connsiteX2" fmla="*/ 967740 w 4823460"/>
              <a:gd name="connsiteY2" fmla="*/ 464820 h 1531620"/>
              <a:gd name="connsiteX3" fmla="*/ 1440180 w 4823460"/>
              <a:gd name="connsiteY3" fmla="*/ 685800 h 1531620"/>
              <a:gd name="connsiteX4" fmla="*/ 1927860 w 4823460"/>
              <a:gd name="connsiteY4" fmla="*/ 563880 h 1531620"/>
              <a:gd name="connsiteX5" fmla="*/ 2385060 w 4823460"/>
              <a:gd name="connsiteY5" fmla="*/ 922020 h 1531620"/>
              <a:gd name="connsiteX6" fmla="*/ 2895600 w 4823460"/>
              <a:gd name="connsiteY6" fmla="*/ 1013460 h 1531620"/>
              <a:gd name="connsiteX7" fmla="*/ 3329940 w 4823460"/>
              <a:gd name="connsiteY7" fmla="*/ 762000 h 1531620"/>
              <a:gd name="connsiteX8" fmla="*/ 3848100 w 4823460"/>
              <a:gd name="connsiteY8" fmla="*/ 243840 h 1531620"/>
              <a:gd name="connsiteX9" fmla="*/ 4320540 w 4823460"/>
              <a:gd name="connsiteY9" fmla="*/ 617220 h 1531620"/>
              <a:gd name="connsiteX10" fmla="*/ 4823460 w 4823460"/>
              <a:gd name="connsiteY10" fmla="*/ 0 h 1531620"/>
              <a:gd name="connsiteX11" fmla="*/ 4800600 w 4823460"/>
              <a:gd name="connsiteY11" fmla="*/ 1493520 h 1531620"/>
              <a:gd name="connsiteX12" fmla="*/ 4320540 w 4823460"/>
              <a:gd name="connsiteY12" fmla="*/ 1371600 h 1531620"/>
              <a:gd name="connsiteX13" fmla="*/ 3848100 w 4823460"/>
              <a:gd name="connsiteY13" fmla="*/ 1531620 h 1531620"/>
              <a:gd name="connsiteX14" fmla="*/ 3337560 w 4823460"/>
              <a:gd name="connsiteY14" fmla="*/ 1409700 h 1531620"/>
              <a:gd name="connsiteX15" fmla="*/ 2887980 w 4823460"/>
              <a:gd name="connsiteY15" fmla="*/ 1356360 h 1531620"/>
              <a:gd name="connsiteX16" fmla="*/ 2385060 w 4823460"/>
              <a:gd name="connsiteY16" fmla="*/ 1455420 h 1531620"/>
              <a:gd name="connsiteX17" fmla="*/ 1920240 w 4823460"/>
              <a:gd name="connsiteY17" fmla="*/ 1478280 h 1531620"/>
              <a:gd name="connsiteX18" fmla="*/ 1440180 w 4823460"/>
              <a:gd name="connsiteY18" fmla="*/ 1341120 h 1531620"/>
              <a:gd name="connsiteX19" fmla="*/ 944880 w 4823460"/>
              <a:gd name="connsiteY19" fmla="*/ 1264920 h 1531620"/>
              <a:gd name="connsiteX20" fmla="*/ 0 w 4823460"/>
              <a:gd name="connsiteY20" fmla="*/ 1348740 h 1531620"/>
              <a:gd name="connsiteX0-1" fmla="*/ 7620 w 4800600"/>
              <a:gd name="connsiteY0-2" fmla="*/ 1348740 h 1531620"/>
              <a:gd name="connsiteX1-3" fmla="*/ 0 w 4800600"/>
              <a:gd name="connsiteY1-4" fmla="*/ 1028700 h 1531620"/>
              <a:gd name="connsiteX2-5" fmla="*/ 944880 w 4800600"/>
              <a:gd name="connsiteY2-6" fmla="*/ 464820 h 1531620"/>
              <a:gd name="connsiteX3-7" fmla="*/ 1417320 w 4800600"/>
              <a:gd name="connsiteY3-8" fmla="*/ 685800 h 1531620"/>
              <a:gd name="connsiteX4-9" fmla="*/ 1905000 w 4800600"/>
              <a:gd name="connsiteY4-10" fmla="*/ 563880 h 1531620"/>
              <a:gd name="connsiteX5-11" fmla="*/ 2362200 w 4800600"/>
              <a:gd name="connsiteY5-12" fmla="*/ 922020 h 1531620"/>
              <a:gd name="connsiteX6-13" fmla="*/ 2872740 w 4800600"/>
              <a:gd name="connsiteY6-14" fmla="*/ 1013460 h 1531620"/>
              <a:gd name="connsiteX7-15" fmla="*/ 3307080 w 4800600"/>
              <a:gd name="connsiteY7-16" fmla="*/ 762000 h 1531620"/>
              <a:gd name="connsiteX8-17" fmla="*/ 3825240 w 4800600"/>
              <a:gd name="connsiteY8-18" fmla="*/ 243840 h 1531620"/>
              <a:gd name="connsiteX9-19" fmla="*/ 4297680 w 4800600"/>
              <a:gd name="connsiteY9-20" fmla="*/ 617220 h 1531620"/>
              <a:gd name="connsiteX10-21" fmla="*/ 4800600 w 4800600"/>
              <a:gd name="connsiteY10-22" fmla="*/ 0 h 1531620"/>
              <a:gd name="connsiteX11-23" fmla="*/ 4777740 w 4800600"/>
              <a:gd name="connsiteY11-24" fmla="*/ 1493520 h 1531620"/>
              <a:gd name="connsiteX12-25" fmla="*/ 4297680 w 4800600"/>
              <a:gd name="connsiteY12-26" fmla="*/ 1371600 h 1531620"/>
              <a:gd name="connsiteX13-27" fmla="*/ 3825240 w 4800600"/>
              <a:gd name="connsiteY13-28" fmla="*/ 1531620 h 1531620"/>
              <a:gd name="connsiteX14-29" fmla="*/ 3314700 w 4800600"/>
              <a:gd name="connsiteY14-30" fmla="*/ 1409700 h 1531620"/>
              <a:gd name="connsiteX15-31" fmla="*/ 2865120 w 4800600"/>
              <a:gd name="connsiteY15-32" fmla="*/ 1356360 h 1531620"/>
              <a:gd name="connsiteX16-33" fmla="*/ 2362200 w 4800600"/>
              <a:gd name="connsiteY16-34" fmla="*/ 1455420 h 1531620"/>
              <a:gd name="connsiteX17-35" fmla="*/ 1897380 w 4800600"/>
              <a:gd name="connsiteY17-36" fmla="*/ 1478280 h 1531620"/>
              <a:gd name="connsiteX18-37" fmla="*/ 1417320 w 4800600"/>
              <a:gd name="connsiteY18-38" fmla="*/ 1341120 h 1531620"/>
              <a:gd name="connsiteX19-39" fmla="*/ 922020 w 4800600"/>
              <a:gd name="connsiteY19-40" fmla="*/ 1264920 h 1531620"/>
              <a:gd name="connsiteX20-41" fmla="*/ 7620 w 4800600"/>
              <a:gd name="connsiteY20-42" fmla="*/ 1348740 h 1531620"/>
              <a:gd name="connsiteX0-43" fmla="*/ 7620 w 4800600"/>
              <a:gd name="connsiteY0-44" fmla="*/ 1348740 h 1531620"/>
              <a:gd name="connsiteX1-45" fmla="*/ 0 w 4800600"/>
              <a:gd name="connsiteY1-46" fmla="*/ 1028700 h 1531620"/>
              <a:gd name="connsiteX2-47" fmla="*/ 944880 w 4800600"/>
              <a:gd name="connsiteY2-48" fmla="*/ 464820 h 1531620"/>
              <a:gd name="connsiteX3-49" fmla="*/ 1417320 w 4800600"/>
              <a:gd name="connsiteY3-50" fmla="*/ 685800 h 1531620"/>
              <a:gd name="connsiteX4-51" fmla="*/ 1905000 w 4800600"/>
              <a:gd name="connsiteY4-52" fmla="*/ 563880 h 1531620"/>
              <a:gd name="connsiteX5-53" fmla="*/ 2362200 w 4800600"/>
              <a:gd name="connsiteY5-54" fmla="*/ 922020 h 1531620"/>
              <a:gd name="connsiteX6-55" fmla="*/ 2870359 w 4800600"/>
              <a:gd name="connsiteY6-56" fmla="*/ 1042035 h 1531620"/>
              <a:gd name="connsiteX7-57" fmla="*/ 3307080 w 4800600"/>
              <a:gd name="connsiteY7-58" fmla="*/ 762000 h 1531620"/>
              <a:gd name="connsiteX8-59" fmla="*/ 3825240 w 4800600"/>
              <a:gd name="connsiteY8-60" fmla="*/ 243840 h 1531620"/>
              <a:gd name="connsiteX9-61" fmla="*/ 4297680 w 4800600"/>
              <a:gd name="connsiteY9-62" fmla="*/ 617220 h 1531620"/>
              <a:gd name="connsiteX10-63" fmla="*/ 4800600 w 4800600"/>
              <a:gd name="connsiteY10-64" fmla="*/ 0 h 1531620"/>
              <a:gd name="connsiteX11-65" fmla="*/ 4777740 w 4800600"/>
              <a:gd name="connsiteY11-66" fmla="*/ 1493520 h 1531620"/>
              <a:gd name="connsiteX12-67" fmla="*/ 4297680 w 4800600"/>
              <a:gd name="connsiteY12-68" fmla="*/ 1371600 h 1531620"/>
              <a:gd name="connsiteX13-69" fmla="*/ 3825240 w 4800600"/>
              <a:gd name="connsiteY13-70" fmla="*/ 1531620 h 1531620"/>
              <a:gd name="connsiteX14-71" fmla="*/ 3314700 w 4800600"/>
              <a:gd name="connsiteY14-72" fmla="*/ 1409700 h 1531620"/>
              <a:gd name="connsiteX15-73" fmla="*/ 2865120 w 4800600"/>
              <a:gd name="connsiteY15-74" fmla="*/ 1356360 h 1531620"/>
              <a:gd name="connsiteX16-75" fmla="*/ 2362200 w 4800600"/>
              <a:gd name="connsiteY16-76" fmla="*/ 1455420 h 1531620"/>
              <a:gd name="connsiteX17-77" fmla="*/ 1897380 w 4800600"/>
              <a:gd name="connsiteY17-78" fmla="*/ 1478280 h 1531620"/>
              <a:gd name="connsiteX18-79" fmla="*/ 1417320 w 4800600"/>
              <a:gd name="connsiteY18-80" fmla="*/ 1341120 h 1531620"/>
              <a:gd name="connsiteX19-81" fmla="*/ 922020 w 4800600"/>
              <a:gd name="connsiteY19-82" fmla="*/ 1264920 h 1531620"/>
              <a:gd name="connsiteX20-83" fmla="*/ 7620 w 4800600"/>
              <a:gd name="connsiteY20-84" fmla="*/ 1348740 h 1531620"/>
              <a:gd name="connsiteX0-85" fmla="*/ 7620 w 4800600"/>
              <a:gd name="connsiteY0-86" fmla="*/ 1348740 h 1531620"/>
              <a:gd name="connsiteX1-87" fmla="*/ 0 w 4800600"/>
              <a:gd name="connsiteY1-88" fmla="*/ 1028700 h 1531620"/>
              <a:gd name="connsiteX2-89" fmla="*/ 944880 w 4800600"/>
              <a:gd name="connsiteY2-90" fmla="*/ 464820 h 1531620"/>
              <a:gd name="connsiteX3-91" fmla="*/ 1417320 w 4800600"/>
              <a:gd name="connsiteY3-92" fmla="*/ 685800 h 1531620"/>
              <a:gd name="connsiteX4-93" fmla="*/ 1905000 w 4800600"/>
              <a:gd name="connsiteY4-94" fmla="*/ 563880 h 1531620"/>
              <a:gd name="connsiteX5-95" fmla="*/ 2386012 w 4800600"/>
              <a:gd name="connsiteY5-96" fmla="*/ 931545 h 1531620"/>
              <a:gd name="connsiteX6-97" fmla="*/ 2870359 w 4800600"/>
              <a:gd name="connsiteY6-98" fmla="*/ 1042035 h 1531620"/>
              <a:gd name="connsiteX7-99" fmla="*/ 3307080 w 4800600"/>
              <a:gd name="connsiteY7-100" fmla="*/ 762000 h 1531620"/>
              <a:gd name="connsiteX8-101" fmla="*/ 3825240 w 4800600"/>
              <a:gd name="connsiteY8-102" fmla="*/ 243840 h 1531620"/>
              <a:gd name="connsiteX9-103" fmla="*/ 4297680 w 4800600"/>
              <a:gd name="connsiteY9-104" fmla="*/ 617220 h 1531620"/>
              <a:gd name="connsiteX10-105" fmla="*/ 4800600 w 4800600"/>
              <a:gd name="connsiteY10-106" fmla="*/ 0 h 1531620"/>
              <a:gd name="connsiteX11-107" fmla="*/ 4777740 w 4800600"/>
              <a:gd name="connsiteY11-108" fmla="*/ 1493520 h 1531620"/>
              <a:gd name="connsiteX12-109" fmla="*/ 4297680 w 4800600"/>
              <a:gd name="connsiteY12-110" fmla="*/ 1371600 h 1531620"/>
              <a:gd name="connsiteX13-111" fmla="*/ 3825240 w 4800600"/>
              <a:gd name="connsiteY13-112" fmla="*/ 1531620 h 1531620"/>
              <a:gd name="connsiteX14-113" fmla="*/ 3314700 w 4800600"/>
              <a:gd name="connsiteY14-114" fmla="*/ 1409700 h 1531620"/>
              <a:gd name="connsiteX15-115" fmla="*/ 2865120 w 4800600"/>
              <a:gd name="connsiteY15-116" fmla="*/ 1356360 h 1531620"/>
              <a:gd name="connsiteX16-117" fmla="*/ 2362200 w 4800600"/>
              <a:gd name="connsiteY16-118" fmla="*/ 1455420 h 1531620"/>
              <a:gd name="connsiteX17-119" fmla="*/ 1897380 w 4800600"/>
              <a:gd name="connsiteY17-120" fmla="*/ 1478280 h 1531620"/>
              <a:gd name="connsiteX18-121" fmla="*/ 1417320 w 4800600"/>
              <a:gd name="connsiteY18-122" fmla="*/ 1341120 h 1531620"/>
              <a:gd name="connsiteX19-123" fmla="*/ 922020 w 4800600"/>
              <a:gd name="connsiteY19-124" fmla="*/ 1264920 h 1531620"/>
              <a:gd name="connsiteX20-125" fmla="*/ 7620 w 4800600"/>
              <a:gd name="connsiteY20-126" fmla="*/ 1348740 h 1531620"/>
              <a:gd name="connsiteX0-127" fmla="*/ 7620 w 4800600"/>
              <a:gd name="connsiteY0-128" fmla="*/ 1348740 h 1531620"/>
              <a:gd name="connsiteX1-129" fmla="*/ 0 w 4800600"/>
              <a:gd name="connsiteY1-130" fmla="*/ 1028700 h 1531620"/>
              <a:gd name="connsiteX2-131" fmla="*/ 944880 w 4800600"/>
              <a:gd name="connsiteY2-132" fmla="*/ 464820 h 1531620"/>
              <a:gd name="connsiteX3-133" fmla="*/ 1417320 w 4800600"/>
              <a:gd name="connsiteY3-134" fmla="*/ 685800 h 1531620"/>
              <a:gd name="connsiteX4-135" fmla="*/ 1905000 w 4800600"/>
              <a:gd name="connsiteY4-136" fmla="*/ 563880 h 1531620"/>
              <a:gd name="connsiteX5-137" fmla="*/ 2369343 w 4800600"/>
              <a:gd name="connsiteY5-138" fmla="*/ 941070 h 1531620"/>
              <a:gd name="connsiteX6-139" fmla="*/ 2870359 w 4800600"/>
              <a:gd name="connsiteY6-140" fmla="*/ 1042035 h 1531620"/>
              <a:gd name="connsiteX7-141" fmla="*/ 3307080 w 4800600"/>
              <a:gd name="connsiteY7-142" fmla="*/ 762000 h 1531620"/>
              <a:gd name="connsiteX8-143" fmla="*/ 3825240 w 4800600"/>
              <a:gd name="connsiteY8-144" fmla="*/ 243840 h 1531620"/>
              <a:gd name="connsiteX9-145" fmla="*/ 4297680 w 4800600"/>
              <a:gd name="connsiteY9-146" fmla="*/ 617220 h 1531620"/>
              <a:gd name="connsiteX10-147" fmla="*/ 4800600 w 4800600"/>
              <a:gd name="connsiteY10-148" fmla="*/ 0 h 1531620"/>
              <a:gd name="connsiteX11-149" fmla="*/ 4777740 w 4800600"/>
              <a:gd name="connsiteY11-150" fmla="*/ 1493520 h 1531620"/>
              <a:gd name="connsiteX12-151" fmla="*/ 4297680 w 4800600"/>
              <a:gd name="connsiteY12-152" fmla="*/ 1371600 h 1531620"/>
              <a:gd name="connsiteX13-153" fmla="*/ 3825240 w 4800600"/>
              <a:gd name="connsiteY13-154" fmla="*/ 1531620 h 1531620"/>
              <a:gd name="connsiteX14-155" fmla="*/ 3314700 w 4800600"/>
              <a:gd name="connsiteY14-156" fmla="*/ 1409700 h 1531620"/>
              <a:gd name="connsiteX15-157" fmla="*/ 2865120 w 4800600"/>
              <a:gd name="connsiteY15-158" fmla="*/ 1356360 h 1531620"/>
              <a:gd name="connsiteX16-159" fmla="*/ 2362200 w 4800600"/>
              <a:gd name="connsiteY16-160" fmla="*/ 1455420 h 1531620"/>
              <a:gd name="connsiteX17-161" fmla="*/ 1897380 w 4800600"/>
              <a:gd name="connsiteY17-162" fmla="*/ 1478280 h 1531620"/>
              <a:gd name="connsiteX18-163" fmla="*/ 1417320 w 4800600"/>
              <a:gd name="connsiteY18-164" fmla="*/ 1341120 h 1531620"/>
              <a:gd name="connsiteX19-165" fmla="*/ 922020 w 4800600"/>
              <a:gd name="connsiteY19-166" fmla="*/ 1264920 h 1531620"/>
              <a:gd name="connsiteX20-167" fmla="*/ 7620 w 4800600"/>
              <a:gd name="connsiteY20-168" fmla="*/ 1348740 h 1531620"/>
              <a:gd name="connsiteX0-169" fmla="*/ 7620 w 4800600"/>
              <a:gd name="connsiteY0-170" fmla="*/ 1348740 h 1531620"/>
              <a:gd name="connsiteX1-171" fmla="*/ 0 w 4800600"/>
              <a:gd name="connsiteY1-172" fmla="*/ 1028700 h 1531620"/>
              <a:gd name="connsiteX2-173" fmla="*/ 944880 w 4800600"/>
              <a:gd name="connsiteY2-174" fmla="*/ 464820 h 1531620"/>
              <a:gd name="connsiteX3-175" fmla="*/ 1407795 w 4800600"/>
              <a:gd name="connsiteY3-176" fmla="*/ 711993 h 1531620"/>
              <a:gd name="connsiteX4-177" fmla="*/ 1905000 w 4800600"/>
              <a:gd name="connsiteY4-178" fmla="*/ 563880 h 1531620"/>
              <a:gd name="connsiteX5-179" fmla="*/ 2369343 w 4800600"/>
              <a:gd name="connsiteY5-180" fmla="*/ 941070 h 1531620"/>
              <a:gd name="connsiteX6-181" fmla="*/ 2870359 w 4800600"/>
              <a:gd name="connsiteY6-182" fmla="*/ 1042035 h 1531620"/>
              <a:gd name="connsiteX7-183" fmla="*/ 3307080 w 4800600"/>
              <a:gd name="connsiteY7-184" fmla="*/ 762000 h 1531620"/>
              <a:gd name="connsiteX8-185" fmla="*/ 3825240 w 4800600"/>
              <a:gd name="connsiteY8-186" fmla="*/ 243840 h 1531620"/>
              <a:gd name="connsiteX9-187" fmla="*/ 4297680 w 4800600"/>
              <a:gd name="connsiteY9-188" fmla="*/ 617220 h 1531620"/>
              <a:gd name="connsiteX10-189" fmla="*/ 4800600 w 4800600"/>
              <a:gd name="connsiteY10-190" fmla="*/ 0 h 1531620"/>
              <a:gd name="connsiteX11-191" fmla="*/ 4777740 w 4800600"/>
              <a:gd name="connsiteY11-192" fmla="*/ 1493520 h 1531620"/>
              <a:gd name="connsiteX12-193" fmla="*/ 4297680 w 4800600"/>
              <a:gd name="connsiteY12-194" fmla="*/ 1371600 h 1531620"/>
              <a:gd name="connsiteX13-195" fmla="*/ 3825240 w 4800600"/>
              <a:gd name="connsiteY13-196" fmla="*/ 1531620 h 1531620"/>
              <a:gd name="connsiteX14-197" fmla="*/ 3314700 w 4800600"/>
              <a:gd name="connsiteY14-198" fmla="*/ 1409700 h 1531620"/>
              <a:gd name="connsiteX15-199" fmla="*/ 2865120 w 4800600"/>
              <a:gd name="connsiteY15-200" fmla="*/ 1356360 h 1531620"/>
              <a:gd name="connsiteX16-201" fmla="*/ 2362200 w 4800600"/>
              <a:gd name="connsiteY16-202" fmla="*/ 1455420 h 1531620"/>
              <a:gd name="connsiteX17-203" fmla="*/ 1897380 w 4800600"/>
              <a:gd name="connsiteY17-204" fmla="*/ 1478280 h 1531620"/>
              <a:gd name="connsiteX18-205" fmla="*/ 1417320 w 4800600"/>
              <a:gd name="connsiteY18-206" fmla="*/ 1341120 h 1531620"/>
              <a:gd name="connsiteX19-207" fmla="*/ 922020 w 4800600"/>
              <a:gd name="connsiteY19-208" fmla="*/ 1264920 h 1531620"/>
              <a:gd name="connsiteX20-209" fmla="*/ 7620 w 4800600"/>
              <a:gd name="connsiteY20-210" fmla="*/ 1348740 h 1531620"/>
              <a:gd name="connsiteX0-211" fmla="*/ 7620 w 4800600"/>
              <a:gd name="connsiteY0-212" fmla="*/ 1348740 h 1531620"/>
              <a:gd name="connsiteX1-213" fmla="*/ 0 w 4800600"/>
              <a:gd name="connsiteY1-214" fmla="*/ 1028700 h 1531620"/>
              <a:gd name="connsiteX2-215" fmla="*/ 925830 w 4800600"/>
              <a:gd name="connsiteY2-216" fmla="*/ 474345 h 1531620"/>
              <a:gd name="connsiteX3-217" fmla="*/ 1407795 w 4800600"/>
              <a:gd name="connsiteY3-218" fmla="*/ 711993 h 1531620"/>
              <a:gd name="connsiteX4-219" fmla="*/ 1905000 w 4800600"/>
              <a:gd name="connsiteY4-220" fmla="*/ 563880 h 1531620"/>
              <a:gd name="connsiteX5-221" fmla="*/ 2369343 w 4800600"/>
              <a:gd name="connsiteY5-222" fmla="*/ 941070 h 1531620"/>
              <a:gd name="connsiteX6-223" fmla="*/ 2870359 w 4800600"/>
              <a:gd name="connsiteY6-224" fmla="*/ 1042035 h 1531620"/>
              <a:gd name="connsiteX7-225" fmla="*/ 3307080 w 4800600"/>
              <a:gd name="connsiteY7-226" fmla="*/ 762000 h 1531620"/>
              <a:gd name="connsiteX8-227" fmla="*/ 3825240 w 4800600"/>
              <a:gd name="connsiteY8-228" fmla="*/ 243840 h 1531620"/>
              <a:gd name="connsiteX9-229" fmla="*/ 4297680 w 4800600"/>
              <a:gd name="connsiteY9-230" fmla="*/ 617220 h 1531620"/>
              <a:gd name="connsiteX10-231" fmla="*/ 4800600 w 4800600"/>
              <a:gd name="connsiteY10-232" fmla="*/ 0 h 1531620"/>
              <a:gd name="connsiteX11-233" fmla="*/ 4777740 w 4800600"/>
              <a:gd name="connsiteY11-234" fmla="*/ 1493520 h 1531620"/>
              <a:gd name="connsiteX12-235" fmla="*/ 4297680 w 4800600"/>
              <a:gd name="connsiteY12-236" fmla="*/ 1371600 h 1531620"/>
              <a:gd name="connsiteX13-237" fmla="*/ 3825240 w 4800600"/>
              <a:gd name="connsiteY13-238" fmla="*/ 1531620 h 1531620"/>
              <a:gd name="connsiteX14-239" fmla="*/ 3314700 w 4800600"/>
              <a:gd name="connsiteY14-240" fmla="*/ 1409700 h 1531620"/>
              <a:gd name="connsiteX15-241" fmla="*/ 2865120 w 4800600"/>
              <a:gd name="connsiteY15-242" fmla="*/ 1356360 h 1531620"/>
              <a:gd name="connsiteX16-243" fmla="*/ 2362200 w 4800600"/>
              <a:gd name="connsiteY16-244" fmla="*/ 1455420 h 1531620"/>
              <a:gd name="connsiteX17-245" fmla="*/ 1897380 w 4800600"/>
              <a:gd name="connsiteY17-246" fmla="*/ 1478280 h 1531620"/>
              <a:gd name="connsiteX18-247" fmla="*/ 1417320 w 4800600"/>
              <a:gd name="connsiteY18-248" fmla="*/ 1341120 h 1531620"/>
              <a:gd name="connsiteX19-249" fmla="*/ 922020 w 4800600"/>
              <a:gd name="connsiteY19-250" fmla="*/ 1264920 h 1531620"/>
              <a:gd name="connsiteX20-251" fmla="*/ 7620 w 4800600"/>
              <a:gd name="connsiteY20-252" fmla="*/ 1348740 h 1531620"/>
              <a:gd name="connsiteX0-253" fmla="*/ 7620 w 4800600"/>
              <a:gd name="connsiteY0-254" fmla="*/ 1348740 h 1531620"/>
              <a:gd name="connsiteX1-255" fmla="*/ 0 w 4800600"/>
              <a:gd name="connsiteY1-256" fmla="*/ 1028700 h 1531620"/>
              <a:gd name="connsiteX2-257" fmla="*/ 925830 w 4800600"/>
              <a:gd name="connsiteY2-258" fmla="*/ 474345 h 1531620"/>
              <a:gd name="connsiteX3-259" fmla="*/ 1407795 w 4800600"/>
              <a:gd name="connsiteY3-260" fmla="*/ 711993 h 1531620"/>
              <a:gd name="connsiteX4-261" fmla="*/ 1905000 w 4800600"/>
              <a:gd name="connsiteY4-262" fmla="*/ 563880 h 1531620"/>
              <a:gd name="connsiteX5-263" fmla="*/ 2369343 w 4800600"/>
              <a:gd name="connsiteY5-264" fmla="*/ 941070 h 1531620"/>
              <a:gd name="connsiteX6-265" fmla="*/ 2870359 w 4800600"/>
              <a:gd name="connsiteY6-266" fmla="*/ 1042035 h 1531620"/>
              <a:gd name="connsiteX7-267" fmla="*/ 3307080 w 4800600"/>
              <a:gd name="connsiteY7-268" fmla="*/ 762000 h 1531620"/>
              <a:gd name="connsiteX8-269" fmla="*/ 3825240 w 4800600"/>
              <a:gd name="connsiteY8-270" fmla="*/ 243840 h 1531620"/>
              <a:gd name="connsiteX9-271" fmla="*/ 4297680 w 4800600"/>
              <a:gd name="connsiteY9-272" fmla="*/ 617220 h 1531620"/>
              <a:gd name="connsiteX10-273" fmla="*/ 4800600 w 4800600"/>
              <a:gd name="connsiteY10-274" fmla="*/ 0 h 1531620"/>
              <a:gd name="connsiteX11-275" fmla="*/ 4777740 w 4800600"/>
              <a:gd name="connsiteY11-276" fmla="*/ 1493520 h 1531620"/>
              <a:gd name="connsiteX12-277" fmla="*/ 4297680 w 4800600"/>
              <a:gd name="connsiteY12-278" fmla="*/ 1371600 h 1531620"/>
              <a:gd name="connsiteX13-279" fmla="*/ 3825240 w 4800600"/>
              <a:gd name="connsiteY13-280" fmla="*/ 1531620 h 1531620"/>
              <a:gd name="connsiteX14-281" fmla="*/ 3314700 w 4800600"/>
              <a:gd name="connsiteY14-282" fmla="*/ 1409700 h 1531620"/>
              <a:gd name="connsiteX15-283" fmla="*/ 2865120 w 4800600"/>
              <a:gd name="connsiteY15-284" fmla="*/ 1356360 h 1531620"/>
              <a:gd name="connsiteX16-285" fmla="*/ 2362200 w 4800600"/>
              <a:gd name="connsiteY16-286" fmla="*/ 1455420 h 1531620"/>
              <a:gd name="connsiteX17-287" fmla="*/ 1897380 w 4800600"/>
              <a:gd name="connsiteY17-288" fmla="*/ 1478280 h 1531620"/>
              <a:gd name="connsiteX18-289" fmla="*/ 1417320 w 4800600"/>
              <a:gd name="connsiteY18-290" fmla="*/ 1341120 h 1531620"/>
              <a:gd name="connsiteX19-291" fmla="*/ 938689 w 4800600"/>
              <a:gd name="connsiteY19-292" fmla="*/ 1272063 h 1531620"/>
              <a:gd name="connsiteX20-293" fmla="*/ 7620 w 4800600"/>
              <a:gd name="connsiteY20-294" fmla="*/ 1348740 h 1531620"/>
              <a:gd name="connsiteX0-295" fmla="*/ 7620 w 4800600"/>
              <a:gd name="connsiteY0-296" fmla="*/ 1348740 h 1543527"/>
              <a:gd name="connsiteX1-297" fmla="*/ 0 w 4800600"/>
              <a:gd name="connsiteY1-298" fmla="*/ 1028700 h 1543527"/>
              <a:gd name="connsiteX2-299" fmla="*/ 925830 w 4800600"/>
              <a:gd name="connsiteY2-300" fmla="*/ 474345 h 1543527"/>
              <a:gd name="connsiteX3-301" fmla="*/ 1407795 w 4800600"/>
              <a:gd name="connsiteY3-302" fmla="*/ 711993 h 1543527"/>
              <a:gd name="connsiteX4-303" fmla="*/ 1905000 w 4800600"/>
              <a:gd name="connsiteY4-304" fmla="*/ 563880 h 1543527"/>
              <a:gd name="connsiteX5-305" fmla="*/ 2369343 w 4800600"/>
              <a:gd name="connsiteY5-306" fmla="*/ 941070 h 1543527"/>
              <a:gd name="connsiteX6-307" fmla="*/ 2870359 w 4800600"/>
              <a:gd name="connsiteY6-308" fmla="*/ 1042035 h 1543527"/>
              <a:gd name="connsiteX7-309" fmla="*/ 3307080 w 4800600"/>
              <a:gd name="connsiteY7-310" fmla="*/ 762000 h 1543527"/>
              <a:gd name="connsiteX8-311" fmla="*/ 3825240 w 4800600"/>
              <a:gd name="connsiteY8-312" fmla="*/ 243840 h 1543527"/>
              <a:gd name="connsiteX9-313" fmla="*/ 4297680 w 4800600"/>
              <a:gd name="connsiteY9-314" fmla="*/ 617220 h 1543527"/>
              <a:gd name="connsiteX10-315" fmla="*/ 4800600 w 4800600"/>
              <a:gd name="connsiteY10-316" fmla="*/ 0 h 1543527"/>
              <a:gd name="connsiteX11-317" fmla="*/ 4777740 w 4800600"/>
              <a:gd name="connsiteY11-318" fmla="*/ 1493520 h 1543527"/>
              <a:gd name="connsiteX12-319" fmla="*/ 4297680 w 4800600"/>
              <a:gd name="connsiteY12-320" fmla="*/ 1371600 h 1543527"/>
              <a:gd name="connsiteX13-321" fmla="*/ 3830003 w 4800600"/>
              <a:gd name="connsiteY13-322" fmla="*/ 1543527 h 1543527"/>
              <a:gd name="connsiteX14-323" fmla="*/ 3314700 w 4800600"/>
              <a:gd name="connsiteY14-324" fmla="*/ 1409700 h 1543527"/>
              <a:gd name="connsiteX15-325" fmla="*/ 2865120 w 4800600"/>
              <a:gd name="connsiteY15-326" fmla="*/ 1356360 h 1543527"/>
              <a:gd name="connsiteX16-327" fmla="*/ 2362200 w 4800600"/>
              <a:gd name="connsiteY16-328" fmla="*/ 1455420 h 1543527"/>
              <a:gd name="connsiteX17-329" fmla="*/ 1897380 w 4800600"/>
              <a:gd name="connsiteY17-330" fmla="*/ 1478280 h 1543527"/>
              <a:gd name="connsiteX18-331" fmla="*/ 1417320 w 4800600"/>
              <a:gd name="connsiteY18-332" fmla="*/ 1341120 h 1543527"/>
              <a:gd name="connsiteX19-333" fmla="*/ 938689 w 4800600"/>
              <a:gd name="connsiteY19-334" fmla="*/ 1272063 h 1543527"/>
              <a:gd name="connsiteX20-335" fmla="*/ 7620 w 4800600"/>
              <a:gd name="connsiteY20-336" fmla="*/ 1348740 h 1543527"/>
              <a:gd name="connsiteX0-337" fmla="*/ 7620 w 4800600"/>
              <a:gd name="connsiteY0-338" fmla="*/ 1348740 h 1543527"/>
              <a:gd name="connsiteX1-339" fmla="*/ 0 w 4800600"/>
              <a:gd name="connsiteY1-340" fmla="*/ 1028700 h 1543527"/>
              <a:gd name="connsiteX2-341" fmla="*/ 925830 w 4800600"/>
              <a:gd name="connsiteY2-342" fmla="*/ 474345 h 1543527"/>
              <a:gd name="connsiteX3-343" fmla="*/ 1407795 w 4800600"/>
              <a:gd name="connsiteY3-344" fmla="*/ 711993 h 1543527"/>
              <a:gd name="connsiteX4-345" fmla="*/ 1905000 w 4800600"/>
              <a:gd name="connsiteY4-346" fmla="*/ 563880 h 1543527"/>
              <a:gd name="connsiteX5-347" fmla="*/ 2369343 w 4800600"/>
              <a:gd name="connsiteY5-348" fmla="*/ 941070 h 1543527"/>
              <a:gd name="connsiteX6-349" fmla="*/ 2870359 w 4800600"/>
              <a:gd name="connsiteY6-350" fmla="*/ 1042035 h 1543527"/>
              <a:gd name="connsiteX7-351" fmla="*/ 3307080 w 4800600"/>
              <a:gd name="connsiteY7-352" fmla="*/ 762000 h 1543527"/>
              <a:gd name="connsiteX8-353" fmla="*/ 3813334 w 4800600"/>
              <a:gd name="connsiteY8-354" fmla="*/ 274796 h 1543527"/>
              <a:gd name="connsiteX9-355" fmla="*/ 4297680 w 4800600"/>
              <a:gd name="connsiteY9-356" fmla="*/ 617220 h 1543527"/>
              <a:gd name="connsiteX10-357" fmla="*/ 4800600 w 4800600"/>
              <a:gd name="connsiteY10-358" fmla="*/ 0 h 1543527"/>
              <a:gd name="connsiteX11-359" fmla="*/ 4777740 w 4800600"/>
              <a:gd name="connsiteY11-360" fmla="*/ 1493520 h 1543527"/>
              <a:gd name="connsiteX12-361" fmla="*/ 4297680 w 4800600"/>
              <a:gd name="connsiteY12-362" fmla="*/ 1371600 h 1543527"/>
              <a:gd name="connsiteX13-363" fmla="*/ 3830003 w 4800600"/>
              <a:gd name="connsiteY13-364" fmla="*/ 1543527 h 1543527"/>
              <a:gd name="connsiteX14-365" fmla="*/ 3314700 w 4800600"/>
              <a:gd name="connsiteY14-366" fmla="*/ 1409700 h 1543527"/>
              <a:gd name="connsiteX15-367" fmla="*/ 2865120 w 4800600"/>
              <a:gd name="connsiteY15-368" fmla="*/ 1356360 h 1543527"/>
              <a:gd name="connsiteX16-369" fmla="*/ 2362200 w 4800600"/>
              <a:gd name="connsiteY16-370" fmla="*/ 1455420 h 1543527"/>
              <a:gd name="connsiteX17-371" fmla="*/ 1897380 w 4800600"/>
              <a:gd name="connsiteY17-372" fmla="*/ 1478280 h 1543527"/>
              <a:gd name="connsiteX18-373" fmla="*/ 1417320 w 4800600"/>
              <a:gd name="connsiteY18-374" fmla="*/ 1341120 h 1543527"/>
              <a:gd name="connsiteX19-375" fmla="*/ 938689 w 4800600"/>
              <a:gd name="connsiteY19-376" fmla="*/ 1272063 h 1543527"/>
              <a:gd name="connsiteX20-377" fmla="*/ 7620 w 4800600"/>
              <a:gd name="connsiteY20-378" fmla="*/ 1348740 h 1543527"/>
              <a:gd name="connsiteX0-379" fmla="*/ 7620 w 4800600"/>
              <a:gd name="connsiteY0-380" fmla="*/ 1348740 h 1543527"/>
              <a:gd name="connsiteX1-381" fmla="*/ 0 w 4800600"/>
              <a:gd name="connsiteY1-382" fmla="*/ 1028700 h 1543527"/>
              <a:gd name="connsiteX2-383" fmla="*/ 925830 w 4800600"/>
              <a:gd name="connsiteY2-384" fmla="*/ 474345 h 1543527"/>
              <a:gd name="connsiteX3-385" fmla="*/ 1407795 w 4800600"/>
              <a:gd name="connsiteY3-386" fmla="*/ 711993 h 1543527"/>
              <a:gd name="connsiteX4-387" fmla="*/ 1905000 w 4800600"/>
              <a:gd name="connsiteY4-388" fmla="*/ 563880 h 1543527"/>
              <a:gd name="connsiteX5-389" fmla="*/ 2369343 w 4800600"/>
              <a:gd name="connsiteY5-390" fmla="*/ 941070 h 1543527"/>
              <a:gd name="connsiteX6-391" fmla="*/ 2870359 w 4800600"/>
              <a:gd name="connsiteY6-392" fmla="*/ 1042035 h 1543527"/>
              <a:gd name="connsiteX7-393" fmla="*/ 3307080 w 4800600"/>
              <a:gd name="connsiteY7-394" fmla="*/ 762000 h 1543527"/>
              <a:gd name="connsiteX8-395" fmla="*/ 3808572 w 4800600"/>
              <a:gd name="connsiteY8-396" fmla="*/ 262889 h 1543527"/>
              <a:gd name="connsiteX9-397" fmla="*/ 4297680 w 4800600"/>
              <a:gd name="connsiteY9-398" fmla="*/ 617220 h 1543527"/>
              <a:gd name="connsiteX10-399" fmla="*/ 4800600 w 4800600"/>
              <a:gd name="connsiteY10-400" fmla="*/ 0 h 1543527"/>
              <a:gd name="connsiteX11-401" fmla="*/ 4777740 w 4800600"/>
              <a:gd name="connsiteY11-402" fmla="*/ 1493520 h 1543527"/>
              <a:gd name="connsiteX12-403" fmla="*/ 4297680 w 4800600"/>
              <a:gd name="connsiteY12-404" fmla="*/ 1371600 h 1543527"/>
              <a:gd name="connsiteX13-405" fmla="*/ 3830003 w 4800600"/>
              <a:gd name="connsiteY13-406" fmla="*/ 1543527 h 1543527"/>
              <a:gd name="connsiteX14-407" fmla="*/ 3314700 w 4800600"/>
              <a:gd name="connsiteY14-408" fmla="*/ 1409700 h 1543527"/>
              <a:gd name="connsiteX15-409" fmla="*/ 2865120 w 4800600"/>
              <a:gd name="connsiteY15-410" fmla="*/ 1356360 h 1543527"/>
              <a:gd name="connsiteX16-411" fmla="*/ 2362200 w 4800600"/>
              <a:gd name="connsiteY16-412" fmla="*/ 1455420 h 1543527"/>
              <a:gd name="connsiteX17-413" fmla="*/ 1897380 w 4800600"/>
              <a:gd name="connsiteY17-414" fmla="*/ 1478280 h 1543527"/>
              <a:gd name="connsiteX18-415" fmla="*/ 1417320 w 4800600"/>
              <a:gd name="connsiteY18-416" fmla="*/ 1341120 h 1543527"/>
              <a:gd name="connsiteX19-417" fmla="*/ 938689 w 4800600"/>
              <a:gd name="connsiteY19-418" fmla="*/ 1272063 h 1543527"/>
              <a:gd name="connsiteX20-419" fmla="*/ 7620 w 4800600"/>
              <a:gd name="connsiteY20-420" fmla="*/ 1348740 h 1543527"/>
              <a:gd name="connsiteX0-421" fmla="*/ 7620 w 4800600"/>
              <a:gd name="connsiteY0-422" fmla="*/ 1348740 h 1543527"/>
              <a:gd name="connsiteX1-423" fmla="*/ 0 w 4800600"/>
              <a:gd name="connsiteY1-424" fmla="*/ 1028700 h 1543527"/>
              <a:gd name="connsiteX2-425" fmla="*/ 925830 w 4800600"/>
              <a:gd name="connsiteY2-426" fmla="*/ 474345 h 1543527"/>
              <a:gd name="connsiteX3-427" fmla="*/ 1407795 w 4800600"/>
              <a:gd name="connsiteY3-428" fmla="*/ 711993 h 1543527"/>
              <a:gd name="connsiteX4-429" fmla="*/ 1905000 w 4800600"/>
              <a:gd name="connsiteY4-430" fmla="*/ 563880 h 1543527"/>
              <a:gd name="connsiteX5-431" fmla="*/ 2369343 w 4800600"/>
              <a:gd name="connsiteY5-432" fmla="*/ 941070 h 1543527"/>
              <a:gd name="connsiteX6-433" fmla="*/ 2870359 w 4800600"/>
              <a:gd name="connsiteY6-434" fmla="*/ 1042035 h 1543527"/>
              <a:gd name="connsiteX7-435" fmla="*/ 3328512 w 4800600"/>
              <a:gd name="connsiteY7-436" fmla="*/ 762000 h 1543527"/>
              <a:gd name="connsiteX8-437" fmla="*/ 3808572 w 4800600"/>
              <a:gd name="connsiteY8-438" fmla="*/ 262889 h 1543527"/>
              <a:gd name="connsiteX9-439" fmla="*/ 4297680 w 4800600"/>
              <a:gd name="connsiteY9-440" fmla="*/ 617220 h 1543527"/>
              <a:gd name="connsiteX10-441" fmla="*/ 4800600 w 4800600"/>
              <a:gd name="connsiteY10-442" fmla="*/ 0 h 1543527"/>
              <a:gd name="connsiteX11-443" fmla="*/ 4777740 w 4800600"/>
              <a:gd name="connsiteY11-444" fmla="*/ 1493520 h 1543527"/>
              <a:gd name="connsiteX12-445" fmla="*/ 4297680 w 4800600"/>
              <a:gd name="connsiteY12-446" fmla="*/ 1371600 h 1543527"/>
              <a:gd name="connsiteX13-447" fmla="*/ 3830003 w 4800600"/>
              <a:gd name="connsiteY13-448" fmla="*/ 1543527 h 1543527"/>
              <a:gd name="connsiteX14-449" fmla="*/ 3314700 w 4800600"/>
              <a:gd name="connsiteY14-450" fmla="*/ 1409700 h 1543527"/>
              <a:gd name="connsiteX15-451" fmla="*/ 2865120 w 4800600"/>
              <a:gd name="connsiteY15-452" fmla="*/ 1356360 h 1543527"/>
              <a:gd name="connsiteX16-453" fmla="*/ 2362200 w 4800600"/>
              <a:gd name="connsiteY16-454" fmla="*/ 1455420 h 1543527"/>
              <a:gd name="connsiteX17-455" fmla="*/ 1897380 w 4800600"/>
              <a:gd name="connsiteY17-456" fmla="*/ 1478280 h 1543527"/>
              <a:gd name="connsiteX18-457" fmla="*/ 1417320 w 4800600"/>
              <a:gd name="connsiteY18-458" fmla="*/ 1341120 h 1543527"/>
              <a:gd name="connsiteX19-459" fmla="*/ 938689 w 4800600"/>
              <a:gd name="connsiteY19-460" fmla="*/ 1272063 h 1543527"/>
              <a:gd name="connsiteX20-461" fmla="*/ 7620 w 4800600"/>
              <a:gd name="connsiteY20-462" fmla="*/ 1348740 h 1543527"/>
              <a:gd name="connsiteX0-463" fmla="*/ 7620 w 4800600"/>
              <a:gd name="connsiteY0-464" fmla="*/ 1348740 h 1543527"/>
              <a:gd name="connsiteX1-465" fmla="*/ 0 w 4800600"/>
              <a:gd name="connsiteY1-466" fmla="*/ 1028700 h 1543527"/>
              <a:gd name="connsiteX2-467" fmla="*/ 925830 w 4800600"/>
              <a:gd name="connsiteY2-468" fmla="*/ 474345 h 1543527"/>
              <a:gd name="connsiteX3-469" fmla="*/ 1407795 w 4800600"/>
              <a:gd name="connsiteY3-470" fmla="*/ 711993 h 1543527"/>
              <a:gd name="connsiteX4-471" fmla="*/ 1905000 w 4800600"/>
              <a:gd name="connsiteY4-472" fmla="*/ 563880 h 1543527"/>
              <a:gd name="connsiteX5-473" fmla="*/ 2369343 w 4800600"/>
              <a:gd name="connsiteY5-474" fmla="*/ 941070 h 1543527"/>
              <a:gd name="connsiteX6-475" fmla="*/ 2870359 w 4800600"/>
              <a:gd name="connsiteY6-476" fmla="*/ 1042035 h 1543527"/>
              <a:gd name="connsiteX7-477" fmla="*/ 3328512 w 4800600"/>
              <a:gd name="connsiteY7-478" fmla="*/ 762000 h 1543527"/>
              <a:gd name="connsiteX8-479" fmla="*/ 3808572 w 4800600"/>
              <a:gd name="connsiteY8-480" fmla="*/ 262889 h 1543527"/>
              <a:gd name="connsiteX9-481" fmla="*/ 4297680 w 4800600"/>
              <a:gd name="connsiteY9-482" fmla="*/ 617220 h 1543527"/>
              <a:gd name="connsiteX10-483" fmla="*/ 4800600 w 4800600"/>
              <a:gd name="connsiteY10-484" fmla="*/ 0 h 1543527"/>
              <a:gd name="connsiteX11-485" fmla="*/ 4789659 w 4800600"/>
              <a:gd name="connsiteY11-486" fmla="*/ 1499480 h 1543527"/>
              <a:gd name="connsiteX12-487" fmla="*/ 4297680 w 4800600"/>
              <a:gd name="connsiteY12-488" fmla="*/ 1371600 h 1543527"/>
              <a:gd name="connsiteX13-489" fmla="*/ 3830003 w 4800600"/>
              <a:gd name="connsiteY13-490" fmla="*/ 1543527 h 1543527"/>
              <a:gd name="connsiteX14-491" fmla="*/ 3314700 w 4800600"/>
              <a:gd name="connsiteY14-492" fmla="*/ 1409700 h 1543527"/>
              <a:gd name="connsiteX15-493" fmla="*/ 2865120 w 4800600"/>
              <a:gd name="connsiteY15-494" fmla="*/ 1356360 h 1543527"/>
              <a:gd name="connsiteX16-495" fmla="*/ 2362200 w 4800600"/>
              <a:gd name="connsiteY16-496" fmla="*/ 1455420 h 1543527"/>
              <a:gd name="connsiteX17-497" fmla="*/ 1897380 w 4800600"/>
              <a:gd name="connsiteY17-498" fmla="*/ 1478280 h 1543527"/>
              <a:gd name="connsiteX18-499" fmla="*/ 1417320 w 4800600"/>
              <a:gd name="connsiteY18-500" fmla="*/ 1341120 h 1543527"/>
              <a:gd name="connsiteX19-501" fmla="*/ 938689 w 4800600"/>
              <a:gd name="connsiteY19-502" fmla="*/ 1272063 h 1543527"/>
              <a:gd name="connsiteX20-503" fmla="*/ 7620 w 4800600"/>
              <a:gd name="connsiteY20-504" fmla="*/ 1348740 h 154352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4800600" h="1543527">
                <a:moveTo>
                  <a:pt x="7620" y="1348740"/>
                </a:moveTo>
                <a:lnTo>
                  <a:pt x="0" y="1028700"/>
                </a:lnTo>
                <a:lnTo>
                  <a:pt x="925830" y="474345"/>
                </a:lnTo>
                <a:lnTo>
                  <a:pt x="1407795" y="711993"/>
                </a:lnTo>
                <a:lnTo>
                  <a:pt x="1905000" y="563880"/>
                </a:lnTo>
                <a:lnTo>
                  <a:pt x="2369343" y="941070"/>
                </a:lnTo>
                <a:lnTo>
                  <a:pt x="2870359" y="1042035"/>
                </a:lnTo>
                <a:lnTo>
                  <a:pt x="3328512" y="762000"/>
                </a:lnTo>
                <a:lnTo>
                  <a:pt x="3808572" y="262889"/>
                </a:lnTo>
                <a:lnTo>
                  <a:pt x="4297680" y="617220"/>
                </a:lnTo>
                <a:lnTo>
                  <a:pt x="4800600" y="0"/>
                </a:lnTo>
                <a:lnTo>
                  <a:pt x="4789659" y="1499480"/>
                </a:lnTo>
                <a:lnTo>
                  <a:pt x="4297680" y="1371600"/>
                </a:lnTo>
                <a:lnTo>
                  <a:pt x="3830003" y="1543527"/>
                </a:lnTo>
                <a:lnTo>
                  <a:pt x="3314700" y="1409700"/>
                </a:lnTo>
                <a:lnTo>
                  <a:pt x="2865120" y="1356360"/>
                </a:lnTo>
                <a:lnTo>
                  <a:pt x="2362200" y="1455420"/>
                </a:lnTo>
                <a:lnTo>
                  <a:pt x="1897380" y="1478280"/>
                </a:lnTo>
                <a:lnTo>
                  <a:pt x="1417320" y="1341120"/>
                </a:lnTo>
                <a:lnTo>
                  <a:pt x="938689" y="1272063"/>
                </a:lnTo>
                <a:lnTo>
                  <a:pt x="7620" y="134874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1" name="任意多边形 10"/>
          <p:cNvSpPr/>
          <p:nvPr/>
        </p:nvSpPr>
        <p:spPr>
          <a:xfrm>
            <a:off x="1458913" y="1947863"/>
            <a:ext cx="5121275" cy="1104900"/>
          </a:xfrm>
          <a:custGeom>
            <a:avLst/>
            <a:gdLst>
              <a:gd name="connsiteX0" fmla="*/ 0 w 4806175"/>
              <a:gd name="connsiteY0" fmla="*/ 1037064 h 1037064"/>
              <a:gd name="connsiteX1" fmla="*/ 947854 w 4806175"/>
              <a:gd name="connsiteY1" fmla="*/ 457200 h 1037064"/>
              <a:gd name="connsiteX2" fmla="*/ 1438507 w 4806175"/>
              <a:gd name="connsiteY2" fmla="*/ 691376 h 1037064"/>
              <a:gd name="connsiteX3" fmla="*/ 1929161 w 4806175"/>
              <a:gd name="connsiteY3" fmla="*/ 546410 h 1037064"/>
              <a:gd name="connsiteX4" fmla="*/ 2419814 w 4806175"/>
              <a:gd name="connsiteY4" fmla="*/ 936703 h 1037064"/>
              <a:gd name="connsiteX5" fmla="*/ 2877014 w 4806175"/>
              <a:gd name="connsiteY5" fmla="*/ 1014761 h 1037064"/>
              <a:gd name="connsiteX6" fmla="*/ 3367668 w 4806175"/>
              <a:gd name="connsiteY6" fmla="*/ 735981 h 1037064"/>
              <a:gd name="connsiteX7" fmla="*/ 3824868 w 4806175"/>
              <a:gd name="connsiteY7" fmla="*/ 256478 h 1037064"/>
              <a:gd name="connsiteX8" fmla="*/ 4237463 w 4806175"/>
              <a:gd name="connsiteY8" fmla="*/ 702527 h 1037064"/>
              <a:gd name="connsiteX9" fmla="*/ 4806175 w 4806175"/>
              <a:gd name="connsiteY9" fmla="*/ 0 h 1037064"/>
              <a:gd name="connsiteX0-1" fmla="*/ 0 w 4806175"/>
              <a:gd name="connsiteY0-2" fmla="*/ 1037064 h 1037064"/>
              <a:gd name="connsiteX1-3" fmla="*/ 947854 w 4806175"/>
              <a:gd name="connsiteY1-4" fmla="*/ 457200 h 1037064"/>
              <a:gd name="connsiteX2-5" fmla="*/ 1438507 w 4806175"/>
              <a:gd name="connsiteY2-6" fmla="*/ 691376 h 1037064"/>
              <a:gd name="connsiteX3-7" fmla="*/ 1929161 w 4806175"/>
              <a:gd name="connsiteY3-8" fmla="*/ 546410 h 1037064"/>
              <a:gd name="connsiteX4-9" fmla="*/ 2419814 w 4806175"/>
              <a:gd name="connsiteY4-10" fmla="*/ 936703 h 1037064"/>
              <a:gd name="connsiteX5-11" fmla="*/ 2877014 w 4806175"/>
              <a:gd name="connsiteY5-12" fmla="*/ 1014761 h 1037064"/>
              <a:gd name="connsiteX6-13" fmla="*/ 3367668 w 4806175"/>
              <a:gd name="connsiteY6-14" fmla="*/ 735981 h 1037064"/>
              <a:gd name="connsiteX7-15" fmla="*/ 3824868 w 4806175"/>
              <a:gd name="connsiteY7-16" fmla="*/ 256478 h 1037064"/>
              <a:gd name="connsiteX8-17" fmla="*/ 4337475 w 4806175"/>
              <a:gd name="connsiteY8-18" fmla="*/ 597752 h 1037064"/>
              <a:gd name="connsiteX9-19" fmla="*/ 4806175 w 4806175"/>
              <a:gd name="connsiteY9-20" fmla="*/ 0 h 103706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4806175" h="1037064">
                <a:moveTo>
                  <a:pt x="0" y="1037064"/>
                </a:moveTo>
                <a:lnTo>
                  <a:pt x="947854" y="457200"/>
                </a:lnTo>
                <a:lnTo>
                  <a:pt x="1438507" y="691376"/>
                </a:lnTo>
                <a:lnTo>
                  <a:pt x="1929161" y="546410"/>
                </a:lnTo>
                <a:lnTo>
                  <a:pt x="2419814" y="936703"/>
                </a:lnTo>
                <a:lnTo>
                  <a:pt x="2877014" y="1014761"/>
                </a:lnTo>
                <a:lnTo>
                  <a:pt x="3367668" y="735981"/>
                </a:lnTo>
                <a:lnTo>
                  <a:pt x="3824868" y="256478"/>
                </a:lnTo>
                <a:lnTo>
                  <a:pt x="4337475" y="597752"/>
                </a:lnTo>
                <a:lnTo>
                  <a:pt x="4806175" y="0"/>
                </a:ln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2" name="任意多边形 11"/>
          <p:cNvSpPr/>
          <p:nvPr/>
        </p:nvSpPr>
        <p:spPr>
          <a:xfrm>
            <a:off x="1470025" y="3290888"/>
            <a:ext cx="5073650" cy="285750"/>
          </a:xfrm>
          <a:custGeom>
            <a:avLst/>
            <a:gdLst>
              <a:gd name="connsiteX0" fmla="*/ 0 w 4761571"/>
              <a:gd name="connsiteY0" fmla="*/ 66908 h 267629"/>
              <a:gd name="connsiteX1" fmla="*/ 925551 w 4761571"/>
              <a:gd name="connsiteY1" fmla="*/ 0 h 267629"/>
              <a:gd name="connsiteX2" fmla="*/ 1416205 w 4761571"/>
              <a:gd name="connsiteY2" fmla="*/ 66908 h 267629"/>
              <a:gd name="connsiteX3" fmla="*/ 1895707 w 4761571"/>
              <a:gd name="connsiteY3" fmla="*/ 200722 h 267629"/>
              <a:gd name="connsiteX4" fmla="*/ 2386361 w 4761571"/>
              <a:gd name="connsiteY4" fmla="*/ 178420 h 267629"/>
              <a:gd name="connsiteX5" fmla="*/ 2865863 w 4761571"/>
              <a:gd name="connsiteY5" fmla="*/ 66908 h 267629"/>
              <a:gd name="connsiteX6" fmla="*/ 3345366 w 4761571"/>
              <a:gd name="connsiteY6" fmla="*/ 144966 h 267629"/>
              <a:gd name="connsiteX7" fmla="*/ 3836020 w 4761571"/>
              <a:gd name="connsiteY7" fmla="*/ 267629 h 267629"/>
              <a:gd name="connsiteX8" fmla="*/ 4304371 w 4761571"/>
              <a:gd name="connsiteY8" fmla="*/ 100361 h 267629"/>
              <a:gd name="connsiteX9" fmla="*/ 4761571 w 4761571"/>
              <a:gd name="connsiteY9" fmla="*/ 211873 h 26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1571" h="267629">
                <a:moveTo>
                  <a:pt x="0" y="66908"/>
                </a:moveTo>
                <a:lnTo>
                  <a:pt x="925551" y="0"/>
                </a:lnTo>
                <a:lnTo>
                  <a:pt x="1416205" y="66908"/>
                </a:lnTo>
                <a:lnTo>
                  <a:pt x="1895707" y="200722"/>
                </a:lnTo>
                <a:lnTo>
                  <a:pt x="2386361" y="178420"/>
                </a:lnTo>
                <a:lnTo>
                  <a:pt x="2865863" y="66908"/>
                </a:lnTo>
                <a:lnTo>
                  <a:pt x="3345366" y="144966"/>
                </a:lnTo>
                <a:lnTo>
                  <a:pt x="3836020" y="267629"/>
                </a:lnTo>
                <a:lnTo>
                  <a:pt x="4304371" y="100361"/>
                </a:lnTo>
                <a:lnTo>
                  <a:pt x="4761571" y="211873"/>
                </a:lnTo>
              </a:path>
            </a:pathLst>
          </a:custGeom>
          <a:noFill/>
          <a:ln w="19050">
            <a:solidFill>
              <a:srgbClr val="1B88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13" name="组合 12"/>
          <p:cNvGrpSpPr/>
          <p:nvPr/>
        </p:nvGrpSpPr>
        <p:grpSpPr bwMode="auto">
          <a:xfrm>
            <a:off x="2390775" y="2360613"/>
            <a:ext cx="169863" cy="169862"/>
            <a:chOff x="2801434" y="2821296"/>
            <a:chExt cx="195766" cy="195766"/>
          </a:xfrm>
        </p:grpSpPr>
        <p:sp>
          <p:nvSpPr>
            <p:cNvPr id="14" name="椭圆 13"/>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5" name="椭圆 14"/>
            <p:cNvSpPr/>
            <p:nvPr/>
          </p:nvSpPr>
          <p:spPr>
            <a:xfrm>
              <a:off x="2849003" y="2868865"/>
              <a:ext cx="100628" cy="100627"/>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16" name="组合 15"/>
          <p:cNvGrpSpPr/>
          <p:nvPr/>
        </p:nvGrpSpPr>
        <p:grpSpPr bwMode="auto">
          <a:xfrm>
            <a:off x="2390775" y="3189288"/>
            <a:ext cx="169863" cy="169862"/>
            <a:chOff x="2801434" y="2821296"/>
            <a:chExt cx="195766" cy="195766"/>
          </a:xfrm>
        </p:grpSpPr>
        <p:sp>
          <p:nvSpPr>
            <p:cNvPr id="17" name="椭圆 16"/>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8" name="椭圆 17"/>
            <p:cNvSpPr/>
            <p:nvPr/>
          </p:nvSpPr>
          <p:spPr>
            <a:xfrm>
              <a:off x="2849003" y="2868865"/>
              <a:ext cx="100628" cy="100627"/>
            </a:xfrm>
            <a:prstGeom prst="ellipse">
              <a:avLst/>
            </a:prstGeom>
            <a:gradFill flip="none" rotWithShape="1">
              <a:gsLst>
                <a:gs pos="100000">
                  <a:srgbClr val="10BDCD"/>
                </a:gs>
                <a:gs pos="0">
                  <a:srgbClr val="1B888F"/>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19" name="组合 18"/>
          <p:cNvGrpSpPr/>
          <p:nvPr/>
        </p:nvGrpSpPr>
        <p:grpSpPr bwMode="auto">
          <a:xfrm>
            <a:off x="2898775" y="3276600"/>
            <a:ext cx="168275" cy="169863"/>
            <a:chOff x="2801434" y="2821296"/>
            <a:chExt cx="195766" cy="195766"/>
          </a:xfrm>
        </p:grpSpPr>
        <p:sp>
          <p:nvSpPr>
            <p:cNvPr id="20" name="椭圆 19"/>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1" name="椭圆 20"/>
            <p:cNvSpPr/>
            <p:nvPr/>
          </p:nvSpPr>
          <p:spPr>
            <a:xfrm>
              <a:off x="2849452" y="2868865"/>
              <a:ext cx="99730" cy="100628"/>
            </a:xfrm>
            <a:prstGeom prst="ellipse">
              <a:avLst/>
            </a:prstGeom>
            <a:gradFill flip="none" rotWithShape="1">
              <a:gsLst>
                <a:gs pos="100000">
                  <a:srgbClr val="10BDCD"/>
                </a:gs>
                <a:gs pos="0">
                  <a:srgbClr val="1B888F"/>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22" name="组合 21"/>
          <p:cNvGrpSpPr/>
          <p:nvPr/>
        </p:nvGrpSpPr>
        <p:grpSpPr bwMode="auto">
          <a:xfrm>
            <a:off x="2898775" y="2586038"/>
            <a:ext cx="168275" cy="169862"/>
            <a:chOff x="2801434" y="2821296"/>
            <a:chExt cx="195766" cy="195766"/>
          </a:xfrm>
        </p:grpSpPr>
        <p:sp>
          <p:nvSpPr>
            <p:cNvPr id="23" name="椭圆 22"/>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4" name="椭圆 23"/>
            <p:cNvSpPr/>
            <p:nvPr/>
          </p:nvSpPr>
          <p:spPr>
            <a:xfrm>
              <a:off x="2849452" y="2868865"/>
              <a:ext cx="99730" cy="100627"/>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25" name="组合 24"/>
          <p:cNvGrpSpPr/>
          <p:nvPr/>
        </p:nvGrpSpPr>
        <p:grpSpPr bwMode="auto">
          <a:xfrm>
            <a:off x="3427413" y="2441575"/>
            <a:ext cx="169862" cy="169863"/>
            <a:chOff x="2801434" y="2821296"/>
            <a:chExt cx="195766" cy="195766"/>
          </a:xfrm>
        </p:grpSpPr>
        <p:sp>
          <p:nvSpPr>
            <p:cNvPr id="26" name="椭圆 25"/>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7" name="椭圆 26"/>
            <p:cNvSpPr/>
            <p:nvPr/>
          </p:nvSpPr>
          <p:spPr>
            <a:xfrm>
              <a:off x="2849003" y="2868865"/>
              <a:ext cx="100627" cy="100628"/>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28" name="组合 27"/>
          <p:cNvGrpSpPr/>
          <p:nvPr/>
        </p:nvGrpSpPr>
        <p:grpSpPr bwMode="auto">
          <a:xfrm>
            <a:off x="3427413" y="3411538"/>
            <a:ext cx="169862" cy="169862"/>
            <a:chOff x="2801434" y="2821296"/>
            <a:chExt cx="195766" cy="195766"/>
          </a:xfrm>
        </p:grpSpPr>
        <p:sp>
          <p:nvSpPr>
            <p:cNvPr id="29" name="椭圆 28"/>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0" name="椭圆 29"/>
            <p:cNvSpPr/>
            <p:nvPr/>
          </p:nvSpPr>
          <p:spPr>
            <a:xfrm>
              <a:off x="2849003" y="2868865"/>
              <a:ext cx="100627" cy="100627"/>
            </a:xfrm>
            <a:prstGeom prst="ellipse">
              <a:avLst/>
            </a:prstGeom>
            <a:gradFill flip="none" rotWithShape="1">
              <a:gsLst>
                <a:gs pos="100000">
                  <a:srgbClr val="10BDCD"/>
                </a:gs>
                <a:gs pos="0">
                  <a:srgbClr val="1B888F"/>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31" name="组合 30"/>
          <p:cNvGrpSpPr/>
          <p:nvPr/>
        </p:nvGrpSpPr>
        <p:grpSpPr bwMode="auto">
          <a:xfrm>
            <a:off x="3922713" y="3402013"/>
            <a:ext cx="169862" cy="169862"/>
            <a:chOff x="2801434" y="2821296"/>
            <a:chExt cx="195766" cy="195766"/>
          </a:xfrm>
        </p:grpSpPr>
        <p:sp>
          <p:nvSpPr>
            <p:cNvPr id="32" name="椭圆 31"/>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3" name="椭圆 32"/>
            <p:cNvSpPr/>
            <p:nvPr/>
          </p:nvSpPr>
          <p:spPr>
            <a:xfrm>
              <a:off x="2849003" y="2868865"/>
              <a:ext cx="100627" cy="100627"/>
            </a:xfrm>
            <a:prstGeom prst="ellipse">
              <a:avLst/>
            </a:prstGeom>
            <a:gradFill flip="none" rotWithShape="1">
              <a:gsLst>
                <a:gs pos="100000">
                  <a:srgbClr val="10BDCD"/>
                </a:gs>
                <a:gs pos="0">
                  <a:srgbClr val="1B888F"/>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34" name="组合 33"/>
          <p:cNvGrpSpPr/>
          <p:nvPr/>
        </p:nvGrpSpPr>
        <p:grpSpPr bwMode="auto">
          <a:xfrm>
            <a:off x="3922713" y="2819400"/>
            <a:ext cx="169862" cy="169863"/>
            <a:chOff x="2801434" y="2821296"/>
            <a:chExt cx="195766" cy="195766"/>
          </a:xfrm>
        </p:grpSpPr>
        <p:sp>
          <p:nvSpPr>
            <p:cNvPr id="35" name="椭圆 34"/>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6" name="椭圆 35"/>
            <p:cNvSpPr/>
            <p:nvPr/>
          </p:nvSpPr>
          <p:spPr>
            <a:xfrm>
              <a:off x="2849003" y="2868865"/>
              <a:ext cx="100627" cy="100628"/>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37" name="组合 36"/>
          <p:cNvGrpSpPr/>
          <p:nvPr/>
        </p:nvGrpSpPr>
        <p:grpSpPr bwMode="auto">
          <a:xfrm>
            <a:off x="4452938" y="2943225"/>
            <a:ext cx="169862" cy="169863"/>
            <a:chOff x="2801434" y="2821296"/>
            <a:chExt cx="195766" cy="195766"/>
          </a:xfrm>
        </p:grpSpPr>
        <p:sp>
          <p:nvSpPr>
            <p:cNvPr id="38" name="椭圆 37"/>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39" name="椭圆 38"/>
            <p:cNvSpPr/>
            <p:nvPr/>
          </p:nvSpPr>
          <p:spPr>
            <a:xfrm>
              <a:off x="2849003" y="2868865"/>
              <a:ext cx="100627" cy="100628"/>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40" name="组合 39"/>
          <p:cNvGrpSpPr/>
          <p:nvPr/>
        </p:nvGrpSpPr>
        <p:grpSpPr bwMode="auto">
          <a:xfrm>
            <a:off x="4452938" y="3282950"/>
            <a:ext cx="169862" cy="169863"/>
            <a:chOff x="2801434" y="2821296"/>
            <a:chExt cx="195766" cy="195766"/>
          </a:xfrm>
        </p:grpSpPr>
        <p:sp>
          <p:nvSpPr>
            <p:cNvPr id="41" name="椭圆 40"/>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2" name="椭圆 41"/>
            <p:cNvSpPr/>
            <p:nvPr/>
          </p:nvSpPr>
          <p:spPr>
            <a:xfrm>
              <a:off x="2849003" y="2868865"/>
              <a:ext cx="100627" cy="100628"/>
            </a:xfrm>
            <a:prstGeom prst="ellipse">
              <a:avLst/>
            </a:prstGeom>
            <a:gradFill flip="none" rotWithShape="1">
              <a:gsLst>
                <a:gs pos="100000">
                  <a:srgbClr val="10BDCD"/>
                </a:gs>
                <a:gs pos="0">
                  <a:srgbClr val="1B888F"/>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43" name="组合 42"/>
          <p:cNvGrpSpPr/>
          <p:nvPr/>
        </p:nvGrpSpPr>
        <p:grpSpPr bwMode="auto">
          <a:xfrm>
            <a:off x="4940300" y="3359150"/>
            <a:ext cx="169863" cy="169863"/>
            <a:chOff x="2801434" y="2821296"/>
            <a:chExt cx="195766" cy="195766"/>
          </a:xfrm>
        </p:grpSpPr>
        <p:sp>
          <p:nvSpPr>
            <p:cNvPr id="44" name="椭圆 43"/>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5" name="椭圆 44"/>
            <p:cNvSpPr/>
            <p:nvPr/>
          </p:nvSpPr>
          <p:spPr>
            <a:xfrm>
              <a:off x="2849003" y="2868865"/>
              <a:ext cx="100628" cy="100628"/>
            </a:xfrm>
            <a:prstGeom prst="ellipse">
              <a:avLst/>
            </a:prstGeom>
            <a:gradFill flip="none" rotWithShape="1">
              <a:gsLst>
                <a:gs pos="100000">
                  <a:srgbClr val="10BDCD"/>
                </a:gs>
                <a:gs pos="0">
                  <a:srgbClr val="1B888F"/>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46" name="组合 45"/>
          <p:cNvGrpSpPr/>
          <p:nvPr/>
        </p:nvGrpSpPr>
        <p:grpSpPr bwMode="auto">
          <a:xfrm>
            <a:off x="4940300" y="2649538"/>
            <a:ext cx="169863" cy="168275"/>
            <a:chOff x="2801434" y="2821296"/>
            <a:chExt cx="195766" cy="195766"/>
          </a:xfrm>
        </p:grpSpPr>
        <p:sp>
          <p:nvSpPr>
            <p:cNvPr id="47" name="椭圆 46"/>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8" name="椭圆 47"/>
            <p:cNvSpPr/>
            <p:nvPr/>
          </p:nvSpPr>
          <p:spPr>
            <a:xfrm>
              <a:off x="2849003" y="2869314"/>
              <a:ext cx="100628" cy="99730"/>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49" name="组合 48"/>
          <p:cNvGrpSpPr/>
          <p:nvPr/>
        </p:nvGrpSpPr>
        <p:grpSpPr bwMode="auto">
          <a:xfrm>
            <a:off x="5478463" y="2120900"/>
            <a:ext cx="169862" cy="169863"/>
            <a:chOff x="2801434" y="2821296"/>
            <a:chExt cx="195766" cy="195766"/>
          </a:xfrm>
        </p:grpSpPr>
        <p:sp>
          <p:nvSpPr>
            <p:cNvPr id="50" name="椭圆 49"/>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51" name="椭圆 50"/>
            <p:cNvSpPr/>
            <p:nvPr/>
          </p:nvSpPr>
          <p:spPr>
            <a:xfrm>
              <a:off x="2849003" y="2868865"/>
              <a:ext cx="100627" cy="100628"/>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52" name="组合 51"/>
          <p:cNvGrpSpPr/>
          <p:nvPr/>
        </p:nvGrpSpPr>
        <p:grpSpPr bwMode="auto">
          <a:xfrm>
            <a:off x="5980113" y="3313113"/>
            <a:ext cx="169862" cy="169862"/>
            <a:chOff x="2801434" y="2821296"/>
            <a:chExt cx="195766" cy="195766"/>
          </a:xfrm>
        </p:grpSpPr>
        <p:sp>
          <p:nvSpPr>
            <p:cNvPr id="53" name="椭圆 52"/>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54" name="椭圆 53"/>
            <p:cNvSpPr/>
            <p:nvPr/>
          </p:nvSpPr>
          <p:spPr>
            <a:xfrm>
              <a:off x="2849003" y="2868865"/>
              <a:ext cx="100627" cy="100627"/>
            </a:xfrm>
            <a:prstGeom prst="ellipse">
              <a:avLst/>
            </a:prstGeom>
            <a:gradFill flip="none" rotWithShape="1">
              <a:gsLst>
                <a:gs pos="100000">
                  <a:srgbClr val="10BDCD"/>
                </a:gs>
                <a:gs pos="0">
                  <a:srgbClr val="1B888F"/>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55" name="组合 54"/>
          <p:cNvGrpSpPr/>
          <p:nvPr/>
        </p:nvGrpSpPr>
        <p:grpSpPr bwMode="auto">
          <a:xfrm>
            <a:off x="5980113" y="2501900"/>
            <a:ext cx="169862" cy="169863"/>
            <a:chOff x="2801434" y="2821296"/>
            <a:chExt cx="195766" cy="195766"/>
          </a:xfrm>
        </p:grpSpPr>
        <p:sp>
          <p:nvSpPr>
            <p:cNvPr id="56" name="椭圆 55"/>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57" name="椭圆 56"/>
            <p:cNvSpPr/>
            <p:nvPr/>
          </p:nvSpPr>
          <p:spPr>
            <a:xfrm>
              <a:off x="2849003" y="2868865"/>
              <a:ext cx="100627" cy="100628"/>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58" name="组合 57"/>
          <p:cNvGrpSpPr/>
          <p:nvPr/>
        </p:nvGrpSpPr>
        <p:grpSpPr bwMode="auto">
          <a:xfrm>
            <a:off x="6492875" y="3435350"/>
            <a:ext cx="169863" cy="169863"/>
            <a:chOff x="2801434" y="2821296"/>
            <a:chExt cx="195766" cy="195766"/>
          </a:xfrm>
        </p:grpSpPr>
        <p:sp>
          <p:nvSpPr>
            <p:cNvPr id="59" name="椭圆 58"/>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60" name="椭圆 59"/>
            <p:cNvSpPr/>
            <p:nvPr/>
          </p:nvSpPr>
          <p:spPr>
            <a:xfrm>
              <a:off x="2849003" y="2868865"/>
              <a:ext cx="100628" cy="100628"/>
            </a:xfrm>
            <a:prstGeom prst="ellipse">
              <a:avLst/>
            </a:prstGeom>
            <a:gradFill flip="none" rotWithShape="1">
              <a:gsLst>
                <a:gs pos="100000">
                  <a:srgbClr val="10BDCD"/>
                </a:gs>
                <a:gs pos="0">
                  <a:srgbClr val="1B888F"/>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61" name="组合 60"/>
          <p:cNvGrpSpPr/>
          <p:nvPr/>
        </p:nvGrpSpPr>
        <p:grpSpPr bwMode="auto">
          <a:xfrm>
            <a:off x="6513513" y="1866900"/>
            <a:ext cx="169862" cy="169863"/>
            <a:chOff x="2801434" y="2821296"/>
            <a:chExt cx="195766" cy="195766"/>
          </a:xfrm>
        </p:grpSpPr>
        <p:sp>
          <p:nvSpPr>
            <p:cNvPr id="62" name="椭圆 61"/>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63" name="椭圆 62"/>
            <p:cNvSpPr/>
            <p:nvPr/>
          </p:nvSpPr>
          <p:spPr>
            <a:xfrm>
              <a:off x="2849003" y="2868865"/>
              <a:ext cx="100627" cy="100628"/>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64" name="组合 63"/>
          <p:cNvGrpSpPr/>
          <p:nvPr/>
        </p:nvGrpSpPr>
        <p:grpSpPr bwMode="auto">
          <a:xfrm>
            <a:off x="5478463" y="3481388"/>
            <a:ext cx="169862" cy="169862"/>
            <a:chOff x="2801434" y="2821296"/>
            <a:chExt cx="195766" cy="195766"/>
          </a:xfrm>
        </p:grpSpPr>
        <p:sp>
          <p:nvSpPr>
            <p:cNvPr id="65" name="椭圆 64"/>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66" name="椭圆 65"/>
            <p:cNvSpPr/>
            <p:nvPr/>
          </p:nvSpPr>
          <p:spPr>
            <a:xfrm>
              <a:off x="2849003" y="2868865"/>
              <a:ext cx="100627" cy="100627"/>
            </a:xfrm>
            <a:prstGeom prst="ellipse">
              <a:avLst/>
            </a:prstGeom>
            <a:gradFill flip="none" rotWithShape="1">
              <a:gsLst>
                <a:gs pos="100000">
                  <a:srgbClr val="10BDCD"/>
                </a:gs>
                <a:gs pos="0">
                  <a:srgbClr val="1B888F"/>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67" name="组合 66"/>
          <p:cNvGrpSpPr/>
          <p:nvPr/>
        </p:nvGrpSpPr>
        <p:grpSpPr bwMode="auto">
          <a:xfrm>
            <a:off x="1485900" y="4083050"/>
            <a:ext cx="5607050" cy="293688"/>
            <a:chOff x="1485265" y="3124223"/>
            <a:chExt cx="5607015" cy="294401"/>
          </a:xfrm>
        </p:grpSpPr>
        <p:cxnSp>
          <p:nvCxnSpPr>
            <p:cNvPr id="68" name="直接连接符 67"/>
            <p:cNvCxnSpPr/>
            <p:nvPr/>
          </p:nvCxnSpPr>
          <p:spPr>
            <a:xfrm>
              <a:off x="1485265" y="3124223"/>
              <a:ext cx="560701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036" name="TextBox 139"/>
            <p:cNvSpPr txBox="1">
              <a:spLocks noChangeArrowheads="1"/>
            </p:cNvSpPr>
            <p:nvPr/>
          </p:nvSpPr>
          <p:spPr bwMode="auto">
            <a:xfrm>
              <a:off x="6314010"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rgbClr val="000000"/>
                  </a:solidFill>
                  <a:latin typeface="Arial" panose="020B0604020202020204" pitchFamily="34" charset="0"/>
                  <a:cs typeface="Arial" panose="020B0604020202020204" pitchFamily="34" charset="0"/>
                </a:rPr>
                <a:t>2013</a:t>
              </a:r>
              <a:endParaRPr lang="zh-CN" altLang="en-US" sz="1000">
                <a:solidFill>
                  <a:srgbClr val="000000"/>
                </a:solidFill>
                <a:latin typeface="Arial" panose="020B0604020202020204" pitchFamily="34" charset="0"/>
                <a:cs typeface="Arial" panose="020B0604020202020204" pitchFamily="34" charset="0"/>
              </a:endParaRPr>
            </a:p>
          </p:txBody>
        </p:sp>
        <p:sp>
          <p:nvSpPr>
            <p:cNvPr id="41037" name="TextBox 141"/>
            <p:cNvSpPr txBox="1">
              <a:spLocks noChangeArrowheads="1"/>
            </p:cNvSpPr>
            <p:nvPr/>
          </p:nvSpPr>
          <p:spPr bwMode="auto">
            <a:xfrm>
              <a:off x="5298298"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rgbClr val="000000"/>
                  </a:solidFill>
                  <a:latin typeface="Arial" panose="020B0604020202020204" pitchFamily="34" charset="0"/>
                  <a:cs typeface="Arial" panose="020B0604020202020204" pitchFamily="34" charset="0"/>
                </a:rPr>
                <a:t>2012</a:t>
              </a:r>
              <a:endParaRPr lang="zh-CN" altLang="en-US" sz="1000">
                <a:solidFill>
                  <a:srgbClr val="000000"/>
                </a:solidFill>
                <a:latin typeface="Arial" panose="020B0604020202020204" pitchFamily="34" charset="0"/>
                <a:cs typeface="Arial" panose="020B0604020202020204" pitchFamily="34" charset="0"/>
              </a:endParaRPr>
            </a:p>
          </p:txBody>
        </p:sp>
        <p:sp>
          <p:nvSpPr>
            <p:cNvPr id="41038" name="TextBox 142"/>
            <p:cNvSpPr txBox="1">
              <a:spLocks noChangeArrowheads="1"/>
            </p:cNvSpPr>
            <p:nvPr/>
          </p:nvSpPr>
          <p:spPr bwMode="auto">
            <a:xfrm>
              <a:off x="4282586"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rgbClr val="000000"/>
                  </a:solidFill>
                  <a:latin typeface="Arial" panose="020B0604020202020204" pitchFamily="34" charset="0"/>
                  <a:cs typeface="Arial" panose="020B0604020202020204" pitchFamily="34" charset="0"/>
                </a:rPr>
                <a:t>2011</a:t>
              </a:r>
              <a:endParaRPr lang="zh-CN" altLang="en-US" sz="1000">
                <a:solidFill>
                  <a:srgbClr val="000000"/>
                </a:solidFill>
                <a:latin typeface="Arial" panose="020B0604020202020204" pitchFamily="34" charset="0"/>
                <a:cs typeface="Arial" panose="020B0604020202020204" pitchFamily="34" charset="0"/>
              </a:endParaRPr>
            </a:p>
          </p:txBody>
        </p:sp>
        <p:sp>
          <p:nvSpPr>
            <p:cNvPr id="41039" name="TextBox 143"/>
            <p:cNvSpPr txBox="1">
              <a:spLocks noChangeArrowheads="1"/>
            </p:cNvSpPr>
            <p:nvPr/>
          </p:nvSpPr>
          <p:spPr bwMode="auto">
            <a:xfrm>
              <a:off x="3266874"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rgbClr val="000000"/>
                  </a:solidFill>
                  <a:latin typeface="Arial" panose="020B0604020202020204" pitchFamily="34" charset="0"/>
                  <a:cs typeface="Arial" panose="020B0604020202020204" pitchFamily="34" charset="0"/>
                </a:rPr>
                <a:t>2010</a:t>
              </a:r>
              <a:endParaRPr lang="zh-CN" altLang="en-US" sz="1000">
                <a:solidFill>
                  <a:srgbClr val="000000"/>
                </a:solidFill>
                <a:latin typeface="Arial" panose="020B0604020202020204" pitchFamily="34" charset="0"/>
                <a:cs typeface="Arial" panose="020B0604020202020204" pitchFamily="34" charset="0"/>
              </a:endParaRPr>
            </a:p>
          </p:txBody>
        </p:sp>
        <p:sp>
          <p:nvSpPr>
            <p:cNvPr id="41040" name="TextBox 144"/>
            <p:cNvSpPr txBox="1">
              <a:spLocks noChangeArrowheads="1"/>
            </p:cNvSpPr>
            <p:nvPr/>
          </p:nvSpPr>
          <p:spPr bwMode="auto">
            <a:xfrm>
              <a:off x="2251162" y="3156268"/>
              <a:ext cx="497384" cy="262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rgbClr val="000000"/>
                  </a:solidFill>
                  <a:latin typeface="Arial" panose="020B0604020202020204" pitchFamily="34" charset="0"/>
                  <a:cs typeface="Arial" panose="020B0604020202020204" pitchFamily="34" charset="0"/>
                </a:rPr>
                <a:t>2009</a:t>
              </a:r>
              <a:endParaRPr lang="zh-CN" altLang="en-US" sz="1000">
                <a:solidFill>
                  <a:srgbClr val="000000"/>
                </a:solidFill>
                <a:latin typeface="Arial" panose="020B0604020202020204" pitchFamily="34" charset="0"/>
                <a:cs typeface="Arial" panose="020B0604020202020204" pitchFamily="34" charset="0"/>
              </a:endParaRPr>
            </a:p>
          </p:txBody>
        </p:sp>
      </p:grpSp>
      <p:grpSp>
        <p:nvGrpSpPr>
          <p:cNvPr id="74" name="组合 73"/>
          <p:cNvGrpSpPr/>
          <p:nvPr/>
        </p:nvGrpSpPr>
        <p:grpSpPr bwMode="auto">
          <a:xfrm>
            <a:off x="922338" y="1662113"/>
            <a:ext cx="566737" cy="2465387"/>
            <a:chOff x="922185" y="703854"/>
            <a:chExt cx="567329" cy="2465909"/>
          </a:xfrm>
        </p:grpSpPr>
        <p:grpSp>
          <p:nvGrpSpPr>
            <p:cNvPr id="41006" name="组合 169"/>
            <p:cNvGrpSpPr/>
            <p:nvPr/>
          </p:nvGrpSpPr>
          <p:grpSpPr bwMode="auto">
            <a:xfrm>
              <a:off x="1404931" y="828859"/>
              <a:ext cx="84583" cy="2289248"/>
              <a:chOff x="2343150" y="1272520"/>
              <a:chExt cx="133832" cy="2472166"/>
            </a:xfrm>
          </p:grpSpPr>
          <p:cxnSp>
            <p:nvCxnSpPr>
              <p:cNvPr id="88" name="直接连接符 87"/>
              <p:cNvCxnSpPr/>
              <p:nvPr/>
            </p:nvCxnSpPr>
            <p:spPr>
              <a:xfrm flipH="1">
                <a:off x="2343717" y="3743885"/>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2343717" y="357927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2343717" y="341466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2343717" y="325004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2343717" y="3085436"/>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2343717" y="2920824"/>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2343717" y="275621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2343717" y="2589885"/>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2343717" y="242527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2343717" y="226066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2343717" y="209604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2343717" y="1931436"/>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2343717" y="1766824"/>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2343717" y="1602212"/>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a:off x="2343717" y="1437600"/>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a:off x="2343717" y="1272988"/>
                <a:ext cx="13326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76" name="直接连接符 75"/>
            <p:cNvCxnSpPr/>
            <p:nvPr/>
          </p:nvCxnSpPr>
          <p:spPr>
            <a:xfrm>
              <a:off x="1487925" y="981725"/>
              <a:ext cx="0" cy="2141991"/>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1008" name="组合 148"/>
            <p:cNvGrpSpPr/>
            <p:nvPr/>
          </p:nvGrpSpPr>
          <p:grpSpPr bwMode="auto">
            <a:xfrm>
              <a:off x="922185" y="703854"/>
              <a:ext cx="510076" cy="2465909"/>
              <a:chOff x="1208709" y="1807829"/>
              <a:chExt cx="478706" cy="2314251"/>
            </a:xfrm>
          </p:grpSpPr>
          <p:sp>
            <p:nvSpPr>
              <p:cNvPr id="41010" name="TextBox 33"/>
              <p:cNvSpPr txBox="1">
                <a:spLocks noChangeArrowheads="1"/>
              </p:cNvSpPr>
              <p:nvPr/>
            </p:nvSpPr>
            <p:spPr bwMode="auto">
              <a:xfrm>
                <a:off x="1208709" y="3891002"/>
                <a:ext cx="346317"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rgbClr val="000000"/>
                    </a:solidFill>
                    <a:latin typeface="Arial Unicode MS" panose="020B0604020202020204" charset="-122"/>
                    <a:ea typeface="Arial Unicode MS" panose="020B0604020202020204" charset="-122"/>
                  </a:rPr>
                  <a:t>0%</a:t>
                </a:r>
                <a:endParaRPr lang="zh-CN" altLang="en-US" sz="1000">
                  <a:solidFill>
                    <a:srgbClr val="000000"/>
                  </a:solidFill>
                  <a:latin typeface="Arial Unicode MS" panose="020B0604020202020204" charset="-122"/>
                  <a:ea typeface="Arial Unicode MS" panose="020B0604020202020204" charset="-122"/>
                </a:endParaRPr>
              </a:p>
            </p:txBody>
          </p:sp>
          <p:sp>
            <p:nvSpPr>
              <p:cNvPr id="41011" name="TextBox 34"/>
              <p:cNvSpPr txBox="1">
                <a:spLocks noChangeArrowheads="1"/>
              </p:cNvSpPr>
              <p:nvPr/>
            </p:nvSpPr>
            <p:spPr bwMode="auto">
              <a:xfrm>
                <a:off x="1208709" y="3632856"/>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rgbClr val="000000"/>
                    </a:solidFill>
                    <a:latin typeface="Arial Unicode MS" panose="020B0604020202020204" charset="-122"/>
                    <a:ea typeface="Arial Unicode MS" panose="020B0604020202020204" charset="-122"/>
                  </a:rPr>
                  <a:t>20%</a:t>
                </a:r>
                <a:endParaRPr lang="zh-CN" altLang="en-US" sz="1000">
                  <a:solidFill>
                    <a:srgbClr val="000000"/>
                  </a:solidFill>
                  <a:latin typeface="Arial Unicode MS" panose="020B0604020202020204" charset="-122"/>
                  <a:ea typeface="Arial Unicode MS" panose="020B0604020202020204" charset="-122"/>
                </a:endParaRPr>
              </a:p>
            </p:txBody>
          </p:sp>
          <p:sp>
            <p:nvSpPr>
              <p:cNvPr id="41012" name="TextBox 35"/>
              <p:cNvSpPr txBox="1">
                <a:spLocks noChangeArrowheads="1"/>
              </p:cNvSpPr>
              <p:nvPr/>
            </p:nvSpPr>
            <p:spPr bwMode="auto">
              <a:xfrm>
                <a:off x="1208709" y="3374710"/>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rgbClr val="000000"/>
                    </a:solidFill>
                    <a:latin typeface="Arial Unicode MS" panose="020B0604020202020204" charset="-122"/>
                    <a:ea typeface="Arial Unicode MS" panose="020B0604020202020204" charset="-122"/>
                  </a:rPr>
                  <a:t>40%</a:t>
                </a:r>
                <a:endParaRPr lang="zh-CN" altLang="en-US" sz="1000">
                  <a:solidFill>
                    <a:srgbClr val="000000"/>
                  </a:solidFill>
                  <a:latin typeface="Arial Unicode MS" panose="020B0604020202020204" charset="-122"/>
                  <a:ea typeface="Arial Unicode MS" panose="020B0604020202020204" charset="-122"/>
                </a:endParaRPr>
              </a:p>
            </p:txBody>
          </p:sp>
          <p:sp>
            <p:nvSpPr>
              <p:cNvPr id="41013" name="TextBox 36"/>
              <p:cNvSpPr txBox="1">
                <a:spLocks noChangeArrowheads="1"/>
              </p:cNvSpPr>
              <p:nvPr/>
            </p:nvSpPr>
            <p:spPr bwMode="auto">
              <a:xfrm>
                <a:off x="1208709" y="3116564"/>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rgbClr val="000000"/>
                    </a:solidFill>
                    <a:latin typeface="Arial Unicode MS" panose="020B0604020202020204" charset="-122"/>
                    <a:ea typeface="Arial Unicode MS" panose="020B0604020202020204" charset="-122"/>
                  </a:rPr>
                  <a:t>60%</a:t>
                </a:r>
                <a:endParaRPr lang="zh-CN" altLang="en-US" sz="1000">
                  <a:solidFill>
                    <a:srgbClr val="000000"/>
                  </a:solidFill>
                  <a:latin typeface="Arial Unicode MS" panose="020B0604020202020204" charset="-122"/>
                  <a:ea typeface="Arial Unicode MS" panose="020B0604020202020204" charset="-122"/>
                </a:endParaRPr>
              </a:p>
            </p:txBody>
          </p:sp>
          <p:sp>
            <p:nvSpPr>
              <p:cNvPr id="41014" name="TextBox 37"/>
              <p:cNvSpPr txBox="1">
                <a:spLocks noChangeArrowheads="1"/>
              </p:cNvSpPr>
              <p:nvPr/>
            </p:nvSpPr>
            <p:spPr bwMode="auto">
              <a:xfrm>
                <a:off x="1208709" y="2858418"/>
                <a:ext cx="412512"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rgbClr val="000000"/>
                    </a:solidFill>
                    <a:latin typeface="Arial Unicode MS" panose="020B0604020202020204" charset="-122"/>
                    <a:ea typeface="Arial Unicode MS" panose="020B0604020202020204" charset="-122"/>
                  </a:rPr>
                  <a:t>80%</a:t>
                </a:r>
                <a:endParaRPr lang="zh-CN" altLang="en-US" sz="1000">
                  <a:solidFill>
                    <a:srgbClr val="000000"/>
                  </a:solidFill>
                  <a:latin typeface="Arial Unicode MS" panose="020B0604020202020204" charset="-122"/>
                  <a:ea typeface="Arial Unicode MS" panose="020B0604020202020204" charset="-122"/>
                </a:endParaRPr>
              </a:p>
            </p:txBody>
          </p:sp>
          <p:sp>
            <p:nvSpPr>
              <p:cNvPr id="41015" name="TextBox 38"/>
              <p:cNvSpPr txBox="1">
                <a:spLocks noChangeArrowheads="1"/>
              </p:cNvSpPr>
              <p:nvPr/>
            </p:nvSpPr>
            <p:spPr bwMode="auto">
              <a:xfrm>
                <a:off x="1208709" y="2600272"/>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rgbClr val="000000"/>
                    </a:solidFill>
                    <a:latin typeface="Arial Unicode MS" panose="020B0604020202020204" charset="-122"/>
                    <a:ea typeface="Arial Unicode MS" panose="020B0604020202020204" charset="-122"/>
                  </a:rPr>
                  <a:t>100%</a:t>
                </a:r>
                <a:endParaRPr lang="zh-CN" altLang="en-US" sz="1000">
                  <a:solidFill>
                    <a:srgbClr val="000000"/>
                  </a:solidFill>
                  <a:latin typeface="Arial Unicode MS" panose="020B0604020202020204" charset="-122"/>
                  <a:ea typeface="Arial Unicode MS" panose="020B0604020202020204" charset="-122"/>
                </a:endParaRPr>
              </a:p>
            </p:txBody>
          </p:sp>
          <p:sp>
            <p:nvSpPr>
              <p:cNvPr id="41016" name="TextBox 39"/>
              <p:cNvSpPr txBox="1">
                <a:spLocks noChangeArrowheads="1"/>
              </p:cNvSpPr>
              <p:nvPr/>
            </p:nvSpPr>
            <p:spPr bwMode="auto">
              <a:xfrm>
                <a:off x="1208709" y="2342126"/>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rgbClr val="000000"/>
                    </a:solidFill>
                    <a:latin typeface="Arial Unicode MS" panose="020B0604020202020204" charset="-122"/>
                    <a:ea typeface="Arial Unicode MS" panose="020B0604020202020204" charset="-122"/>
                  </a:rPr>
                  <a:t>120%</a:t>
                </a:r>
                <a:endParaRPr lang="zh-CN" altLang="en-US" sz="1000">
                  <a:solidFill>
                    <a:srgbClr val="000000"/>
                  </a:solidFill>
                  <a:latin typeface="Arial Unicode MS" panose="020B0604020202020204" charset="-122"/>
                  <a:ea typeface="Arial Unicode MS" panose="020B0604020202020204" charset="-122"/>
                </a:endParaRPr>
              </a:p>
            </p:txBody>
          </p:sp>
          <p:sp>
            <p:nvSpPr>
              <p:cNvPr id="41017" name="TextBox 40"/>
              <p:cNvSpPr txBox="1">
                <a:spLocks noChangeArrowheads="1"/>
              </p:cNvSpPr>
              <p:nvPr/>
            </p:nvSpPr>
            <p:spPr bwMode="auto">
              <a:xfrm>
                <a:off x="1208709" y="2083980"/>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rgbClr val="000000"/>
                    </a:solidFill>
                    <a:latin typeface="Arial Unicode MS" panose="020B0604020202020204" charset="-122"/>
                    <a:ea typeface="Arial Unicode MS" panose="020B0604020202020204" charset="-122"/>
                  </a:rPr>
                  <a:t>140%</a:t>
                </a:r>
                <a:endParaRPr lang="zh-CN" altLang="en-US" sz="1000">
                  <a:solidFill>
                    <a:srgbClr val="000000"/>
                  </a:solidFill>
                  <a:latin typeface="Arial Unicode MS" panose="020B0604020202020204" charset="-122"/>
                  <a:ea typeface="Arial Unicode MS" panose="020B0604020202020204" charset="-122"/>
                </a:endParaRPr>
              </a:p>
            </p:txBody>
          </p:sp>
          <p:sp>
            <p:nvSpPr>
              <p:cNvPr id="41018" name="TextBox 40"/>
              <p:cNvSpPr txBox="1">
                <a:spLocks noChangeArrowheads="1"/>
              </p:cNvSpPr>
              <p:nvPr/>
            </p:nvSpPr>
            <p:spPr bwMode="auto">
              <a:xfrm>
                <a:off x="1208709" y="1807829"/>
                <a:ext cx="478706" cy="23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rgbClr val="000000"/>
                    </a:solidFill>
                    <a:latin typeface="Arial Unicode MS" panose="020B0604020202020204" charset="-122"/>
                    <a:ea typeface="Arial Unicode MS" panose="020B0604020202020204" charset="-122"/>
                  </a:rPr>
                  <a:t>150%</a:t>
                </a:r>
                <a:endParaRPr lang="zh-CN" altLang="en-US" sz="1000">
                  <a:solidFill>
                    <a:srgbClr val="000000"/>
                  </a:solidFill>
                  <a:latin typeface="Arial Unicode MS" panose="020B0604020202020204" charset="-122"/>
                  <a:ea typeface="Arial Unicode MS" panose="020B0604020202020204" charset="-122"/>
                </a:endParaRPr>
              </a:p>
            </p:txBody>
          </p:sp>
        </p:grpSp>
        <p:cxnSp>
          <p:nvCxnSpPr>
            <p:cNvPr id="78" name="直接连接符 77"/>
            <p:cNvCxnSpPr/>
            <p:nvPr/>
          </p:nvCxnSpPr>
          <p:spPr>
            <a:xfrm>
              <a:off x="1487925" y="773719"/>
              <a:ext cx="0" cy="2045133"/>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bwMode="auto">
          <a:xfrm>
            <a:off x="6584950" y="2019300"/>
            <a:ext cx="1541463" cy="1441450"/>
            <a:chOff x="6584231" y="1386453"/>
            <a:chExt cx="1542677" cy="1442302"/>
          </a:xfrm>
        </p:grpSpPr>
        <p:sp>
          <p:nvSpPr>
            <p:cNvPr id="105" name="椭圆形标注 129"/>
            <p:cNvSpPr/>
            <p:nvPr/>
          </p:nvSpPr>
          <p:spPr>
            <a:xfrm rot="1462463">
              <a:off x="6649370" y="1386453"/>
              <a:ext cx="1377446" cy="1442302"/>
            </a:xfrm>
            <a:custGeom>
              <a:avLst/>
              <a:gdLst/>
              <a:ahLst/>
              <a:cxnLst/>
              <a:rect l="l" t="t" r="r" b="b"/>
              <a:pathLst>
                <a:path w="2114522" h="2214240">
                  <a:moveTo>
                    <a:pt x="621039" y="94471"/>
                  </a:moveTo>
                  <a:cubicBezTo>
                    <a:pt x="1152773" y="-146447"/>
                    <a:pt x="1779132" y="89305"/>
                    <a:pt x="2020050" y="621039"/>
                  </a:cubicBezTo>
                  <a:cubicBezTo>
                    <a:pt x="2260969" y="1152773"/>
                    <a:pt x="2025217" y="1779132"/>
                    <a:pt x="1493483" y="2020050"/>
                  </a:cubicBezTo>
                  <a:cubicBezTo>
                    <a:pt x="1267876" y="2122269"/>
                    <a:pt x="1025235" y="2138677"/>
                    <a:pt x="802423" y="2082291"/>
                  </a:cubicBezTo>
                  <a:cubicBezTo>
                    <a:pt x="769936" y="2164446"/>
                    <a:pt x="708871" y="2199548"/>
                    <a:pt x="629663" y="2214240"/>
                  </a:cubicBezTo>
                  <a:cubicBezTo>
                    <a:pt x="649277" y="2160744"/>
                    <a:pt x="661865" y="2096713"/>
                    <a:pt x="636644" y="2025661"/>
                  </a:cubicBezTo>
                  <a:cubicBezTo>
                    <a:pt x="404045" y="1926036"/>
                    <a:pt x="207122" y="1742116"/>
                    <a:pt x="94471" y="1493483"/>
                  </a:cubicBezTo>
                  <a:cubicBezTo>
                    <a:pt x="-146447" y="961749"/>
                    <a:pt x="89305" y="335390"/>
                    <a:pt x="621039" y="94471"/>
                  </a:cubicBez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41005" name="矩形 131"/>
            <p:cNvSpPr>
              <a:spLocks noChangeArrowheads="1"/>
            </p:cNvSpPr>
            <p:nvPr/>
          </p:nvSpPr>
          <p:spPr bwMode="auto">
            <a:xfrm>
              <a:off x="6584231" y="1822548"/>
              <a:ext cx="15426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b="1">
                  <a:solidFill>
                    <a:srgbClr val="FFFFFF"/>
                  </a:solidFill>
                  <a:latin typeface="微软雅黑" panose="020B0503020204020204" pitchFamily="34" charset="-122"/>
                  <a:ea typeface="微软雅黑" panose="020B0503020204020204" pitchFamily="34" charset="-122"/>
                </a:rPr>
                <a:t>添加标题</a:t>
              </a:r>
              <a:endParaRPr lang="en-US" altLang="zh-CN" sz="1600" b="1">
                <a:solidFill>
                  <a:srgbClr val="FFFFFF"/>
                </a:solidFill>
                <a:latin typeface="微软雅黑" panose="020B0503020204020204" pitchFamily="34" charset="-122"/>
                <a:ea typeface="微软雅黑" panose="020B0503020204020204" pitchFamily="34" charset="-122"/>
              </a:endParaRPr>
            </a:p>
            <a:p>
              <a:pPr algn="ctr" eaLnBrk="1" hangingPunct="1"/>
              <a:r>
                <a:rPr lang="en-US" altLang="ko-KR" sz="1200">
                  <a:solidFill>
                    <a:srgbClr val="FFFFFF"/>
                  </a:solidFill>
                  <a:latin typeface="微软雅黑" panose="020B0503020204020204" pitchFamily="34" charset="-122"/>
                  <a:ea typeface="微软雅黑" panose="020B0503020204020204" pitchFamily="34" charset="-122"/>
                </a:rPr>
                <a:t>ADD TITLE</a:t>
              </a:r>
              <a:endParaRPr lang="en-US" altLang="ko-KR" sz="1200">
                <a:solidFill>
                  <a:srgbClr val="FFFFFF"/>
                </a:solidFill>
                <a:latin typeface="微软雅黑" panose="020B0503020204020204" pitchFamily="34" charset="-122"/>
                <a:ea typeface="微软雅黑" panose="020B0503020204020204" pitchFamily="34" charset="-122"/>
              </a:endParaRPr>
            </a:p>
          </p:txBody>
        </p:sp>
      </p:grpSp>
      <p:grpSp>
        <p:nvGrpSpPr>
          <p:cNvPr id="107" name="组合 106"/>
          <p:cNvGrpSpPr/>
          <p:nvPr/>
        </p:nvGrpSpPr>
        <p:grpSpPr bwMode="auto">
          <a:xfrm>
            <a:off x="1673225" y="1630363"/>
            <a:ext cx="1077913" cy="371475"/>
            <a:chOff x="1673854" y="998499"/>
            <a:chExt cx="1077503" cy="371312"/>
          </a:xfrm>
        </p:grpSpPr>
        <p:grpSp>
          <p:nvGrpSpPr>
            <p:cNvPr id="40998" name="组合 17"/>
            <p:cNvGrpSpPr/>
            <p:nvPr/>
          </p:nvGrpSpPr>
          <p:grpSpPr bwMode="auto">
            <a:xfrm>
              <a:off x="1673854" y="998499"/>
              <a:ext cx="1077503" cy="215444"/>
              <a:chOff x="1619672" y="975722"/>
              <a:chExt cx="1077503" cy="215444"/>
            </a:xfrm>
          </p:grpSpPr>
          <p:cxnSp>
            <p:nvCxnSpPr>
              <p:cNvPr id="112" name="直接连接符 111"/>
              <p:cNvCxnSpPr/>
              <p:nvPr/>
            </p:nvCxnSpPr>
            <p:spPr>
              <a:xfrm>
                <a:off x="1619672" y="1085211"/>
                <a:ext cx="139647" cy="0"/>
              </a:xfrm>
              <a:prstGeom prst="line">
                <a:avLst/>
              </a:prstGeom>
              <a:noFill/>
              <a:ln w="19050">
                <a:solidFill>
                  <a:srgbClr val="C00000"/>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41003" name="TextBox 11"/>
              <p:cNvSpPr txBox="1">
                <a:spLocks noChangeArrowheads="1"/>
              </p:cNvSpPr>
              <p:nvPr/>
            </p:nvSpPr>
            <p:spPr bwMode="auto">
              <a:xfrm>
                <a:off x="1692669" y="975722"/>
                <a:ext cx="1004506" cy="21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 </a:t>
                </a:r>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40999" name="组合 19"/>
            <p:cNvGrpSpPr/>
            <p:nvPr/>
          </p:nvGrpSpPr>
          <p:grpSpPr bwMode="auto">
            <a:xfrm>
              <a:off x="1673854" y="1154367"/>
              <a:ext cx="1077503" cy="215444"/>
              <a:chOff x="1619672" y="1294929"/>
              <a:chExt cx="1077503" cy="215444"/>
            </a:xfrm>
          </p:grpSpPr>
          <p:cxnSp>
            <p:nvCxnSpPr>
              <p:cNvPr id="110" name="直接连接符 109"/>
              <p:cNvCxnSpPr/>
              <p:nvPr/>
            </p:nvCxnSpPr>
            <p:spPr>
              <a:xfrm>
                <a:off x="1619672" y="1416751"/>
                <a:ext cx="139647" cy="0"/>
              </a:xfrm>
              <a:prstGeom prst="line">
                <a:avLst/>
              </a:prstGeom>
              <a:noFill/>
              <a:ln w="19050">
                <a:solidFill>
                  <a:srgbClr val="1B888F"/>
                </a:solidFill>
                <a:headEnd type="oval"/>
              </a:ln>
            </p:spPr>
            <p:style>
              <a:lnRef idx="2">
                <a:schemeClr val="accent1">
                  <a:shade val="50000"/>
                </a:schemeClr>
              </a:lnRef>
              <a:fillRef idx="1">
                <a:schemeClr val="accent1"/>
              </a:fillRef>
              <a:effectRef idx="0">
                <a:schemeClr val="accent1"/>
              </a:effectRef>
              <a:fontRef idx="minor">
                <a:schemeClr val="lt1"/>
              </a:fontRef>
            </p:style>
          </p:cxnSp>
          <p:sp>
            <p:nvSpPr>
              <p:cNvPr id="41001" name="TextBox 130"/>
              <p:cNvSpPr txBox="1">
                <a:spLocks noChangeArrowheads="1"/>
              </p:cNvSpPr>
              <p:nvPr/>
            </p:nvSpPr>
            <p:spPr bwMode="auto">
              <a:xfrm>
                <a:off x="1692669" y="1294568"/>
                <a:ext cx="1004506" cy="21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 </a:t>
                </a:r>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114" name="组合 113"/>
          <p:cNvGrpSpPr/>
          <p:nvPr/>
        </p:nvGrpSpPr>
        <p:grpSpPr bwMode="auto">
          <a:xfrm>
            <a:off x="1385888" y="3275013"/>
            <a:ext cx="169862" cy="169862"/>
            <a:chOff x="2801434" y="2821296"/>
            <a:chExt cx="195766" cy="195766"/>
          </a:xfrm>
        </p:grpSpPr>
        <p:sp>
          <p:nvSpPr>
            <p:cNvPr id="115" name="椭圆 114"/>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16" name="椭圆 115"/>
            <p:cNvSpPr/>
            <p:nvPr/>
          </p:nvSpPr>
          <p:spPr>
            <a:xfrm>
              <a:off x="2849003" y="2868865"/>
              <a:ext cx="100627" cy="100627"/>
            </a:xfrm>
            <a:prstGeom prst="ellipse">
              <a:avLst/>
            </a:prstGeom>
            <a:gradFill flip="none" rotWithShape="1">
              <a:gsLst>
                <a:gs pos="100000">
                  <a:srgbClr val="10BDCD"/>
                </a:gs>
                <a:gs pos="0">
                  <a:srgbClr val="1B888F"/>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117" name="组合 116"/>
          <p:cNvGrpSpPr/>
          <p:nvPr/>
        </p:nvGrpSpPr>
        <p:grpSpPr bwMode="auto">
          <a:xfrm>
            <a:off x="1401763" y="2949575"/>
            <a:ext cx="168275" cy="169863"/>
            <a:chOff x="2801434" y="2821296"/>
            <a:chExt cx="195766" cy="195766"/>
          </a:xfrm>
        </p:grpSpPr>
        <p:sp>
          <p:nvSpPr>
            <p:cNvPr id="118" name="椭圆 117"/>
            <p:cNvSpPr/>
            <p:nvPr/>
          </p:nvSpPr>
          <p:spPr>
            <a:xfrm>
              <a:off x="2801434" y="2821296"/>
              <a:ext cx="195766" cy="195766"/>
            </a:xfrm>
            <a:prstGeom prst="ellipse">
              <a:avLst/>
            </a:prstGeom>
            <a:gradFill>
              <a:gsLst>
                <a:gs pos="1667">
                  <a:schemeClr val="bg1">
                    <a:lumMod val="95000"/>
                  </a:schemeClr>
                </a:gs>
                <a:gs pos="82000">
                  <a:schemeClr val="bg1">
                    <a:lumMod val="85000"/>
                  </a:schemeClr>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19" name="椭圆 118"/>
            <p:cNvSpPr/>
            <p:nvPr/>
          </p:nvSpPr>
          <p:spPr>
            <a:xfrm>
              <a:off x="2849452" y="2868865"/>
              <a:ext cx="99730" cy="100628"/>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sp>
        <p:nvSpPr>
          <p:cNvPr id="120" name="TextBox 119"/>
          <p:cNvSpPr txBox="1">
            <a:spLocks noChangeArrowheads="1"/>
          </p:cNvSpPr>
          <p:nvPr/>
        </p:nvSpPr>
        <p:spPr bwMode="auto">
          <a:xfrm>
            <a:off x="3230563" y="709613"/>
            <a:ext cx="26828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grpSp>
        <p:nvGrpSpPr>
          <p:cNvPr id="40991" name="组合 120"/>
          <p:cNvGrpSpPr/>
          <p:nvPr/>
        </p:nvGrpSpPr>
        <p:grpSpPr bwMode="auto">
          <a:xfrm>
            <a:off x="314325" y="22225"/>
            <a:ext cx="2513013" cy="307975"/>
            <a:chOff x="508001" y="-6476"/>
            <a:chExt cx="2513013" cy="307976"/>
          </a:xfrm>
        </p:grpSpPr>
        <p:sp>
          <p:nvSpPr>
            <p:cNvPr id="40992" name="TextBox 121"/>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40993" name="TextBox 122"/>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down)">
                                      <p:cBhvr>
                                        <p:cTn id="7" dur="500"/>
                                        <p:tgtEl>
                                          <p:spTgt spid="120"/>
                                        </p:tgtEl>
                                      </p:cBhvr>
                                    </p:animEffect>
                                  </p:childTnLst>
                                </p:cTn>
                              </p:par>
                              <p:par>
                                <p:cTn id="8" presetID="22" presetClass="entr" presetSubtype="4" fill="hold" nodeType="withEffect">
                                  <p:stCondLst>
                                    <p:cond delay="500"/>
                                  </p:stCondLst>
                                  <p:childTnLst>
                                    <p:set>
                                      <p:cBhvr>
                                        <p:cTn id="9" dur="1" fill="hold">
                                          <p:stCondLst>
                                            <p:cond delay="0"/>
                                          </p:stCondLst>
                                        </p:cTn>
                                        <p:tgtEl>
                                          <p:spTgt spid="74"/>
                                        </p:tgtEl>
                                        <p:attrNameLst>
                                          <p:attrName>style.visibility</p:attrName>
                                        </p:attrNameLst>
                                      </p:cBhvr>
                                      <p:to>
                                        <p:strVal val="visible"/>
                                      </p:to>
                                    </p:set>
                                    <p:animEffect transition="in" filter="wipe(down)">
                                      <p:cBhvr>
                                        <p:cTn id="10" dur="500"/>
                                        <p:tgtEl>
                                          <p:spTgt spid="74"/>
                                        </p:tgtEl>
                                      </p:cBhvr>
                                    </p:animEffect>
                                  </p:childTnLst>
                                </p:cTn>
                              </p:par>
                              <p:par>
                                <p:cTn id="11" presetID="22" presetClass="entr" presetSubtype="8" fill="hold" nodeType="withEffect">
                                  <p:stCondLst>
                                    <p:cond delay="50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500"/>
                                        <p:tgtEl>
                                          <p:spTgt spid="67"/>
                                        </p:tgtEl>
                                      </p:cBhvr>
                                    </p:animEffect>
                                  </p:childTnLst>
                                </p:cTn>
                              </p:par>
                              <p:par>
                                <p:cTn id="14" presetID="22" presetClass="entr" presetSubtype="4" fill="hold" nodeType="withEffect">
                                  <p:stCondLst>
                                    <p:cond delay="100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250"/>
                                        <p:tgtEl>
                                          <p:spTgt spid="4"/>
                                        </p:tgtEl>
                                      </p:cBhvr>
                                    </p:animEffect>
                                  </p:childTnLst>
                                </p:cTn>
                              </p:par>
                              <p:par>
                                <p:cTn id="17" presetID="53" presetClass="entr" presetSubtype="16" fill="hold" nodeType="withEffect">
                                  <p:stCondLst>
                                    <p:cond delay="1500"/>
                                  </p:stCondLst>
                                  <p:childTnLst>
                                    <p:set>
                                      <p:cBhvr>
                                        <p:cTn id="18" dur="1" fill="hold">
                                          <p:stCondLst>
                                            <p:cond delay="0"/>
                                          </p:stCondLst>
                                        </p:cTn>
                                        <p:tgtEl>
                                          <p:spTgt spid="114"/>
                                        </p:tgtEl>
                                        <p:attrNameLst>
                                          <p:attrName>style.visibility</p:attrName>
                                        </p:attrNameLst>
                                      </p:cBhvr>
                                      <p:to>
                                        <p:strVal val="visible"/>
                                      </p:to>
                                    </p:set>
                                    <p:anim calcmode="lin" valueType="num">
                                      <p:cBhvr>
                                        <p:cTn id="19" dur="500" fill="hold"/>
                                        <p:tgtEl>
                                          <p:spTgt spid="114"/>
                                        </p:tgtEl>
                                        <p:attrNameLst>
                                          <p:attrName>ppt_w</p:attrName>
                                        </p:attrNameLst>
                                      </p:cBhvr>
                                      <p:tavLst>
                                        <p:tav tm="0">
                                          <p:val>
                                            <p:fltVal val="0"/>
                                          </p:val>
                                        </p:tav>
                                        <p:tav tm="100000">
                                          <p:val>
                                            <p:strVal val="#ppt_w"/>
                                          </p:val>
                                        </p:tav>
                                      </p:tavLst>
                                    </p:anim>
                                    <p:anim calcmode="lin" valueType="num">
                                      <p:cBhvr>
                                        <p:cTn id="20" dur="500" fill="hold"/>
                                        <p:tgtEl>
                                          <p:spTgt spid="114"/>
                                        </p:tgtEl>
                                        <p:attrNameLst>
                                          <p:attrName>ppt_h</p:attrName>
                                        </p:attrNameLst>
                                      </p:cBhvr>
                                      <p:tavLst>
                                        <p:tav tm="0">
                                          <p:val>
                                            <p:fltVal val="0"/>
                                          </p:val>
                                        </p:tav>
                                        <p:tav tm="100000">
                                          <p:val>
                                            <p:strVal val="#ppt_h"/>
                                          </p:val>
                                        </p:tav>
                                      </p:tavLst>
                                    </p:anim>
                                    <p:animEffect transition="in" filter="fade">
                                      <p:cBhvr>
                                        <p:cTn id="21" dur="500"/>
                                        <p:tgtEl>
                                          <p:spTgt spid="114"/>
                                        </p:tgtEl>
                                      </p:cBhvr>
                                    </p:animEffect>
                                  </p:childTnLst>
                                </p:cTn>
                              </p:par>
                              <p:par>
                                <p:cTn id="22" presetID="53" presetClass="entr" presetSubtype="16" fill="hold" nodeType="withEffect">
                                  <p:stCondLst>
                                    <p:cond delay="1500"/>
                                  </p:stCondLst>
                                  <p:childTnLst>
                                    <p:set>
                                      <p:cBhvr>
                                        <p:cTn id="23" dur="1" fill="hold">
                                          <p:stCondLst>
                                            <p:cond delay="0"/>
                                          </p:stCondLst>
                                        </p:cTn>
                                        <p:tgtEl>
                                          <p:spTgt spid="117"/>
                                        </p:tgtEl>
                                        <p:attrNameLst>
                                          <p:attrName>style.visibility</p:attrName>
                                        </p:attrNameLst>
                                      </p:cBhvr>
                                      <p:to>
                                        <p:strVal val="visible"/>
                                      </p:to>
                                    </p:set>
                                    <p:anim calcmode="lin" valueType="num">
                                      <p:cBhvr>
                                        <p:cTn id="24" dur="500" fill="hold"/>
                                        <p:tgtEl>
                                          <p:spTgt spid="117"/>
                                        </p:tgtEl>
                                        <p:attrNameLst>
                                          <p:attrName>ppt_w</p:attrName>
                                        </p:attrNameLst>
                                      </p:cBhvr>
                                      <p:tavLst>
                                        <p:tav tm="0">
                                          <p:val>
                                            <p:fltVal val="0"/>
                                          </p:val>
                                        </p:tav>
                                        <p:tav tm="100000">
                                          <p:val>
                                            <p:strVal val="#ppt_w"/>
                                          </p:val>
                                        </p:tav>
                                      </p:tavLst>
                                    </p:anim>
                                    <p:anim calcmode="lin" valueType="num">
                                      <p:cBhvr>
                                        <p:cTn id="25" dur="500" fill="hold"/>
                                        <p:tgtEl>
                                          <p:spTgt spid="117"/>
                                        </p:tgtEl>
                                        <p:attrNameLst>
                                          <p:attrName>ppt_h</p:attrName>
                                        </p:attrNameLst>
                                      </p:cBhvr>
                                      <p:tavLst>
                                        <p:tav tm="0">
                                          <p:val>
                                            <p:fltVal val="0"/>
                                          </p:val>
                                        </p:tav>
                                        <p:tav tm="100000">
                                          <p:val>
                                            <p:strVal val="#ppt_h"/>
                                          </p:val>
                                        </p:tav>
                                      </p:tavLst>
                                    </p:anim>
                                    <p:animEffect transition="in" filter="fade">
                                      <p:cBhvr>
                                        <p:cTn id="26" dur="500"/>
                                        <p:tgtEl>
                                          <p:spTgt spid="117"/>
                                        </p:tgtEl>
                                      </p:cBhvr>
                                    </p:animEffect>
                                  </p:childTnLst>
                                </p:cTn>
                              </p:par>
                              <p:par>
                                <p:cTn id="27" presetID="22" presetClass="entr" presetSubtype="8" fill="hold" nodeType="withEffect">
                                  <p:stCondLst>
                                    <p:cond delay="175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3250"/>
                                        <p:tgtEl>
                                          <p:spTgt spid="11"/>
                                        </p:tgtEl>
                                      </p:cBhvr>
                                    </p:animEffect>
                                  </p:childTnLst>
                                </p:cTn>
                              </p:par>
                              <p:par>
                                <p:cTn id="30" presetID="22" presetClass="entr" presetSubtype="8" fill="hold" nodeType="withEffect">
                                  <p:stCondLst>
                                    <p:cond delay="175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3250"/>
                                        <p:tgtEl>
                                          <p:spTgt spid="12"/>
                                        </p:tgtEl>
                                      </p:cBhvr>
                                    </p:animEffect>
                                  </p:childTnLst>
                                </p:cTn>
                              </p:par>
                              <p:par>
                                <p:cTn id="33" presetID="53" presetClass="entr" presetSubtype="16" fill="hold" nodeType="withEffect">
                                  <p:stCondLst>
                                    <p:cond delay="200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par>
                                <p:cTn id="38" presetID="53" presetClass="entr" presetSubtype="16" fill="hold" nodeType="withEffect">
                                  <p:stCondLst>
                                    <p:cond delay="2000"/>
                                  </p:stCondLst>
                                  <p:childTnLst>
                                    <p:set>
                                      <p:cBhvr>
                                        <p:cTn id="39" dur="1" fill="hold">
                                          <p:stCondLst>
                                            <p:cond delay="0"/>
                                          </p:stCondLst>
                                        </p:cTn>
                                        <p:tgtEl>
                                          <p:spTgt spid="16"/>
                                        </p:tgtEl>
                                        <p:attrNameLst>
                                          <p:attrName>style.visibility</p:attrName>
                                        </p:attrNameLst>
                                      </p:cBhvr>
                                      <p:to>
                                        <p:strVal val="visible"/>
                                      </p:to>
                                    </p:set>
                                    <p:anim calcmode="lin" valueType="num">
                                      <p:cBhvr>
                                        <p:cTn id="40" dur="500" fill="hold"/>
                                        <p:tgtEl>
                                          <p:spTgt spid="16"/>
                                        </p:tgtEl>
                                        <p:attrNameLst>
                                          <p:attrName>ppt_w</p:attrName>
                                        </p:attrNameLst>
                                      </p:cBhvr>
                                      <p:tavLst>
                                        <p:tav tm="0">
                                          <p:val>
                                            <p:fltVal val="0"/>
                                          </p:val>
                                        </p:tav>
                                        <p:tav tm="100000">
                                          <p:val>
                                            <p:strVal val="#ppt_w"/>
                                          </p:val>
                                        </p:tav>
                                      </p:tavLst>
                                    </p:anim>
                                    <p:anim calcmode="lin" valueType="num">
                                      <p:cBhvr>
                                        <p:cTn id="41" dur="500" fill="hold"/>
                                        <p:tgtEl>
                                          <p:spTgt spid="16"/>
                                        </p:tgtEl>
                                        <p:attrNameLst>
                                          <p:attrName>ppt_h</p:attrName>
                                        </p:attrNameLst>
                                      </p:cBhvr>
                                      <p:tavLst>
                                        <p:tav tm="0">
                                          <p:val>
                                            <p:fltVal val="0"/>
                                          </p:val>
                                        </p:tav>
                                        <p:tav tm="100000">
                                          <p:val>
                                            <p:strVal val="#ppt_h"/>
                                          </p:val>
                                        </p:tav>
                                      </p:tavLst>
                                    </p:anim>
                                    <p:animEffect transition="in" filter="fade">
                                      <p:cBhvr>
                                        <p:cTn id="42" dur="500"/>
                                        <p:tgtEl>
                                          <p:spTgt spid="16"/>
                                        </p:tgtEl>
                                      </p:cBhvr>
                                    </p:animEffect>
                                  </p:childTnLst>
                                </p:cTn>
                              </p:par>
                              <p:par>
                                <p:cTn id="43" presetID="53" presetClass="entr" presetSubtype="16" fill="hold" nodeType="withEffect">
                                  <p:stCondLst>
                                    <p:cond delay="225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ppt_w</p:attrName>
                                        </p:attrNameLst>
                                      </p:cBhvr>
                                      <p:tavLst>
                                        <p:tav tm="0">
                                          <p:val>
                                            <p:fltVal val="0"/>
                                          </p:val>
                                        </p:tav>
                                        <p:tav tm="100000">
                                          <p:val>
                                            <p:strVal val="#ppt_w"/>
                                          </p:val>
                                        </p:tav>
                                      </p:tavLst>
                                    </p:anim>
                                    <p:anim calcmode="lin" valueType="num">
                                      <p:cBhvr>
                                        <p:cTn id="46" dur="500" fill="hold"/>
                                        <p:tgtEl>
                                          <p:spTgt spid="19"/>
                                        </p:tgtEl>
                                        <p:attrNameLst>
                                          <p:attrName>ppt_h</p:attrName>
                                        </p:attrNameLst>
                                      </p:cBhvr>
                                      <p:tavLst>
                                        <p:tav tm="0">
                                          <p:val>
                                            <p:fltVal val="0"/>
                                          </p:val>
                                        </p:tav>
                                        <p:tav tm="100000">
                                          <p:val>
                                            <p:strVal val="#ppt_h"/>
                                          </p:val>
                                        </p:tav>
                                      </p:tavLst>
                                    </p:anim>
                                    <p:animEffect transition="in" filter="fade">
                                      <p:cBhvr>
                                        <p:cTn id="47" dur="500"/>
                                        <p:tgtEl>
                                          <p:spTgt spid="19"/>
                                        </p:tgtEl>
                                      </p:cBhvr>
                                    </p:animEffect>
                                  </p:childTnLst>
                                </p:cTn>
                              </p:par>
                              <p:par>
                                <p:cTn id="48" presetID="53" presetClass="entr" presetSubtype="16" fill="hold" nodeType="withEffect">
                                  <p:stCondLst>
                                    <p:cond delay="2250"/>
                                  </p:stCondLst>
                                  <p:childTnLst>
                                    <p:set>
                                      <p:cBhvr>
                                        <p:cTn id="49" dur="1" fill="hold">
                                          <p:stCondLst>
                                            <p:cond delay="0"/>
                                          </p:stCondLst>
                                        </p:cTn>
                                        <p:tgtEl>
                                          <p:spTgt spid="22"/>
                                        </p:tgtEl>
                                        <p:attrNameLst>
                                          <p:attrName>style.visibility</p:attrName>
                                        </p:attrNameLst>
                                      </p:cBhvr>
                                      <p:to>
                                        <p:strVal val="visible"/>
                                      </p:to>
                                    </p:set>
                                    <p:anim calcmode="lin" valueType="num">
                                      <p:cBhvr>
                                        <p:cTn id="50" dur="500" fill="hold"/>
                                        <p:tgtEl>
                                          <p:spTgt spid="22"/>
                                        </p:tgtEl>
                                        <p:attrNameLst>
                                          <p:attrName>ppt_w</p:attrName>
                                        </p:attrNameLst>
                                      </p:cBhvr>
                                      <p:tavLst>
                                        <p:tav tm="0">
                                          <p:val>
                                            <p:fltVal val="0"/>
                                          </p:val>
                                        </p:tav>
                                        <p:tav tm="100000">
                                          <p:val>
                                            <p:strVal val="#ppt_w"/>
                                          </p:val>
                                        </p:tav>
                                      </p:tavLst>
                                    </p:anim>
                                    <p:anim calcmode="lin" valueType="num">
                                      <p:cBhvr>
                                        <p:cTn id="51" dur="500" fill="hold"/>
                                        <p:tgtEl>
                                          <p:spTgt spid="22"/>
                                        </p:tgtEl>
                                        <p:attrNameLst>
                                          <p:attrName>ppt_h</p:attrName>
                                        </p:attrNameLst>
                                      </p:cBhvr>
                                      <p:tavLst>
                                        <p:tav tm="0">
                                          <p:val>
                                            <p:fltVal val="0"/>
                                          </p:val>
                                        </p:tav>
                                        <p:tav tm="100000">
                                          <p:val>
                                            <p:strVal val="#ppt_h"/>
                                          </p:val>
                                        </p:tav>
                                      </p:tavLst>
                                    </p:anim>
                                    <p:animEffect transition="in" filter="fade">
                                      <p:cBhvr>
                                        <p:cTn id="52" dur="500"/>
                                        <p:tgtEl>
                                          <p:spTgt spid="22"/>
                                        </p:tgtEl>
                                      </p:cBhvr>
                                    </p:animEffect>
                                  </p:childTnLst>
                                </p:cTn>
                              </p:par>
                              <p:par>
                                <p:cTn id="53" presetID="53" presetClass="entr" presetSubtype="16" fill="hold" nodeType="withEffect">
                                  <p:stCondLst>
                                    <p:cond delay="2500"/>
                                  </p:stCondLst>
                                  <p:childTnLst>
                                    <p:set>
                                      <p:cBhvr>
                                        <p:cTn id="54" dur="1" fill="hold">
                                          <p:stCondLst>
                                            <p:cond delay="0"/>
                                          </p:stCondLst>
                                        </p:cTn>
                                        <p:tgtEl>
                                          <p:spTgt spid="25"/>
                                        </p:tgtEl>
                                        <p:attrNameLst>
                                          <p:attrName>style.visibility</p:attrName>
                                        </p:attrNameLst>
                                      </p:cBhvr>
                                      <p:to>
                                        <p:strVal val="visible"/>
                                      </p:to>
                                    </p:set>
                                    <p:anim calcmode="lin" valueType="num">
                                      <p:cBhvr>
                                        <p:cTn id="55" dur="500" fill="hold"/>
                                        <p:tgtEl>
                                          <p:spTgt spid="25"/>
                                        </p:tgtEl>
                                        <p:attrNameLst>
                                          <p:attrName>ppt_w</p:attrName>
                                        </p:attrNameLst>
                                      </p:cBhvr>
                                      <p:tavLst>
                                        <p:tav tm="0">
                                          <p:val>
                                            <p:fltVal val="0"/>
                                          </p:val>
                                        </p:tav>
                                        <p:tav tm="100000">
                                          <p:val>
                                            <p:strVal val="#ppt_w"/>
                                          </p:val>
                                        </p:tav>
                                      </p:tavLst>
                                    </p:anim>
                                    <p:anim calcmode="lin" valueType="num">
                                      <p:cBhvr>
                                        <p:cTn id="56" dur="500" fill="hold"/>
                                        <p:tgtEl>
                                          <p:spTgt spid="25"/>
                                        </p:tgtEl>
                                        <p:attrNameLst>
                                          <p:attrName>ppt_h</p:attrName>
                                        </p:attrNameLst>
                                      </p:cBhvr>
                                      <p:tavLst>
                                        <p:tav tm="0">
                                          <p:val>
                                            <p:fltVal val="0"/>
                                          </p:val>
                                        </p:tav>
                                        <p:tav tm="100000">
                                          <p:val>
                                            <p:strVal val="#ppt_h"/>
                                          </p:val>
                                        </p:tav>
                                      </p:tavLst>
                                    </p:anim>
                                    <p:animEffect transition="in" filter="fade">
                                      <p:cBhvr>
                                        <p:cTn id="57" dur="500"/>
                                        <p:tgtEl>
                                          <p:spTgt spid="25"/>
                                        </p:tgtEl>
                                      </p:cBhvr>
                                    </p:animEffect>
                                  </p:childTnLst>
                                </p:cTn>
                              </p:par>
                              <p:par>
                                <p:cTn id="58" presetID="53" presetClass="entr" presetSubtype="16" fill="hold" nodeType="withEffect">
                                  <p:stCondLst>
                                    <p:cond delay="2500"/>
                                  </p:stCondLst>
                                  <p:childTnLst>
                                    <p:set>
                                      <p:cBhvr>
                                        <p:cTn id="59" dur="1" fill="hold">
                                          <p:stCondLst>
                                            <p:cond delay="0"/>
                                          </p:stCondLst>
                                        </p:cTn>
                                        <p:tgtEl>
                                          <p:spTgt spid="28"/>
                                        </p:tgtEl>
                                        <p:attrNameLst>
                                          <p:attrName>style.visibility</p:attrName>
                                        </p:attrNameLst>
                                      </p:cBhvr>
                                      <p:to>
                                        <p:strVal val="visible"/>
                                      </p:to>
                                    </p:set>
                                    <p:anim calcmode="lin" valueType="num">
                                      <p:cBhvr>
                                        <p:cTn id="60" dur="500" fill="hold"/>
                                        <p:tgtEl>
                                          <p:spTgt spid="28"/>
                                        </p:tgtEl>
                                        <p:attrNameLst>
                                          <p:attrName>ppt_w</p:attrName>
                                        </p:attrNameLst>
                                      </p:cBhvr>
                                      <p:tavLst>
                                        <p:tav tm="0">
                                          <p:val>
                                            <p:fltVal val="0"/>
                                          </p:val>
                                        </p:tav>
                                        <p:tav tm="100000">
                                          <p:val>
                                            <p:strVal val="#ppt_w"/>
                                          </p:val>
                                        </p:tav>
                                      </p:tavLst>
                                    </p:anim>
                                    <p:anim calcmode="lin" valueType="num">
                                      <p:cBhvr>
                                        <p:cTn id="61" dur="500" fill="hold"/>
                                        <p:tgtEl>
                                          <p:spTgt spid="28"/>
                                        </p:tgtEl>
                                        <p:attrNameLst>
                                          <p:attrName>ppt_h</p:attrName>
                                        </p:attrNameLst>
                                      </p:cBhvr>
                                      <p:tavLst>
                                        <p:tav tm="0">
                                          <p:val>
                                            <p:fltVal val="0"/>
                                          </p:val>
                                        </p:tav>
                                        <p:tav tm="100000">
                                          <p:val>
                                            <p:strVal val="#ppt_h"/>
                                          </p:val>
                                        </p:tav>
                                      </p:tavLst>
                                    </p:anim>
                                    <p:animEffect transition="in" filter="fade">
                                      <p:cBhvr>
                                        <p:cTn id="62" dur="500"/>
                                        <p:tgtEl>
                                          <p:spTgt spid="28"/>
                                        </p:tgtEl>
                                      </p:cBhvr>
                                    </p:animEffect>
                                  </p:childTnLst>
                                </p:cTn>
                              </p:par>
                              <p:par>
                                <p:cTn id="63" presetID="53" presetClass="entr" presetSubtype="16" fill="hold" nodeType="withEffect">
                                  <p:stCondLst>
                                    <p:cond delay="2750"/>
                                  </p:stCondLst>
                                  <p:childTnLst>
                                    <p:set>
                                      <p:cBhvr>
                                        <p:cTn id="64" dur="1" fill="hold">
                                          <p:stCondLst>
                                            <p:cond delay="0"/>
                                          </p:stCondLst>
                                        </p:cTn>
                                        <p:tgtEl>
                                          <p:spTgt spid="31"/>
                                        </p:tgtEl>
                                        <p:attrNameLst>
                                          <p:attrName>style.visibility</p:attrName>
                                        </p:attrNameLst>
                                      </p:cBhvr>
                                      <p:to>
                                        <p:strVal val="visible"/>
                                      </p:to>
                                    </p:set>
                                    <p:anim calcmode="lin" valueType="num">
                                      <p:cBhvr>
                                        <p:cTn id="65" dur="500" fill="hold"/>
                                        <p:tgtEl>
                                          <p:spTgt spid="31"/>
                                        </p:tgtEl>
                                        <p:attrNameLst>
                                          <p:attrName>ppt_w</p:attrName>
                                        </p:attrNameLst>
                                      </p:cBhvr>
                                      <p:tavLst>
                                        <p:tav tm="0">
                                          <p:val>
                                            <p:fltVal val="0"/>
                                          </p:val>
                                        </p:tav>
                                        <p:tav tm="100000">
                                          <p:val>
                                            <p:strVal val="#ppt_w"/>
                                          </p:val>
                                        </p:tav>
                                      </p:tavLst>
                                    </p:anim>
                                    <p:anim calcmode="lin" valueType="num">
                                      <p:cBhvr>
                                        <p:cTn id="66" dur="500" fill="hold"/>
                                        <p:tgtEl>
                                          <p:spTgt spid="31"/>
                                        </p:tgtEl>
                                        <p:attrNameLst>
                                          <p:attrName>ppt_h</p:attrName>
                                        </p:attrNameLst>
                                      </p:cBhvr>
                                      <p:tavLst>
                                        <p:tav tm="0">
                                          <p:val>
                                            <p:fltVal val="0"/>
                                          </p:val>
                                        </p:tav>
                                        <p:tav tm="100000">
                                          <p:val>
                                            <p:strVal val="#ppt_h"/>
                                          </p:val>
                                        </p:tav>
                                      </p:tavLst>
                                    </p:anim>
                                    <p:animEffect transition="in" filter="fade">
                                      <p:cBhvr>
                                        <p:cTn id="67" dur="500"/>
                                        <p:tgtEl>
                                          <p:spTgt spid="31"/>
                                        </p:tgtEl>
                                      </p:cBhvr>
                                    </p:animEffect>
                                  </p:childTnLst>
                                </p:cTn>
                              </p:par>
                              <p:par>
                                <p:cTn id="68" presetID="53" presetClass="entr" presetSubtype="16" fill="hold" nodeType="withEffect">
                                  <p:stCondLst>
                                    <p:cond delay="2750"/>
                                  </p:stCondLst>
                                  <p:childTnLst>
                                    <p:set>
                                      <p:cBhvr>
                                        <p:cTn id="69" dur="1" fill="hold">
                                          <p:stCondLst>
                                            <p:cond delay="0"/>
                                          </p:stCondLst>
                                        </p:cTn>
                                        <p:tgtEl>
                                          <p:spTgt spid="34"/>
                                        </p:tgtEl>
                                        <p:attrNameLst>
                                          <p:attrName>style.visibility</p:attrName>
                                        </p:attrNameLst>
                                      </p:cBhvr>
                                      <p:to>
                                        <p:strVal val="visible"/>
                                      </p:to>
                                    </p:set>
                                    <p:anim calcmode="lin" valueType="num">
                                      <p:cBhvr>
                                        <p:cTn id="70" dur="500" fill="hold"/>
                                        <p:tgtEl>
                                          <p:spTgt spid="34"/>
                                        </p:tgtEl>
                                        <p:attrNameLst>
                                          <p:attrName>ppt_w</p:attrName>
                                        </p:attrNameLst>
                                      </p:cBhvr>
                                      <p:tavLst>
                                        <p:tav tm="0">
                                          <p:val>
                                            <p:fltVal val="0"/>
                                          </p:val>
                                        </p:tav>
                                        <p:tav tm="100000">
                                          <p:val>
                                            <p:strVal val="#ppt_w"/>
                                          </p:val>
                                        </p:tav>
                                      </p:tavLst>
                                    </p:anim>
                                    <p:anim calcmode="lin" valueType="num">
                                      <p:cBhvr>
                                        <p:cTn id="71" dur="500" fill="hold"/>
                                        <p:tgtEl>
                                          <p:spTgt spid="34"/>
                                        </p:tgtEl>
                                        <p:attrNameLst>
                                          <p:attrName>ppt_h</p:attrName>
                                        </p:attrNameLst>
                                      </p:cBhvr>
                                      <p:tavLst>
                                        <p:tav tm="0">
                                          <p:val>
                                            <p:fltVal val="0"/>
                                          </p:val>
                                        </p:tav>
                                        <p:tav tm="100000">
                                          <p:val>
                                            <p:strVal val="#ppt_h"/>
                                          </p:val>
                                        </p:tav>
                                      </p:tavLst>
                                    </p:anim>
                                    <p:animEffect transition="in" filter="fade">
                                      <p:cBhvr>
                                        <p:cTn id="72" dur="500"/>
                                        <p:tgtEl>
                                          <p:spTgt spid="34"/>
                                        </p:tgtEl>
                                      </p:cBhvr>
                                    </p:animEffect>
                                  </p:childTnLst>
                                </p:cTn>
                              </p:par>
                              <p:par>
                                <p:cTn id="73" presetID="53" presetClass="entr" presetSubtype="16" fill="hold" nodeType="withEffect">
                                  <p:stCondLst>
                                    <p:cond delay="3000"/>
                                  </p:stCondLst>
                                  <p:childTnLst>
                                    <p:set>
                                      <p:cBhvr>
                                        <p:cTn id="74" dur="1" fill="hold">
                                          <p:stCondLst>
                                            <p:cond delay="0"/>
                                          </p:stCondLst>
                                        </p:cTn>
                                        <p:tgtEl>
                                          <p:spTgt spid="37"/>
                                        </p:tgtEl>
                                        <p:attrNameLst>
                                          <p:attrName>style.visibility</p:attrName>
                                        </p:attrNameLst>
                                      </p:cBhvr>
                                      <p:to>
                                        <p:strVal val="visible"/>
                                      </p:to>
                                    </p:set>
                                    <p:anim calcmode="lin" valueType="num">
                                      <p:cBhvr>
                                        <p:cTn id="75" dur="500" fill="hold"/>
                                        <p:tgtEl>
                                          <p:spTgt spid="37"/>
                                        </p:tgtEl>
                                        <p:attrNameLst>
                                          <p:attrName>ppt_w</p:attrName>
                                        </p:attrNameLst>
                                      </p:cBhvr>
                                      <p:tavLst>
                                        <p:tav tm="0">
                                          <p:val>
                                            <p:fltVal val="0"/>
                                          </p:val>
                                        </p:tav>
                                        <p:tav tm="100000">
                                          <p:val>
                                            <p:strVal val="#ppt_w"/>
                                          </p:val>
                                        </p:tav>
                                      </p:tavLst>
                                    </p:anim>
                                    <p:anim calcmode="lin" valueType="num">
                                      <p:cBhvr>
                                        <p:cTn id="76" dur="500" fill="hold"/>
                                        <p:tgtEl>
                                          <p:spTgt spid="37"/>
                                        </p:tgtEl>
                                        <p:attrNameLst>
                                          <p:attrName>ppt_h</p:attrName>
                                        </p:attrNameLst>
                                      </p:cBhvr>
                                      <p:tavLst>
                                        <p:tav tm="0">
                                          <p:val>
                                            <p:fltVal val="0"/>
                                          </p:val>
                                        </p:tav>
                                        <p:tav tm="100000">
                                          <p:val>
                                            <p:strVal val="#ppt_h"/>
                                          </p:val>
                                        </p:tav>
                                      </p:tavLst>
                                    </p:anim>
                                    <p:animEffect transition="in" filter="fade">
                                      <p:cBhvr>
                                        <p:cTn id="77" dur="500"/>
                                        <p:tgtEl>
                                          <p:spTgt spid="37"/>
                                        </p:tgtEl>
                                      </p:cBhvr>
                                    </p:animEffect>
                                  </p:childTnLst>
                                </p:cTn>
                              </p:par>
                              <p:par>
                                <p:cTn id="78" presetID="53" presetClass="entr" presetSubtype="16" fill="hold" nodeType="withEffect">
                                  <p:stCondLst>
                                    <p:cond delay="3000"/>
                                  </p:stCondLst>
                                  <p:childTnLst>
                                    <p:set>
                                      <p:cBhvr>
                                        <p:cTn id="79" dur="1" fill="hold">
                                          <p:stCondLst>
                                            <p:cond delay="0"/>
                                          </p:stCondLst>
                                        </p:cTn>
                                        <p:tgtEl>
                                          <p:spTgt spid="40"/>
                                        </p:tgtEl>
                                        <p:attrNameLst>
                                          <p:attrName>style.visibility</p:attrName>
                                        </p:attrNameLst>
                                      </p:cBhvr>
                                      <p:to>
                                        <p:strVal val="visible"/>
                                      </p:to>
                                    </p:set>
                                    <p:anim calcmode="lin" valueType="num">
                                      <p:cBhvr>
                                        <p:cTn id="80" dur="500" fill="hold"/>
                                        <p:tgtEl>
                                          <p:spTgt spid="40"/>
                                        </p:tgtEl>
                                        <p:attrNameLst>
                                          <p:attrName>ppt_w</p:attrName>
                                        </p:attrNameLst>
                                      </p:cBhvr>
                                      <p:tavLst>
                                        <p:tav tm="0">
                                          <p:val>
                                            <p:fltVal val="0"/>
                                          </p:val>
                                        </p:tav>
                                        <p:tav tm="100000">
                                          <p:val>
                                            <p:strVal val="#ppt_w"/>
                                          </p:val>
                                        </p:tav>
                                      </p:tavLst>
                                    </p:anim>
                                    <p:anim calcmode="lin" valueType="num">
                                      <p:cBhvr>
                                        <p:cTn id="81" dur="500" fill="hold"/>
                                        <p:tgtEl>
                                          <p:spTgt spid="40"/>
                                        </p:tgtEl>
                                        <p:attrNameLst>
                                          <p:attrName>ppt_h</p:attrName>
                                        </p:attrNameLst>
                                      </p:cBhvr>
                                      <p:tavLst>
                                        <p:tav tm="0">
                                          <p:val>
                                            <p:fltVal val="0"/>
                                          </p:val>
                                        </p:tav>
                                        <p:tav tm="100000">
                                          <p:val>
                                            <p:strVal val="#ppt_h"/>
                                          </p:val>
                                        </p:tav>
                                      </p:tavLst>
                                    </p:anim>
                                    <p:animEffect transition="in" filter="fade">
                                      <p:cBhvr>
                                        <p:cTn id="82" dur="500"/>
                                        <p:tgtEl>
                                          <p:spTgt spid="40"/>
                                        </p:tgtEl>
                                      </p:cBhvr>
                                    </p:animEffect>
                                  </p:childTnLst>
                                </p:cTn>
                              </p:par>
                              <p:par>
                                <p:cTn id="83" presetID="53" presetClass="entr" presetSubtype="16" fill="hold" nodeType="withEffect">
                                  <p:stCondLst>
                                    <p:cond delay="3250"/>
                                  </p:stCondLst>
                                  <p:childTnLst>
                                    <p:set>
                                      <p:cBhvr>
                                        <p:cTn id="84" dur="1" fill="hold">
                                          <p:stCondLst>
                                            <p:cond delay="0"/>
                                          </p:stCondLst>
                                        </p:cTn>
                                        <p:tgtEl>
                                          <p:spTgt spid="43"/>
                                        </p:tgtEl>
                                        <p:attrNameLst>
                                          <p:attrName>style.visibility</p:attrName>
                                        </p:attrNameLst>
                                      </p:cBhvr>
                                      <p:to>
                                        <p:strVal val="visible"/>
                                      </p:to>
                                    </p:set>
                                    <p:anim calcmode="lin" valueType="num">
                                      <p:cBhvr>
                                        <p:cTn id="85" dur="500" fill="hold"/>
                                        <p:tgtEl>
                                          <p:spTgt spid="43"/>
                                        </p:tgtEl>
                                        <p:attrNameLst>
                                          <p:attrName>ppt_w</p:attrName>
                                        </p:attrNameLst>
                                      </p:cBhvr>
                                      <p:tavLst>
                                        <p:tav tm="0">
                                          <p:val>
                                            <p:fltVal val="0"/>
                                          </p:val>
                                        </p:tav>
                                        <p:tav tm="100000">
                                          <p:val>
                                            <p:strVal val="#ppt_w"/>
                                          </p:val>
                                        </p:tav>
                                      </p:tavLst>
                                    </p:anim>
                                    <p:anim calcmode="lin" valueType="num">
                                      <p:cBhvr>
                                        <p:cTn id="86" dur="500" fill="hold"/>
                                        <p:tgtEl>
                                          <p:spTgt spid="43"/>
                                        </p:tgtEl>
                                        <p:attrNameLst>
                                          <p:attrName>ppt_h</p:attrName>
                                        </p:attrNameLst>
                                      </p:cBhvr>
                                      <p:tavLst>
                                        <p:tav tm="0">
                                          <p:val>
                                            <p:fltVal val="0"/>
                                          </p:val>
                                        </p:tav>
                                        <p:tav tm="100000">
                                          <p:val>
                                            <p:strVal val="#ppt_h"/>
                                          </p:val>
                                        </p:tav>
                                      </p:tavLst>
                                    </p:anim>
                                    <p:animEffect transition="in" filter="fade">
                                      <p:cBhvr>
                                        <p:cTn id="87" dur="500"/>
                                        <p:tgtEl>
                                          <p:spTgt spid="43"/>
                                        </p:tgtEl>
                                      </p:cBhvr>
                                    </p:animEffect>
                                  </p:childTnLst>
                                </p:cTn>
                              </p:par>
                              <p:par>
                                <p:cTn id="88" presetID="53" presetClass="entr" presetSubtype="16" fill="hold" nodeType="withEffect">
                                  <p:stCondLst>
                                    <p:cond delay="3250"/>
                                  </p:stCondLst>
                                  <p:childTnLst>
                                    <p:set>
                                      <p:cBhvr>
                                        <p:cTn id="89" dur="1" fill="hold">
                                          <p:stCondLst>
                                            <p:cond delay="0"/>
                                          </p:stCondLst>
                                        </p:cTn>
                                        <p:tgtEl>
                                          <p:spTgt spid="46"/>
                                        </p:tgtEl>
                                        <p:attrNameLst>
                                          <p:attrName>style.visibility</p:attrName>
                                        </p:attrNameLst>
                                      </p:cBhvr>
                                      <p:to>
                                        <p:strVal val="visible"/>
                                      </p:to>
                                    </p:set>
                                    <p:anim calcmode="lin" valueType="num">
                                      <p:cBhvr>
                                        <p:cTn id="90" dur="500" fill="hold"/>
                                        <p:tgtEl>
                                          <p:spTgt spid="46"/>
                                        </p:tgtEl>
                                        <p:attrNameLst>
                                          <p:attrName>ppt_w</p:attrName>
                                        </p:attrNameLst>
                                      </p:cBhvr>
                                      <p:tavLst>
                                        <p:tav tm="0">
                                          <p:val>
                                            <p:fltVal val="0"/>
                                          </p:val>
                                        </p:tav>
                                        <p:tav tm="100000">
                                          <p:val>
                                            <p:strVal val="#ppt_w"/>
                                          </p:val>
                                        </p:tav>
                                      </p:tavLst>
                                    </p:anim>
                                    <p:anim calcmode="lin" valueType="num">
                                      <p:cBhvr>
                                        <p:cTn id="91" dur="500" fill="hold"/>
                                        <p:tgtEl>
                                          <p:spTgt spid="46"/>
                                        </p:tgtEl>
                                        <p:attrNameLst>
                                          <p:attrName>ppt_h</p:attrName>
                                        </p:attrNameLst>
                                      </p:cBhvr>
                                      <p:tavLst>
                                        <p:tav tm="0">
                                          <p:val>
                                            <p:fltVal val="0"/>
                                          </p:val>
                                        </p:tav>
                                        <p:tav tm="100000">
                                          <p:val>
                                            <p:strVal val="#ppt_h"/>
                                          </p:val>
                                        </p:tav>
                                      </p:tavLst>
                                    </p:anim>
                                    <p:animEffect transition="in" filter="fade">
                                      <p:cBhvr>
                                        <p:cTn id="92" dur="500"/>
                                        <p:tgtEl>
                                          <p:spTgt spid="46"/>
                                        </p:tgtEl>
                                      </p:cBhvr>
                                    </p:animEffect>
                                  </p:childTnLst>
                                </p:cTn>
                              </p:par>
                              <p:par>
                                <p:cTn id="93" presetID="53" presetClass="entr" presetSubtype="16" fill="hold" nodeType="withEffect">
                                  <p:stCondLst>
                                    <p:cond delay="3500"/>
                                  </p:stCondLst>
                                  <p:childTnLst>
                                    <p:set>
                                      <p:cBhvr>
                                        <p:cTn id="94" dur="1" fill="hold">
                                          <p:stCondLst>
                                            <p:cond delay="0"/>
                                          </p:stCondLst>
                                        </p:cTn>
                                        <p:tgtEl>
                                          <p:spTgt spid="49"/>
                                        </p:tgtEl>
                                        <p:attrNameLst>
                                          <p:attrName>style.visibility</p:attrName>
                                        </p:attrNameLst>
                                      </p:cBhvr>
                                      <p:to>
                                        <p:strVal val="visible"/>
                                      </p:to>
                                    </p:set>
                                    <p:anim calcmode="lin" valueType="num">
                                      <p:cBhvr>
                                        <p:cTn id="95" dur="500" fill="hold"/>
                                        <p:tgtEl>
                                          <p:spTgt spid="49"/>
                                        </p:tgtEl>
                                        <p:attrNameLst>
                                          <p:attrName>ppt_w</p:attrName>
                                        </p:attrNameLst>
                                      </p:cBhvr>
                                      <p:tavLst>
                                        <p:tav tm="0">
                                          <p:val>
                                            <p:fltVal val="0"/>
                                          </p:val>
                                        </p:tav>
                                        <p:tav tm="100000">
                                          <p:val>
                                            <p:strVal val="#ppt_w"/>
                                          </p:val>
                                        </p:tav>
                                      </p:tavLst>
                                    </p:anim>
                                    <p:anim calcmode="lin" valueType="num">
                                      <p:cBhvr>
                                        <p:cTn id="96" dur="500" fill="hold"/>
                                        <p:tgtEl>
                                          <p:spTgt spid="49"/>
                                        </p:tgtEl>
                                        <p:attrNameLst>
                                          <p:attrName>ppt_h</p:attrName>
                                        </p:attrNameLst>
                                      </p:cBhvr>
                                      <p:tavLst>
                                        <p:tav tm="0">
                                          <p:val>
                                            <p:fltVal val="0"/>
                                          </p:val>
                                        </p:tav>
                                        <p:tav tm="100000">
                                          <p:val>
                                            <p:strVal val="#ppt_h"/>
                                          </p:val>
                                        </p:tav>
                                      </p:tavLst>
                                    </p:anim>
                                    <p:animEffect transition="in" filter="fade">
                                      <p:cBhvr>
                                        <p:cTn id="97" dur="500"/>
                                        <p:tgtEl>
                                          <p:spTgt spid="49"/>
                                        </p:tgtEl>
                                      </p:cBhvr>
                                    </p:animEffect>
                                  </p:childTnLst>
                                </p:cTn>
                              </p:par>
                              <p:par>
                                <p:cTn id="98" presetID="53" presetClass="entr" presetSubtype="16" fill="hold" nodeType="withEffect">
                                  <p:stCondLst>
                                    <p:cond delay="3500"/>
                                  </p:stCondLst>
                                  <p:childTnLst>
                                    <p:set>
                                      <p:cBhvr>
                                        <p:cTn id="99" dur="1" fill="hold">
                                          <p:stCondLst>
                                            <p:cond delay="0"/>
                                          </p:stCondLst>
                                        </p:cTn>
                                        <p:tgtEl>
                                          <p:spTgt spid="64"/>
                                        </p:tgtEl>
                                        <p:attrNameLst>
                                          <p:attrName>style.visibility</p:attrName>
                                        </p:attrNameLst>
                                      </p:cBhvr>
                                      <p:to>
                                        <p:strVal val="visible"/>
                                      </p:to>
                                    </p:set>
                                    <p:anim calcmode="lin" valueType="num">
                                      <p:cBhvr>
                                        <p:cTn id="100" dur="500" fill="hold"/>
                                        <p:tgtEl>
                                          <p:spTgt spid="64"/>
                                        </p:tgtEl>
                                        <p:attrNameLst>
                                          <p:attrName>ppt_w</p:attrName>
                                        </p:attrNameLst>
                                      </p:cBhvr>
                                      <p:tavLst>
                                        <p:tav tm="0">
                                          <p:val>
                                            <p:fltVal val="0"/>
                                          </p:val>
                                        </p:tav>
                                        <p:tav tm="100000">
                                          <p:val>
                                            <p:strVal val="#ppt_w"/>
                                          </p:val>
                                        </p:tav>
                                      </p:tavLst>
                                    </p:anim>
                                    <p:anim calcmode="lin" valueType="num">
                                      <p:cBhvr>
                                        <p:cTn id="101" dur="500" fill="hold"/>
                                        <p:tgtEl>
                                          <p:spTgt spid="64"/>
                                        </p:tgtEl>
                                        <p:attrNameLst>
                                          <p:attrName>ppt_h</p:attrName>
                                        </p:attrNameLst>
                                      </p:cBhvr>
                                      <p:tavLst>
                                        <p:tav tm="0">
                                          <p:val>
                                            <p:fltVal val="0"/>
                                          </p:val>
                                        </p:tav>
                                        <p:tav tm="100000">
                                          <p:val>
                                            <p:strVal val="#ppt_h"/>
                                          </p:val>
                                        </p:tav>
                                      </p:tavLst>
                                    </p:anim>
                                    <p:animEffect transition="in" filter="fade">
                                      <p:cBhvr>
                                        <p:cTn id="102" dur="500"/>
                                        <p:tgtEl>
                                          <p:spTgt spid="64"/>
                                        </p:tgtEl>
                                      </p:cBhvr>
                                    </p:animEffect>
                                  </p:childTnLst>
                                </p:cTn>
                              </p:par>
                              <p:par>
                                <p:cTn id="103" presetID="53" presetClass="entr" presetSubtype="16" fill="hold" nodeType="withEffect">
                                  <p:stCondLst>
                                    <p:cond delay="3750"/>
                                  </p:stCondLst>
                                  <p:childTnLst>
                                    <p:set>
                                      <p:cBhvr>
                                        <p:cTn id="104" dur="1" fill="hold">
                                          <p:stCondLst>
                                            <p:cond delay="0"/>
                                          </p:stCondLst>
                                        </p:cTn>
                                        <p:tgtEl>
                                          <p:spTgt spid="52"/>
                                        </p:tgtEl>
                                        <p:attrNameLst>
                                          <p:attrName>style.visibility</p:attrName>
                                        </p:attrNameLst>
                                      </p:cBhvr>
                                      <p:to>
                                        <p:strVal val="visible"/>
                                      </p:to>
                                    </p:set>
                                    <p:anim calcmode="lin" valueType="num">
                                      <p:cBhvr>
                                        <p:cTn id="105" dur="500" fill="hold"/>
                                        <p:tgtEl>
                                          <p:spTgt spid="52"/>
                                        </p:tgtEl>
                                        <p:attrNameLst>
                                          <p:attrName>ppt_w</p:attrName>
                                        </p:attrNameLst>
                                      </p:cBhvr>
                                      <p:tavLst>
                                        <p:tav tm="0">
                                          <p:val>
                                            <p:fltVal val="0"/>
                                          </p:val>
                                        </p:tav>
                                        <p:tav tm="100000">
                                          <p:val>
                                            <p:strVal val="#ppt_w"/>
                                          </p:val>
                                        </p:tav>
                                      </p:tavLst>
                                    </p:anim>
                                    <p:anim calcmode="lin" valueType="num">
                                      <p:cBhvr>
                                        <p:cTn id="106" dur="500" fill="hold"/>
                                        <p:tgtEl>
                                          <p:spTgt spid="52"/>
                                        </p:tgtEl>
                                        <p:attrNameLst>
                                          <p:attrName>ppt_h</p:attrName>
                                        </p:attrNameLst>
                                      </p:cBhvr>
                                      <p:tavLst>
                                        <p:tav tm="0">
                                          <p:val>
                                            <p:fltVal val="0"/>
                                          </p:val>
                                        </p:tav>
                                        <p:tav tm="100000">
                                          <p:val>
                                            <p:strVal val="#ppt_h"/>
                                          </p:val>
                                        </p:tav>
                                      </p:tavLst>
                                    </p:anim>
                                    <p:animEffect transition="in" filter="fade">
                                      <p:cBhvr>
                                        <p:cTn id="107" dur="500"/>
                                        <p:tgtEl>
                                          <p:spTgt spid="52"/>
                                        </p:tgtEl>
                                      </p:cBhvr>
                                    </p:animEffect>
                                  </p:childTnLst>
                                </p:cTn>
                              </p:par>
                              <p:par>
                                <p:cTn id="108" presetID="53" presetClass="entr" presetSubtype="16" fill="hold" nodeType="withEffect">
                                  <p:stCondLst>
                                    <p:cond delay="3750"/>
                                  </p:stCondLst>
                                  <p:childTnLst>
                                    <p:set>
                                      <p:cBhvr>
                                        <p:cTn id="109" dur="1" fill="hold">
                                          <p:stCondLst>
                                            <p:cond delay="0"/>
                                          </p:stCondLst>
                                        </p:cTn>
                                        <p:tgtEl>
                                          <p:spTgt spid="55"/>
                                        </p:tgtEl>
                                        <p:attrNameLst>
                                          <p:attrName>style.visibility</p:attrName>
                                        </p:attrNameLst>
                                      </p:cBhvr>
                                      <p:to>
                                        <p:strVal val="visible"/>
                                      </p:to>
                                    </p:set>
                                    <p:anim calcmode="lin" valueType="num">
                                      <p:cBhvr>
                                        <p:cTn id="110" dur="500" fill="hold"/>
                                        <p:tgtEl>
                                          <p:spTgt spid="55"/>
                                        </p:tgtEl>
                                        <p:attrNameLst>
                                          <p:attrName>ppt_w</p:attrName>
                                        </p:attrNameLst>
                                      </p:cBhvr>
                                      <p:tavLst>
                                        <p:tav tm="0">
                                          <p:val>
                                            <p:fltVal val="0"/>
                                          </p:val>
                                        </p:tav>
                                        <p:tav tm="100000">
                                          <p:val>
                                            <p:strVal val="#ppt_w"/>
                                          </p:val>
                                        </p:tav>
                                      </p:tavLst>
                                    </p:anim>
                                    <p:anim calcmode="lin" valueType="num">
                                      <p:cBhvr>
                                        <p:cTn id="111" dur="500" fill="hold"/>
                                        <p:tgtEl>
                                          <p:spTgt spid="55"/>
                                        </p:tgtEl>
                                        <p:attrNameLst>
                                          <p:attrName>ppt_h</p:attrName>
                                        </p:attrNameLst>
                                      </p:cBhvr>
                                      <p:tavLst>
                                        <p:tav tm="0">
                                          <p:val>
                                            <p:fltVal val="0"/>
                                          </p:val>
                                        </p:tav>
                                        <p:tav tm="100000">
                                          <p:val>
                                            <p:strVal val="#ppt_h"/>
                                          </p:val>
                                        </p:tav>
                                      </p:tavLst>
                                    </p:anim>
                                    <p:animEffect transition="in" filter="fade">
                                      <p:cBhvr>
                                        <p:cTn id="112" dur="500"/>
                                        <p:tgtEl>
                                          <p:spTgt spid="55"/>
                                        </p:tgtEl>
                                      </p:cBhvr>
                                    </p:animEffect>
                                  </p:childTnLst>
                                </p:cTn>
                              </p:par>
                              <p:par>
                                <p:cTn id="113" presetID="53" presetClass="entr" presetSubtype="16" fill="hold" nodeType="withEffect">
                                  <p:stCondLst>
                                    <p:cond delay="4000"/>
                                  </p:stCondLst>
                                  <p:childTnLst>
                                    <p:set>
                                      <p:cBhvr>
                                        <p:cTn id="114" dur="1" fill="hold">
                                          <p:stCondLst>
                                            <p:cond delay="0"/>
                                          </p:stCondLst>
                                        </p:cTn>
                                        <p:tgtEl>
                                          <p:spTgt spid="58"/>
                                        </p:tgtEl>
                                        <p:attrNameLst>
                                          <p:attrName>style.visibility</p:attrName>
                                        </p:attrNameLst>
                                      </p:cBhvr>
                                      <p:to>
                                        <p:strVal val="visible"/>
                                      </p:to>
                                    </p:set>
                                    <p:anim calcmode="lin" valueType="num">
                                      <p:cBhvr>
                                        <p:cTn id="115" dur="500" fill="hold"/>
                                        <p:tgtEl>
                                          <p:spTgt spid="58"/>
                                        </p:tgtEl>
                                        <p:attrNameLst>
                                          <p:attrName>ppt_w</p:attrName>
                                        </p:attrNameLst>
                                      </p:cBhvr>
                                      <p:tavLst>
                                        <p:tav tm="0">
                                          <p:val>
                                            <p:fltVal val="0"/>
                                          </p:val>
                                        </p:tav>
                                        <p:tav tm="100000">
                                          <p:val>
                                            <p:strVal val="#ppt_w"/>
                                          </p:val>
                                        </p:tav>
                                      </p:tavLst>
                                    </p:anim>
                                    <p:anim calcmode="lin" valueType="num">
                                      <p:cBhvr>
                                        <p:cTn id="116" dur="500" fill="hold"/>
                                        <p:tgtEl>
                                          <p:spTgt spid="58"/>
                                        </p:tgtEl>
                                        <p:attrNameLst>
                                          <p:attrName>ppt_h</p:attrName>
                                        </p:attrNameLst>
                                      </p:cBhvr>
                                      <p:tavLst>
                                        <p:tav tm="0">
                                          <p:val>
                                            <p:fltVal val="0"/>
                                          </p:val>
                                        </p:tav>
                                        <p:tav tm="100000">
                                          <p:val>
                                            <p:strVal val="#ppt_h"/>
                                          </p:val>
                                        </p:tav>
                                      </p:tavLst>
                                    </p:anim>
                                    <p:animEffect transition="in" filter="fade">
                                      <p:cBhvr>
                                        <p:cTn id="117" dur="500"/>
                                        <p:tgtEl>
                                          <p:spTgt spid="58"/>
                                        </p:tgtEl>
                                      </p:cBhvr>
                                    </p:animEffect>
                                  </p:childTnLst>
                                </p:cTn>
                              </p:par>
                              <p:par>
                                <p:cTn id="118" presetID="53" presetClass="entr" presetSubtype="16" fill="hold" nodeType="withEffect">
                                  <p:stCondLst>
                                    <p:cond delay="4000"/>
                                  </p:stCondLst>
                                  <p:childTnLst>
                                    <p:set>
                                      <p:cBhvr>
                                        <p:cTn id="119" dur="1" fill="hold">
                                          <p:stCondLst>
                                            <p:cond delay="0"/>
                                          </p:stCondLst>
                                        </p:cTn>
                                        <p:tgtEl>
                                          <p:spTgt spid="61"/>
                                        </p:tgtEl>
                                        <p:attrNameLst>
                                          <p:attrName>style.visibility</p:attrName>
                                        </p:attrNameLst>
                                      </p:cBhvr>
                                      <p:to>
                                        <p:strVal val="visible"/>
                                      </p:to>
                                    </p:set>
                                    <p:anim calcmode="lin" valueType="num">
                                      <p:cBhvr>
                                        <p:cTn id="120" dur="500" fill="hold"/>
                                        <p:tgtEl>
                                          <p:spTgt spid="61"/>
                                        </p:tgtEl>
                                        <p:attrNameLst>
                                          <p:attrName>ppt_w</p:attrName>
                                        </p:attrNameLst>
                                      </p:cBhvr>
                                      <p:tavLst>
                                        <p:tav tm="0">
                                          <p:val>
                                            <p:fltVal val="0"/>
                                          </p:val>
                                        </p:tav>
                                        <p:tav tm="100000">
                                          <p:val>
                                            <p:strVal val="#ppt_w"/>
                                          </p:val>
                                        </p:tav>
                                      </p:tavLst>
                                    </p:anim>
                                    <p:anim calcmode="lin" valueType="num">
                                      <p:cBhvr>
                                        <p:cTn id="121" dur="500" fill="hold"/>
                                        <p:tgtEl>
                                          <p:spTgt spid="61"/>
                                        </p:tgtEl>
                                        <p:attrNameLst>
                                          <p:attrName>ppt_h</p:attrName>
                                        </p:attrNameLst>
                                      </p:cBhvr>
                                      <p:tavLst>
                                        <p:tav tm="0">
                                          <p:val>
                                            <p:fltVal val="0"/>
                                          </p:val>
                                        </p:tav>
                                        <p:tav tm="100000">
                                          <p:val>
                                            <p:strVal val="#ppt_h"/>
                                          </p:val>
                                        </p:tav>
                                      </p:tavLst>
                                    </p:anim>
                                    <p:animEffect transition="in" filter="fade">
                                      <p:cBhvr>
                                        <p:cTn id="122" dur="500"/>
                                        <p:tgtEl>
                                          <p:spTgt spid="61"/>
                                        </p:tgtEl>
                                      </p:cBhvr>
                                    </p:animEffect>
                                  </p:childTnLst>
                                </p:cTn>
                              </p:par>
                              <p:par>
                                <p:cTn id="123" presetID="22" presetClass="entr" presetSubtype="8" fill="hold" nodeType="withEffect">
                                  <p:stCondLst>
                                    <p:cond delay="4250"/>
                                  </p:stCondLst>
                                  <p:childTnLst>
                                    <p:set>
                                      <p:cBhvr>
                                        <p:cTn id="124" dur="1" fill="hold">
                                          <p:stCondLst>
                                            <p:cond delay="0"/>
                                          </p:stCondLst>
                                        </p:cTn>
                                        <p:tgtEl>
                                          <p:spTgt spid="10"/>
                                        </p:tgtEl>
                                        <p:attrNameLst>
                                          <p:attrName>style.visibility</p:attrName>
                                        </p:attrNameLst>
                                      </p:cBhvr>
                                      <p:to>
                                        <p:strVal val="visible"/>
                                      </p:to>
                                    </p:set>
                                    <p:animEffect transition="in" filter="wipe(left)">
                                      <p:cBhvr>
                                        <p:cTn id="125" dur="500"/>
                                        <p:tgtEl>
                                          <p:spTgt spid="10"/>
                                        </p:tgtEl>
                                      </p:cBhvr>
                                    </p:animEffect>
                                  </p:childTnLst>
                                </p:cTn>
                              </p:par>
                              <p:par>
                                <p:cTn id="126" presetID="23" presetClass="entr" presetSubtype="288" fill="hold" nodeType="withEffect">
                                  <p:stCondLst>
                                    <p:cond delay="4250"/>
                                  </p:stCondLst>
                                  <p:childTnLst>
                                    <p:set>
                                      <p:cBhvr>
                                        <p:cTn id="127" dur="1" fill="hold">
                                          <p:stCondLst>
                                            <p:cond delay="0"/>
                                          </p:stCondLst>
                                        </p:cTn>
                                        <p:tgtEl>
                                          <p:spTgt spid="104"/>
                                        </p:tgtEl>
                                        <p:attrNameLst>
                                          <p:attrName>style.visibility</p:attrName>
                                        </p:attrNameLst>
                                      </p:cBhvr>
                                      <p:to>
                                        <p:strVal val="visible"/>
                                      </p:to>
                                    </p:set>
                                    <p:anim calcmode="lin" valueType="num">
                                      <p:cBhvr>
                                        <p:cTn id="128" dur="500" fill="hold"/>
                                        <p:tgtEl>
                                          <p:spTgt spid="104"/>
                                        </p:tgtEl>
                                        <p:attrNameLst>
                                          <p:attrName>ppt_w</p:attrName>
                                        </p:attrNameLst>
                                      </p:cBhvr>
                                      <p:tavLst>
                                        <p:tav tm="0">
                                          <p:val>
                                            <p:strVal val="4/3*#ppt_w"/>
                                          </p:val>
                                        </p:tav>
                                        <p:tav tm="100000">
                                          <p:val>
                                            <p:strVal val="#ppt_w"/>
                                          </p:val>
                                        </p:tav>
                                      </p:tavLst>
                                    </p:anim>
                                    <p:anim calcmode="lin" valueType="num">
                                      <p:cBhvr>
                                        <p:cTn id="129" dur="500" fill="hold"/>
                                        <p:tgtEl>
                                          <p:spTgt spid="104"/>
                                        </p:tgtEl>
                                        <p:attrNameLst>
                                          <p:attrName>ppt_h</p:attrName>
                                        </p:attrNameLst>
                                      </p:cBhvr>
                                      <p:tavLst>
                                        <p:tav tm="0">
                                          <p:val>
                                            <p:strVal val="4/3*#ppt_h"/>
                                          </p:val>
                                        </p:tav>
                                        <p:tav tm="100000">
                                          <p:val>
                                            <p:strVal val="#ppt_h"/>
                                          </p:val>
                                        </p:tav>
                                      </p:tavLst>
                                    </p:anim>
                                  </p:childTnLst>
                                </p:cTn>
                              </p:par>
                              <p:par>
                                <p:cTn id="130" presetID="22" presetClass="entr" presetSubtype="8" fill="hold" nodeType="withEffect">
                                  <p:stCondLst>
                                    <p:cond delay="4500"/>
                                  </p:stCondLst>
                                  <p:childTnLst>
                                    <p:set>
                                      <p:cBhvr>
                                        <p:cTn id="131" dur="1" fill="hold">
                                          <p:stCondLst>
                                            <p:cond delay="0"/>
                                          </p:stCondLst>
                                        </p:cTn>
                                        <p:tgtEl>
                                          <p:spTgt spid="107"/>
                                        </p:tgtEl>
                                        <p:attrNameLst>
                                          <p:attrName>style.visibility</p:attrName>
                                        </p:attrNameLst>
                                      </p:cBhvr>
                                      <p:to>
                                        <p:strVal val="visible"/>
                                      </p:to>
                                    </p:set>
                                    <p:animEffect transition="in" filter="wipe(left)">
                                      <p:cBhvr>
                                        <p:cTn id="13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793750" y="3830638"/>
            <a:ext cx="75565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TextBox 73"/>
          <p:cNvSpPr txBox="1">
            <a:spLocks noChangeArrowheads="1"/>
          </p:cNvSpPr>
          <p:nvPr/>
        </p:nvSpPr>
        <p:spPr bwMode="auto">
          <a:xfrm>
            <a:off x="3067050" y="3578225"/>
            <a:ext cx="5619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1050" b="1" dirty="0" smtClean="0">
                <a:solidFill>
                  <a:srgbClr val="C00000"/>
                </a:solidFill>
                <a:latin typeface="方正正中黑简体" panose="02000000000000000000" pitchFamily="2" charset="-122"/>
                <a:ea typeface="方正正中黑简体" panose="02000000000000000000" pitchFamily="2" charset="-122"/>
              </a:rPr>
              <a:t>2005</a:t>
            </a:r>
            <a:endParaRPr lang="zh-CN" altLang="en-US" sz="1050" b="1" dirty="0">
              <a:solidFill>
                <a:srgbClr val="C00000"/>
              </a:solidFill>
              <a:latin typeface="方正正中黑简体" panose="02000000000000000000" pitchFamily="2" charset="-122"/>
              <a:ea typeface="方正正中黑简体" panose="02000000000000000000" pitchFamily="2" charset="-122"/>
            </a:endParaRPr>
          </a:p>
        </p:txBody>
      </p:sp>
      <p:sp>
        <p:nvSpPr>
          <p:cNvPr id="19" name="TextBox 74"/>
          <p:cNvSpPr txBox="1">
            <a:spLocks noChangeArrowheads="1"/>
          </p:cNvSpPr>
          <p:nvPr/>
        </p:nvSpPr>
        <p:spPr bwMode="auto">
          <a:xfrm>
            <a:off x="6191250" y="3578225"/>
            <a:ext cx="5175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1050" b="1" dirty="0" smtClean="0">
                <a:solidFill>
                  <a:srgbClr val="C00000"/>
                </a:solidFill>
                <a:latin typeface="方正正中黑简体" panose="02000000000000000000" pitchFamily="2" charset="-122"/>
                <a:ea typeface="方正正中黑简体" panose="02000000000000000000" pitchFamily="2" charset="-122"/>
              </a:rPr>
              <a:t>2011</a:t>
            </a:r>
            <a:endParaRPr lang="zh-CN" altLang="en-US" sz="1050" b="1" dirty="0">
              <a:solidFill>
                <a:srgbClr val="C00000"/>
              </a:solidFill>
              <a:latin typeface="方正正中黑简体" panose="02000000000000000000" pitchFamily="2" charset="-122"/>
              <a:ea typeface="方正正中黑简体" panose="02000000000000000000" pitchFamily="2" charset="-122"/>
            </a:endParaRPr>
          </a:p>
        </p:txBody>
      </p:sp>
      <p:sp>
        <p:nvSpPr>
          <p:cNvPr id="20" name="TextBox 75"/>
          <p:cNvSpPr txBox="1">
            <a:spLocks noChangeArrowheads="1"/>
          </p:cNvSpPr>
          <p:nvPr/>
        </p:nvSpPr>
        <p:spPr bwMode="auto">
          <a:xfrm>
            <a:off x="7785100" y="3586163"/>
            <a:ext cx="5349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1050" b="1" dirty="0" smtClean="0">
                <a:solidFill>
                  <a:srgbClr val="C00000"/>
                </a:solidFill>
                <a:latin typeface="方正正中黑简体" panose="02000000000000000000" pitchFamily="2" charset="-122"/>
                <a:ea typeface="方正正中黑简体" panose="02000000000000000000" pitchFamily="2" charset="-122"/>
              </a:rPr>
              <a:t>2013</a:t>
            </a:r>
            <a:endParaRPr lang="zh-CN" altLang="en-US" sz="1050" b="1" dirty="0">
              <a:solidFill>
                <a:srgbClr val="C00000"/>
              </a:solidFill>
              <a:latin typeface="方正正中黑简体" panose="02000000000000000000" pitchFamily="2" charset="-122"/>
              <a:ea typeface="方正正中黑简体" panose="02000000000000000000" pitchFamily="2" charset="-122"/>
            </a:endParaRPr>
          </a:p>
        </p:txBody>
      </p:sp>
      <p:sp>
        <p:nvSpPr>
          <p:cNvPr id="21" name="TextBox 76"/>
          <p:cNvSpPr txBox="1">
            <a:spLocks noChangeArrowheads="1"/>
          </p:cNvSpPr>
          <p:nvPr/>
        </p:nvSpPr>
        <p:spPr bwMode="auto">
          <a:xfrm>
            <a:off x="1474788" y="3606800"/>
            <a:ext cx="5603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1050" b="1" dirty="0" smtClean="0">
                <a:solidFill>
                  <a:srgbClr val="C00000"/>
                </a:solidFill>
                <a:latin typeface="方正正中黑简体" panose="02000000000000000000" pitchFamily="2" charset="-122"/>
                <a:ea typeface="方正正中黑简体" panose="02000000000000000000" pitchFamily="2" charset="-122"/>
              </a:rPr>
              <a:t>2003</a:t>
            </a:r>
            <a:endParaRPr lang="zh-CN" altLang="en-US" sz="1050" b="1" dirty="0">
              <a:solidFill>
                <a:srgbClr val="C00000"/>
              </a:solidFill>
              <a:latin typeface="方正正中黑简体" panose="02000000000000000000" pitchFamily="2" charset="-122"/>
              <a:ea typeface="方正正中黑简体" panose="02000000000000000000" pitchFamily="2" charset="-122"/>
            </a:endParaRPr>
          </a:p>
        </p:txBody>
      </p:sp>
      <p:sp>
        <p:nvSpPr>
          <p:cNvPr id="22" name="TextBox 77"/>
          <p:cNvSpPr txBox="1">
            <a:spLocks noChangeArrowheads="1"/>
          </p:cNvSpPr>
          <p:nvPr/>
        </p:nvSpPr>
        <p:spPr bwMode="auto">
          <a:xfrm>
            <a:off x="4595813" y="3578225"/>
            <a:ext cx="560387"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fontAlgn="auto" hangingPunct="1">
              <a:spcBef>
                <a:spcPts val="0"/>
              </a:spcBef>
              <a:spcAft>
                <a:spcPts val="0"/>
              </a:spcAft>
              <a:defRPr/>
            </a:pPr>
            <a:r>
              <a:rPr lang="en-US" altLang="zh-CN" sz="1050" b="1" dirty="0" smtClean="0">
                <a:solidFill>
                  <a:srgbClr val="C00000"/>
                </a:solidFill>
                <a:latin typeface="方正正中黑简体" panose="02000000000000000000" pitchFamily="2" charset="-122"/>
                <a:ea typeface="方正正中黑简体" panose="02000000000000000000" pitchFamily="2" charset="-122"/>
              </a:rPr>
              <a:t>2008</a:t>
            </a:r>
            <a:endParaRPr lang="zh-CN" altLang="en-US" sz="1050" b="1" dirty="0">
              <a:solidFill>
                <a:srgbClr val="C00000"/>
              </a:solidFill>
              <a:latin typeface="方正正中黑简体" panose="02000000000000000000" pitchFamily="2" charset="-122"/>
              <a:ea typeface="方正正中黑简体" panose="02000000000000000000" pitchFamily="2" charset="-122"/>
            </a:endParaRPr>
          </a:p>
        </p:txBody>
      </p:sp>
      <p:grpSp>
        <p:nvGrpSpPr>
          <p:cNvPr id="165" name="组合 164"/>
          <p:cNvGrpSpPr/>
          <p:nvPr/>
        </p:nvGrpSpPr>
        <p:grpSpPr bwMode="auto">
          <a:xfrm>
            <a:off x="795338" y="1133475"/>
            <a:ext cx="1273175" cy="2095500"/>
            <a:chOff x="1053269" y="1133475"/>
            <a:chExt cx="1273178" cy="2095500"/>
          </a:xfrm>
        </p:grpSpPr>
        <p:grpSp>
          <p:nvGrpSpPr>
            <p:cNvPr id="42035" name="组合 68"/>
            <p:cNvGrpSpPr/>
            <p:nvPr/>
          </p:nvGrpSpPr>
          <p:grpSpPr bwMode="auto">
            <a:xfrm>
              <a:off x="1053269" y="1133475"/>
              <a:ext cx="1273178" cy="2095500"/>
              <a:chOff x="746122" y="1058863"/>
              <a:chExt cx="1273178" cy="2095500"/>
            </a:xfrm>
          </p:grpSpPr>
          <p:grpSp>
            <p:nvGrpSpPr>
              <p:cNvPr id="42037" name="组合 67"/>
              <p:cNvGrpSpPr/>
              <p:nvPr/>
            </p:nvGrpSpPr>
            <p:grpSpPr bwMode="auto">
              <a:xfrm>
                <a:off x="746122" y="1058863"/>
                <a:ext cx="1273178" cy="2095500"/>
                <a:chOff x="746122" y="1058863"/>
                <a:chExt cx="1273178" cy="2095500"/>
              </a:xfrm>
            </p:grpSpPr>
            <p:sp>
              <p:nvSpPr>
                <p:cNvPr id="8" name="矩形 7"/>
                <p:cNvSpPr/>
                <p:nvPr/>
              </p:nvSpPr>
              <p:spPr>
                <a:xfrm>
                  <a:off x="746122" y="1058863"/>
                  <a:ext cx="1273178" cy="1282700"/>
                </a:xfrm>
                <a:prstGeom prst="rect">
                  <a:avLst/>
                </a:prstGeom>
                <a:pattFill prst="ltDnDiag">
                  <a:fgClr>
                    <a:schemeClr val="bg1">
                      <a:lumMod val="85000"/>
                    </a:schemeClr>
                  </a:fgClr>
                  <a:bgClr>
                    <a:schemeClr val="bg1"/>
                  </a:bgClr>
                </a:pattFill>
                <a:ln>
                  <a:noFill/>
                </a:ln>
                <a:effectLst>
                  <a:outerShdw blurRad="50800" dist="38100" dir="2700000" sx="99000" sy="99000" algn="tl" rotWithShape="0">
                    <a:prstClr val="black">
                      <a:alpha val="2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5" name="矩形 4"/>
                <p:cNvSpPr/>
                <p:nvPr/>
              </p:nvSpPr>
              <p:spPr bwMode="auto">
                <a:xfrm flipH="1">
                  <a:off x="746122" y="2341563"/>
                  <a:ext cx="1273178" cy="812800"/>
                </a:xfrm>
                <a:prstGeom prst="rect">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67" name="矩形 66"/>
                <p:cNvSpPr/>
                <p:nvPr/>
              </p:nvSpPr>
              <p:spPr>
                <a:xfrm>
                  <a:off x="820734" y="1133476"/>
                  <a:ext cx="1123953" cy="1133475"/>
                </a:xfrm>
                <a:prstGeom prst="rect">
                  <a:avLst/>
                </a:prstGeom>
                <a:solidFill>
                  <a:schemeClr val="bg1"/>
                </a:solidFill>
                <a:ln w="6350">
                  <a:solidFill>
                    <a:schemeClr val="bg1">
                      <a:lumMod val="85000"/>
                    </a:schemeClr>
                  </a:solidFill>
                  <a:round/>
                </a:ln>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53" name="组合 52"/>
              <p:cNvGrpSpPr/>
              <p:nvPr/>
            </p:nvGrpSpPr>
            <p:grpSpPr>
              <a:xfrm>
                <a:off x="1053128" y="1339274"/>
                <a:ext cx="675046" cy="672666"/>
                <a:chOff x="1165225" y="1450975"/>
                <a:chExt cx="450851" cy="449263"/>
              </a:xfrm>
              <a:solidFill>
                <a:schemeClr val="bg1">
                  <a:lumMod val="65000"/>
                </a:schemeClr>
              </a:solidFill>
            </p:grpSpPr>
            <p:sp>
              <p:nvSpPr>
                <p:cNvPr id="39" name="Freeform 14"/>
                <p:cNvSpPr/>
                <p:nvPr/>
              </p:nvSpPr>
              <p:spPr bwMode="auto">
                <a:xfrm>
                  <a:off x="1165225" y="1550988"/>
                  <a:ext cx="268288" cy="349250"/>
                </a:xfrm>
                <a:custGeom>
                  <a:avLst/>
                  <a:gdLst>
                    <a:gd name="T0" fmla="*/ 1162476 w 56"/>
                    <a:gd name="T1" fmla="*/ 672715 h 73"/>
                    <a:gd name="T2" fmla="*/ 852859 w 56"/>
                    <a:gd name="T3" fmla="*/ 408163 h 73"/>
                    <a:gd name="T4" fmla="*/ 750254 w 56"/>
                    <a:gd name="T5" fmla="*/ 367900 h 73"/>
                    <a:gd name="T6" fmla="*/ 832521 w 56"/>
                    <a:gd name="T7" fmla="*/ 307274 h 73"/>
                    <a:gd name="T8" fmla="*/ 998751 w 56"/>
                    <a:gd name="T9" fmla="*/ 40507 h 73"/>
                    <a:gd name="T10" fmla="*/ 998751 w 56"/>
                    <a:gd name="T11" fmla="*/ 0 h 73"/>
                    <a:gd name="T12" fmla="*/ 832521 w 56"/>
                    <a:gd name="T13" fmla="*/ 0 h 73"/>
                    <a:gd name="T14" fmla="*/ 627068 w 56"/>
                    <a:gd name="T15" fmla="*/ 60624 h 73"/>
                    <a:gd name="T16" fmla="*/ 412496 w 56"/>
                    <a:gd name="T17" fmla="*/ 0 h 73"/>
                    <a:gd name="T18" fmla="*/ 268834 w 56"/>
                    <a:gd name="T19" fmla="*/ 0 h 73"/>
                    <a:gd name="T20" fmla="*/ 268834 w 56"/>
                    <a:gd name="T21" fmla="*/ 40507 h 73"/>
                    <a:gd name="T22" fmla="*/ 432806 w 56"/>
                    <a:gd name="T23" fmla="*/ 307274 h 73"/>
                    <a:gd name="T24" fmla="*/ 515181 w 56"/>
                    <a:gd name="T25" fmla="*/ 367900 h 73"/>
                    <a:gd name="T26" fmla="*/ 412496 w 56"/>
                    <a:gd name="T27" fmla="*/ 408163 h 73"/>
                    <a:gd name="T28" fmla="*/ 0 w 56"/>
                    <a:gd name="T29" fmla="*/ 1067732 h 73"/>
                    <a:gd name="T30" fmla="*/ 20229 w 56"/>
                    <a:gd name="T31" fmla="*/ 1209964 h 73"/>
                    <a:gd name="T32" fmla="*/ 627068 w 56"/>
                    <a:gd name="T33" fmla="*/ 1496787 h 73"/>
                    <a:gd name="T34" fmla="*/ 998751 w 56"/>
                    <a:gd name="T35" fmla="*/ 1416016 h 73"/>
                    <a:gd name="T36" fmla="*/ 934461 w 56"/>
                    <a:gd name="T37" fmla="*/ 1334282 h 73"/>
                    <a:gd name="T38" fmla="*/ 934461 w 56"/>
                    <a:gd name="T39" fmla="*/ 1334282 h 73"/>
                    <a:gd name="T40" fmla="*/ 934461 w 56"/>
                    <a:gd name="T41" fmla="*/ 1314057 h 73"/>
                    <a:gd name="T42" fmla="*/ 914151 w 56"/>
                    <a:gd name="T43" fmla="*/ 1189838 h 73"/>
                    <a:gd name="T44" fmla="*/ 1162476 w 56"/>
                    <a:gd name="T45" fmla="*/ 672715 h 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73">
                      <a:moveTo>
                        <a:pt x="56" y="33"/>
                      </a:moveTo>
                      <a:cubicBezTo>
                        <a:pt x="52" y="27"/>
                        <a:pt x="47" y="22"/>
                        <a:pt x="41" y="20"/>
                      </a:cubicBezTo>
                      <a:cubicBezTo>
                        <a:pt x="36" y="18"/>
                        <a:pt x="36" y="18"/>
                        <a:pt x="36" y="18"/>
                      </a:cubicBezTo>
                      <a:cubicBezTo>
                        <a:pt x="40" y="15"/>
                        <a:pt x="40" y="15"/>
                        <a:pt x="40" y="15"/>
                      </a:cubicBezTo>
                      <a:cubicBezTo>
                        <a:pt x="45" y="12"/>
                        <a:pt x="48" y="7"/>
                        <a:pt x="48" y="2"/>
                      </a:cubicBezTo>
                      <a:cubicBezTo>
                        <a:pt x="48" y="1"/>
                        <a:pt x="48" y="1"/>
                        <a:pt x="48" y="0"/>
                      </a:cubicBezTo>
                      <a:cubicBezTo>
                        <a:pt x="40" y="0"/>
                        <a:pt x="40" y="0"/>
                        <a:pt x="40" y="0"/>
                      </a:cubicBezTo>
                      <a:cubicBezTo>
                        <a:pt x="39" y="2"/>
                        <a:pt x="35" y="3"/>
                        <a:pt x="30" y="3"/>
                      </a:cubicBezTo>
                      <a:cubicBezTo>
                        <a:pt x="25" y="3"/>
                        <a:pt x="21" y="2"/>
                        <a:pt x="20" y="0"/>
                      </a:cubicBezTo>
                      <a:cubicBezTo>
                        <a:pt x="13" y="0"/>
                        <a:pt x="13" y="0"/>
                        <a:pt x="13" y="0"/>
                      </a:cubicBezTo>
                      <a:cubicBezTo>
                        <a:pt x="13" y="1"/>
                        <a:pt x="13" y="1"/>
                        <a:pt x="13" y="2"/>
                      </a:cubicBezTo>
                      <a:cubicBezTo>
                        <a:pt x="13" y="7"/>
                        <a:pt x="16" y="12"/>
                        <a:pt x="21" y="15"/>
                      </a:cubicBezTo>
                      <a:cubicBezTo>
                        <a:pt x="25" y="18"/>
                        <a:pt x="25" y="18"/>
                        <a:pt x="25" y="18"/>
                      </a:cubicBezTo>
                      <a:cubicBezTo>
                        <a:pt x="20" y="20"/>
                        <a:pt x="20" y="20"/>
                        <a:pt x="20" y="20"/>
                      </a:cubicBezTo>
                      <a:cubicBezTo>
                        <a:pt x="9" y="24"/>
                        <a:pt x="0" y="37"/>
                        <a:pt x="0" y="52"/>
                      </a:cubicBezTo>
                      <a:cubicBezTo>
                        <a:pt x="0" y="55"/>
                        <a:pt x="0" y="57"/>
                        <a:pt x="1" y="59"/>
                      </a:cubicBezTo>
                      <a:cubicBezTo>
                        <a:pt x="8" y="68"/>
                        <a:pt x="19" y="73"/>
                        <a:pt x="30" y="73"/>
                      </a:cubicBezTo>
                      <a:cubicBezTo>
                        <a:pt x="37" y="73"/>
                        <a:pt x="43" y="72"/>
                        <a:pt x="48" y="69"/>
                      </a:cubicBezTo>
                      <a:cubicBezTo>
                        <a:pt x="47" y="68"/>
                        <a:pt x="46" y="66"/>
                        <a:pt x="45" y="65"/>
                      </a:cubicBezTo>
                      <a:cubicBezTo>
                        <a:pt x="45" y="65"/>
                        <a:pt x="45" y="65"/>
                        <a:pt x="45" y="65"/>
                      </a:cubicBezTo>
                      <a:cubicBezTo>
                        <a:pt x="45" y="64"/>
                        <a:pt x="45" y="64"/>
                        <a:pt x="45" y="64"/>
                      </a:cubicBezTo>
                      <a:cubicBezTo>
                        <a:pt x="44" y="62"/>
                        <a:pt x="44" y="60"/>
                        <a:pt x="44" y="58"/>
                      </a:cubicBezTo>
                      <a:cubicBezTo>
                        <a:pt x="44" y="48"/>
                        <a:pt x="49" y="39"/>
                        <a:pt x="56"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40" name="Freeform 15"/>
                <p:cNvSpPr>
                  <a:spLocks noEditPoints="1"/>
                </p:cNvSpPr>
                <p:nvPr/>
              </p:nvSpPr>
              <p:spPr bwMode="auto">
                <a:xfrm>
                  <a:off x="1212850" y="1450975"/>
                  <a:ext cx="192088" cy="100013"/>
                </a:xfrm>
                <a:custGeom>
                  <a:avLst/>
                  <a:gdLst>
                    <a:gd name="T0" fmla="*/ 429054 w 40"/>
                    <a:gd name="T1" fmla="*/ 0 h 21"/>
                    <a:gd name="T2" fmla="*/ 0 w 40"/>
                    <a:gd name="T3" fmla="*/ 354294 h 21"/>
                    <a:gd name="T4" fmla="*/ 62811 w 40"/>
                    <a:gd name="T5" fmla="*/ 354294 h 21"/>
                    <a:gd name="T6" fmla="*/ 210758 w 40"/>
                    <a:gd name="T7" fmla="*/ 354294 h 21"/>
                    <a:gd name="T8" fmla="*/ 429054 w 40"/>
                    <a:gd name="T9" fmla="*/ 413343 h 21"/>
                    <a:gd name="T10" fmla="*/ 658049 w 40"/>
                    <a:gd name="T11" fmla="*/ 354294 h 21"/>
                    <a:gd name="T12" fmla="*/ 806783 w 40"/>
                    <a:gd name="T13" fmla="*/ 354294 h 21"/>
                    <a:gd name="T14" fmla="*/ 848301 w 40"/>
                    <a:gd name="T15" fmla="*/ 354294 h 21"/>
                    <a:gd name="T16" fmla="*/ 429054 w 40"/>
                    <a:gd name="T17" fmla="*/ 0 h 21"/>
                    <a:gd name="T18" fmla="*/ 429054 w 40"/>
                    <a:gd name="T19" fmla="*/ 295245 h 21"/>
                    <a:gd name="T20" fmla="*/ 357141 w 40"/>
                    <a:gd name="T21" fmla="*/ 216513 h 21"/>
                    <a:gd name="T22" fmla="*/ 429054 w 40"/>
                    <a:gd name="T23" fmla="*/ 157464 h 21"/>
                    <a:gd name="T24" fmla="*/ 512701 w 40"/>
                    <a:gd name="T25" fmla="*/ 216513 h 21"/>
                    <a:gd name="T26" fmla="*/ 429054 w 40"/>
                    <a:gd name="T27" fmla="*/ 295245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0" h="21">
                      <a:moveTo>
                        <a:pt x="20" y="0"/>
                      </a:moveTo>
                      <a:cubicBezTo>
                        <a:pt x="10" y="0"/>
                        <a:pt x="1" y="8"/>
                        <a:pt x="0" y="18"/>
                      </a:cubicBezTo>
                      <a:cubicBezTo>
                        <a:pt x="3" y="18"/>
                        <a:pt x="3" y="18"/>
                        <a:pt x="3" y="18"/>
                      </a:cubicBezTo>
                      <a:cubicBezTo>
                        <a:pt x="10" y="18"/>
                        <a:pt x="10" y="18"/>
                        <a:pt x="10" y="18"/>
                      </a:cubicBezTo>
                      <a:cubicBezTo>
                        <a:pt x="11" y="20"/>
                        <a:pt x="15" y="21"/>
                        <a:pt x="20" y="21"/>
                      </a:cubicBezTo>
                      <a:cubicBezTo>
                        <a:pt x="25" y="21"/>
                        <a:pt x="30" y="20"/>
                        <a:pt x="31" y="18"/>
                      </a:cubicBezTo>
                      <a:cubicBezTo>
                        <a:pt x="38" y="18"/>
                        <a:pt x="38" y="18"/>
                        <a:pt x="38" y="18"/>
                      </a:cubicBezTo>
                      <a:cubicBezTo>
                        <a:pt x="40" y="18"/>
                        <a:pt x="40" y="18"/>
                        <a:pt x="40" y="18"/>
                      </a:cubicBezTo>
                      <a:cubicBezTo>
                        <a:pt x="39" y="8"/>
                        <a:pt x="31" y="0"/>
                        <a:pt x="20" y="0"/>
                      </a:cubicBezTo>
                      <a:close/>
                      <a:moveTo>
                        <a:pt x="20" y="15"/>
                      </a:moveTo>
                      <a:cubicBezTo>
                        <a:pt x="18" y="15"/>
                        <a:pt x="17" y="13"/>
                        <a:pt x="17" y="11"/>
                      </a:cubicBezTo>
                      <a:cubicBezTo>
                        <a:pt x="17" y="9"/>
                        <a:pt x="18" y="8"/>
                        <a:pt x="20" y="8"/>
                      </a:cubicBezTo>
                      <a:cubicBezTo>
                        <a:pt x="22" y="8"/>
                        <a:pt x="24" y="9"/>
                        <a:pt x="24" y="11"/>
                      </a:cubicBezTo>
                      <a:cubicBezTo>
                        <a:pt x="24" y="13"/>
                        <a:pt x="22" y="15"/>
                        <a:pt x="2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41" name="Freeform 16"/>
                <p:cNvSpPr/>
                <p:nvPr/>
              </p:nvSpPr>
              <p:spPr bwMode="auto">
                <a:xfrm>
                  <a:off x="1404938" y="1641475"/>
                  <a:ext cx="211138" cy="254000"/>
                </a:xfrm>
                <a:custGeom>
                  <a:avLst/>
                  <a:gdLst>
                    <a:gd name="T0" fmla="*/ 613184 w 44"/>
                    <a:gd name="T1" fmla="*/ 289875 h 53"/>
                    <a:gd name="T2" fmla="*/ 550653 w 44"/>
                    <a:gd name="T3" fmla="*/ 269515 h 53"/>
                    <a:gd name="T4" fmla="*/ 613184 w 44"/>
                    <a:gd name="T5" fmla="*/ 228658 h 53"/>
                    <a:gd name="T6" fmla="*/ 737576 w 44"/>
                    <a:gd name="T7" fmla="*/ 20607 h 53"/>
                    <a:gd name="T8" fmla="*/ 737576 w 44"/>
                    <a:gd name="T9" fmla="*/ 0 h 53"/>
                    <a:gd name="T10" fmla="*/ 737576 w 44"/>
                    <a:gd name="T11" fmla="*/ 0 h 53"/>
                    <a:gd name="T12" fmla="*/ 613184 w 44"/>
                    <a:gd name="T13" fmla="*/ 0 h 53"/>
                    <a:gd name="T14" fmla="*/ 613184 w 44"/>
                    <a:gd name="T15" fmla="*/ 0 h 53"/>
                    <a:gd name="T16" fmla="*/ 468347 w 44"/>
                    <a:gd name="T17" fmla="*/ 40857 h 53"/>
                    <a:gd name="T18" fmla="*/ 313387 w 44"/>
                    <a:gd name="T19" fmla="*/ 0 h 53"/>
                    <a:gd name="T20" fmla="*/ 292948 w 44"/>
                    <a:gd name="T21" fmla="*/ 0 h 53"/>
                    <a:gd name="T22" fmla="*/ 189271 w 44"/>
                    <a:gd name="T23" fmla="*/ 0 h 53"/>
                    <a:gd name="T24" fmla="*/ 189271 w 44"/>
                    <a:gd name="T25" fmla="*/ 0 h 53"/>
                    <a:gd name="T26" fmla="*/ 189271 w 44"/>
                    <a:gd name="T27" fmla="*/ 20607 h 53"/>
                    <a:gd name="T28" fmla="*/ 313387 w 44"/>
                    <a:gd name="T29" fmla="*/ 228658 h 53"/>
                    <a:gd name="T30" fmla="*/ 375991 w 44"/>
                    <a:gd name="T31" fmla="*/ 269515 h 53"/>
                    <a:gd name="T32" fmla="*/ 292948 w 44"/>
                    <a:gd name="T33" fmla="*/ 289875 h 53"/>
                    <a:gd name="T34" fmla="*/ 0 w 44"/>
                    <a:gd name="T35" fmla="*/ 793352 h 53"/>
                    <a:gd name="T36" fmla="*/ 0 w 44"/>
                    <a:gd name="T37" fmla="*/ 875094 h 53"/>
                    <a:gd name="T38" fmla="*/ 468347 w 44"/>
                    <a:gd name="T39" fmla="*/ 1103752 h 53"/>
                    <a:gd name="T40" fmla="*/ 468347 w 44"/>
                    <a:gd name="T41" fmla="*/ 1103752 h 53"/>
                    <a:gd name="T42" fmla="*/ 468347 w 44"/>
                    <a:gd name="T43" fmla="*/ 1103752 h 53"/>
                    <a:gd name="T44" fmla="*/ 906214 w 44"/>
                    <a:gd name="T45" fmla="*/ 875094 h 53"/>
                    <a:gd name="T46" fmla="*/ 926817 w 44"/>
                    <a:gd name="T47" fmla="*/ 793352 h 53"/>
                    <a:gd name="T48" fmla="*/ 613184 w 44"/>
                    <a:gd name="T49" fmla="*/ 289875 h 5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4" h="53">
                      <a:moveTo>
                        <a:pt x="29" y="14"/>
                      </a:moveTo>
                      <a:cubicBezTo>
                        <a:pt x="26" y="13"/>
                        <a:pt x="26" y="13"/>
                        <a:pt x="26" y="13"/>
                      </a:cubicBezTo>
                      <a:cubicBezTo>
                        <a:pt x="29" y="11"/>
                        <a:pt x="29" y="11"/>
                        <a:pt x="29" y="11"/>
                      </a:cubicBezTo>
                      <a:cubicBezTo>
                        <a:pt x="32" y="9"/>
                        <a:pt x="35" y="5"/>
                        <a:pt x="35" y="1"/>
                      </a:cubicBezTo>
                      <a:cubicBezTo>
                        <a:pt x="35" y="1"/>
                        <a:pt x="35" y="0"/>
                        <a:pt x="35" y="0"/>
                      </a:cubicBezTo>
                      <a:cubicBezTo>
                        <a:pt x="35" y="0"/>
                        <a:pt x="35" y="0"/>
                        <a:pt x="35" y="0"/>
                      </a:cubicBezTo>
                      <a:cubicBezTo>
                        <a:pt x="29" y="0"/>
                        <a:pt x="29" y="0"/>
                        <a:pt x="29" y="0"/>
                      </a:cubicBezTo>
                      <a:cubicBezTo>
                        <a:pt x="29" y="0"/>
                        <a:pt x="29" y="0"/>
                        <a:pt x="29" y="0"/>
                      </a:cubicBezTo>
                      <a:cubicBezTo>
                        <a:pt x="28" y="1"/>
                        <a:pt x="25" y="2"/>
                        <a:pt x="22" y="2"/>
                      </a:cubicBezTo>
                      <a:cubicBezTo>
                        <a:pt x="18" y="2"/>
                        <a:pt x="15" y="1"/>
                        <a:pt x="15" y="0"/>
                      </a:cubicBezTo>
                      <a:cubicBezTo>
                        <a:pt x="14" y="0"/>
                        <a:pt x="14" y="0"/>
                        <a:pt x="14" y="0"/>
                      </a:cubicBezTo>
                      <a:cubicBezTo>
                        <a:pt x="9" y="0"/>
                        <a:pt x="9" y="0"/>
                        <a:pt x="9" y="0"/>
                      </a:cubicBezTo>
                      <a:cubicBezTo>
                        <a:pt x="9" y="0"/>
                        <a:pt x="9" y="0"/>
                        <a:pt x="9" y="0"/>
                      </a:cubicBezTo>
                      <a:cubicBezTo>
                        <a:pt x="9" y="0"/>
                        <a:pt x="9" y="1"/>
                        <a:pt x="9" y="1"/>
                      </a:cubicBezTo>
                      <a:cubicBezTo>
                        <a:pt x="9" y="5"/>
                        <a:pt x="11" y="9"/>
                        <a:pt x="15" y="11"/>
                      </a:cubicBezTo>
                      <a:cubicBezTo>
                        <a:pt x="18" y="13"/>
                        <a:pt x="18" y="13"/>
                        <a:pt x="18" y="13"/>
                      </a:cubicBezTo>
                      <a:cubicBezTo>
                        <a:pt x="14" y="14"/>
                        <a:pt x="14" y="14"/>
                        <a:pt x="14" y="14"/>
                      </a:cubicBezTo>
                      <a:cubicBezTo>
                        <a:pt x="6" y="18"/>
                        <a:pt x="0" y="27"/>
                        <a:pt x="0" y="38"/>
                      </a:cubicBezTo>
                      <a:cubicBezTo>
                        <a:pt x="0" y="39"/>
                        <a:pt x="0" y="41"/>
                        <a:pt x="0" y="42"/>
                      </a:cubicBezTo>
                      <a:cubicBezTo>
                        <a:pt x="6" y="49"/>
                        <a:pt x="13" y="53"/>
                        <a:pt x="22" y="53"/>
                      </a:cubicBezTo>
                      <a:cubicBezTo>
                        <a:pt x="22" y="53"/>
                        <a:pt x="22" y="53"/>
                        <a:pt x="22" y="53"/>
                      </a:cubicBezTo>
                      <a:cubicBezTo>
                        <a:pt x="22" y="53"/>
                        <a:pt x="22" y="53"/>
                        <a:pt x="22" y="53"/>
                      </a:cubicBezTo>
                      <a:cubicBezTo>
                        <a:pt x="30" y="53"/>
                        <a:pt x="38" y="49"/>
                        <a:pt x="43" y="42"/>
                      </a:cubicBezTo>
                      <a:cubicBezTo>
                        <a:pt x="43" y="41"/>
                        <a:pt x="44" y="39"/>
                        <a:pt x="44" y="38"/>
                      </a:cubicBezTo>
                      <a:cubicBezTo>
                        <a:pt x="44" y="27"/>
                        <a:pt x="37" y="18"/>
                        <a:pt x="2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42" name="Freeform 17"/>
                <p:cNvSpPr>
                  <a:spLocks noEditPoints="1"/>
                </p:cNvSpPr>
                <p:nvPr/>
              </p:nvSpPr>
              <p:spPr bwMode="auto">
                <a:xfrm>
                  <a:off x="1438275" y="1565275"/>
                  <a:ext cx="139700" cy="71438"/>
                </a:xfrm>
                <a:custGeom>
                  <a:avLst/>
                  <a:gdLst>
                    <a:gd name="T0" fmla="*/ 331869 w 29"/>
                    <a:gd name="T1" fmla="*/ 0 h 15"/>
                    <a:gd name="T2" fmla="*/ 0 w 29"/>
                    <a:gd name="T3" fmla="*/ 255879 h 15"/>
                    <a:gd name="T4" fmla="*/ 42974 w 29"/>
                    <a:gd name="T5" fmla="*/ 255879 h 15"/>
                    <a:gd name="T6" fmla="*/ 151527 w 29"/>
                    <a:gd name="T7" fmla="*/ 255879 h 15"/>
                    <a:gd name="T8" fmla="*/ 331869 w 29"/>
                    <a:gd name="T9" fmla="*/ 295245 h 15"/>
                    <a:gd name="T10" fmla="*/ 480847 w 29"/>
                    <a:gd name="T11" fmla="*/ 255879 h 15"/>
                    <a:gd name="T12" fmla="*/ 611333 w 29"/>
                    <a:gd name="T13" fmla="*/ 255879 h 15"/>
                    <a:gd name="T14" fmla="*/ 632429 w 29"/>
                    <a:gd name="T15" fmla="*/ 255879 h 15"/>
                    <a:gd name="T16" fmla="*/ 331869 w 29"/>
                    <a:gd name="T17" fmla="*/ 0 h 15"/>
                    <a:gd name="T18" fmla="*/ 331869 w 29"/>
                    <a:gd name="T19" fmla="*/ 216513 h 15"/>
                    <a:gd name="T20" fmla="*/ 258350 w 29"/>
                    <a:gd name="T21" fmla="*/ 157464 h 15"/>
                    <a:gd name="T22" fmla="*/ 331869 w 29"/>
                    <a:gd name="T23" fmla="*/ 118098 h 15"/>
                    <a:gd name="T24" fmla="*/ 374088 w 29"/>
                    <a:gd name="T25" fmla="*/ 157464 h 15"/>
                    <a:gd name="T26" fmla="*/ 331869 w 29"/>
                    <a:gd name="T27" fmla="*/ 216513 h 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 h="15">
                      <a:moveTo>
                        <a:pt x="15" y="0"/>
                      </a:moveTo>
                      <a:cubicBezTo>
                        <a:pt x="7" y="0"/>
                        <a:pt x="1" y="6"/>
                        <a:pt x="0" y="13"/>
                      </a:cubicBezTo>
                      <a:cubicBezTo>
                        <a:pt x="2" y="13"/>
                        <a:pt x="2" y="13"/>
                        <a:pt x="2" y="13"/>
                      </a:cubicBezTo>
                      <a:cubicBezTo>
                        <a:pt x="7" y="13"/>
                        <a:pt x="7" y="13"/>
                        <a:pt x="7" y="13"/>
                      </a:cubicBezTo>
                      <a:cubicBezTo>
                        <a:pt x="8" y="14"/>
                        <a:pt x="11" y="15"/>
                        <a:pt x="15" y="15"/>
                      </a:cubicBezTo>
                      <a:cubicBezTo>
                        <a:pt x="18" y="15"/>
                        <a:pt x="21" y="14"/>
                        <a:pt x="22" y="13"/>
                      </a:cubicBezTo>
                      <a:cubicBezTo>
                        <a:pt x="28" y="13"/>
                        <a:pt x="28" y="13"/>
                        <a:pt x="28" y="13"/>
                      </a:cubicBezTo>
                      <a:cubicBezTo>
                        <a:pt x="29" y="13"/>
                        <a:pt x="29" y="13"/>
                        <a:pt x="29" y="13"/>
                      </a:cubicBezTo>
                      <a:cubicBezTo>
                        <a:pt x="28" y="6"/>
                        <a:pt x="22" y="0"/>
                        <a:pt x="15" y="0"/>
                      </a:cubicBezTo>
                      <a:close/>
                      <a:moveTo>
                        <a:pt x="15" y="11"/>
                      </a:moveTo>
                      <a:cubicBezTo>
                        <a:pt x="13" y="11"/>
                        <a:pt x="12" y="10"/>
                        <a:pt x="12" y="8"/>
                      </a:cubicBezTo>
                      <a:cubicBezTo>
                        <a:pt x="12" y="7"/>
                        <a:pt x="13" y="6"/>
                        <a:pt x="15" y="6"/>
                      </a:cubicBezTo>
                      <a:cubicBezTo>
                        <a:pt x="16" y="6"/>
                        <a:pt x="17" y="7"/>
                        <a:pt x="17" y="8"/>
                      </a:cubicBezTo>
                      <a:cubicBezTo>
                        <a:pt x="17" y="10"/>
                        <a:pt x="16" y="11"/>
                        <a:pt x="1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sp>
          <p:nvSpPr>
            <p:cNvPr id="42036" name="矩形 107"/>
            <p:cNvSpPr>
              <a:spLocks noChangeArrowheads="1"/>
            </p:cNvSpPr>
            <p:nvPr/>
          </p:nvSpPr>
          <p:spPr bwMode="auto">
            <a:xfrm>
              <a:off x="1069015" y="2581276"/>
              <a:ext cx="1241686"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FFFFFF"/>
                  </a:solidFill>
                  <a:latin typeface="微软雅黑" panose="020B0503020204020204" pitchFamily="34" charset="-122"/>
                  <a:ea typeface="微软雅黑" panose="020B0503020204020204" pitchFamily="34" charset="-122"/>
                </a:rPr>
                <a:t>插入标题</a:t>
              </a:r>
              <a:endParaRPr lang="en-US" altLang="zh-CN" sz="1600">
                <a:solidFill>
                  <a:srgbClr val="FFFFFF"/>
                </a:solidFill>
                <a:latin typeface="微软雅黑" panose="020B0503020204020204" pitchFamily="34" charset="-122"/>
                <a:ea typeface="微软雅黑" panose="020B0503020204020204" pitchFamily="34" charset="-122"/>
              </a:endParaRPr>
            </a:p>
            <a:p>
              <a:pPr eaLnBrk="1" hangingPunct="1"/>
              <a:r>
                <a:rPr lang="en-US" altLang="zh-CN" sz="1000">
                  <a:solidFill>
                    <a:srgbClr val="FFFFFF"/>
                  </a:solidFill>
                  <a:latin typeface="微软雅黑" panose="020B0503020204020204" pitchFamily="34" charset="-122"/>
                  <a:ea typeface="微软雅黑" panose="020B0503020204020204" pitchFamily="34" charset="-122"/>
                </a:rPr>
                <a:t>Click to add title</a:t>
              </a:r>
              <a:r>
                <a:rPr lang="zh-CN" altLang="en-US" sz="1000">
                  <a:solidFill>
                    <a:srgbClr val="FFFFFF"/>
                  </a:solidFill>
                  <a:latin typeface="微软雅黑" panose="020B0503020204020204" pitchFamily="34" charset="-122"/>
                  <a:ea typeface="微软雅黑" panose="020B0503020204020204" pitchFamily="34" charset="-122"/>
                </a:rPr>
                <a:t> </a:t>
              </a:r>
              <a:endParaRPr lang="en-US" altLang="ko-KR" sz="1000">
                <a:solidFill>
                  <a:srgbClr val="FFFFFF"/>
                </a:solidFill>
                <a:latin typeface="Arial" panose="020B0604020202020204" pitchFamily="34" charset="0"/>
                <a:ea typeface="Malgun Gothic" panose="020B0503020000020004" pitchFamily="34" charset="-127"/>
              </a:endParaRPr>
            </a:p>
          </p:txBody>
        </p:sp>
      </p:grpSp>
      <p:grpSp>
        <p:nvGrpSpPr>
          <p:cNvPr id="153" name="组合 152"/>
          <p:cNvGrpSpPr/>
          <p:nvPr/>
        </p:nvGrpSpPr>
        <p:grpSpPr bwMode="auto">
          <a:xfrm>
            <a:off x="2368550" y="1133475"/>
            <a:ext cx="1273175" cy="2095500"/>
            <a:chOff x="2974697" y="1133475"/>
            <a:chExt cx="1273178" cy="2095500"/>
          </a:xfrm>
        </p:grpSpPr>
        <p:grpSp>
          <p:nvGrpSpPr>
            <p:cNvPr id="42029" name="组合 112"/>
            <p:cNvGrpSpPr/>
            <p:nvPr/>
          </p:nvGrpSpPr>
          <p:grpSpPr bwMode="auto">
            <a:xfrm>
              <a:off x="2974697" y="1133475"/>
              <a:ext cx="1273178" cy="2095500"/>
              <a:chOff x="746122" y="1058863"/>
              <a:chExt cx="1273178" cy="2095500"/>
            </a:xfrm>
          </p:grpSpPr>
          <p:sp>
            <p:nvSpPr>
              <p:cNvPr id="119" name="矩形 118"/>
              <p:cNvSpPr/>
              <p:nvPr/>
            </p:nvSpPr>
            <p:spPr>
              <a:xfrm>
                <a:off x="746122" y="1058863"/>
                <a:ext cx="1273178" cy="1282700"/>
              </a:xfrm>
              <a:prstGeom prst="rect">
                <a:avLst/>
              </a:prstGeom>
              <a:pattFill prst="ltDnDiag">
                <a:fgClr>
                  <a:schemeClr val="bg1">
                    <a:lumMod val="85000"/>
                  </a:schemeClr>
                </a:fgClr>
                <a:bgClr>
                  <a:schemeClr val="bg1"/>
                </a:bgClr>
              </a:pattFill>
              <a:ln>
                <a:noFill/>
              </a:ln>
              <a:effectLst>
                <a:outerShdw blurRad="50800" dist="38100" dir="2700000" sx="99000" sy="99000" algn="tl" rotWithShape="0">
                  <a:prstClr val="black">
                    <a:alpha val="2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20" name="矩形 119"/>
              <p:cNvSpPr/>
              <p:nvPr/>
            </p:nvSpPr>
            <p:spPr bwMode="auto">
              <a:xfrm flipH="1">
                <a:off x="746122" y="2341563"/>
                <a:ext cx="1273178" cy="812800"/>
              </a:xfrm>
              <a:prstGeom prst="rect">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21" name="矩形 120"/>
              <p:cNvSpPr/>
              <p:nvPr/>
            </p:nvSpPr>
            <p:spPr>
              <a:xfrm>
                <a:off x="820735" y="1133476"/>
                <a:ext cx="1123953" cy="1133475"/>
              </a:xfrm>
              <a:prstGeom prst="rect">
                <a:avLst/>
              </a:prstGeom>
              <a:solidFill>
                <a:schemeClr val="bg1"/>
              </a:solidFill>
              <a:ln w="6350">
                <a:solidFill>
                  <a:schemeClr val="bg1">
                    <a:lumMod val="85000"/>
                  </a:schemeClr>
                </a:solidFill>
                <a:round/>
              </a:ln>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sp>
          <p:nvSpPr>
            <p:cNvPr id="42030" name="矩形 111"/>
            <p:cNvSpPr>
              <a:spLocks noChangeArrowheads="1"/>
            </p:cNvSpPr>
            <p:nvPr/>
          </p:nvSpPr>
          <p:spPr bwMode="auto">
            <a:xfrm>
              <a:off x="2990443" y="2581276"/>
              <a:ext cx="1241686"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FFFFFF"/>
                  </a:solidFill>
                  <a:latin typeface="微软雅黑" panose="020B0503020204020204" pitchFamily="34" charset="-122"/>
                  <a:ea typeface="微软雅黑" panose="020B0503020204020204" pitchFamily="34" charset="-122"/>
                </a:rPr>
                <a:t>插入标题</a:t>
              </a:r>
              <a:endParaRPr lang="en-US" altLang="zh-CN" sz="1600">
                <a:solidFill>
                  <a:srgbClr val="FFFFFF"/>
                </a:solidFill>
                <a:latin typeface="微软雅黑" panose="020B0503020204020204" pitchFamily="34" charset="-122"/>
                <a:ea typeface="微软雅黑" panose="020B0503020204020204" pitchFamily="34" charset="-122"/>
              </a:endParaRPr>
            </a:p>
            <a:p>
              <a:pPr eaLnBrk="1" hangingPunct="1"/>
              <a:r>
                <a:rPr lang="en-US" altLang="zh-CN" sz="1000">
                  <a:solidFill>
                    <a:srgbClr val="FFFFFF"/>
                  </a:solidFill>
                  <a:latin typeface="微软雅黑" panose="020B0503020204020204" pitchFamily="34" charset="-122"/>
                  <a:ea typeface="微软雅黑" panose="020B0503020204020204" pitchFamily="34" charset="-122"/>
                </a:rPr>
                <a:t>Click to add title</a:t>
              </a:r>
              <a:r>
                <a:rPr lang="zh-CN" altLang="en-US" sz="1000">
                  <a:solidFill>
                    <a:srgbClr val="FFFFFF"/>
                  </a:solidFill>
                  <a:latin typeface="微软雅黑" panose="020B0503020204020204" pitchFamily="34" charset="-122"/>
                  <a:ea typeface="微软雅黑" panose="020B0503020204020204" pitchFamily="34" charset="-122"/>
                </a:rPr>
                <a:t> </a:t>
              </a:r>
              <a:endParaRPr lang="en-US" altLang="ko-KR" sz="1000">
                <a:solidFill>
                  <a:srgbClr val="FFFFFF"/>
                </a:solidFill>
                <a:latin typeface="Arial" panose="020B0604020202020204" pitchFamily="34" charset="0"/>
                <a:ea typeface="Malgun Gothic" panose="020B0503020000020004" pitchFamily="34" charset="-127"/>
              </a:endParaRPr>
            </a:p>
          </p:txBody>
        </p:sp>
        <p:grpSp>
          <p:nvGrpSpPr>
            <p:cNvPr id="107" name="组合 106"/>
            <p:cNvGrpSpPr/>
            <p:nvPr/>
          </p:nvGrpSpPr>
          <p:grpSpPr>
            <a:xfrm>
              <a:off x="3283837" y="1361282"/>
              <a:ext cx="677106" cy="706436"/>
              <a:chOff x="3626393" y="600076"/>
              <a:chExt cx="439738" cy="458787"/>
            </a:xfrm>
            <a:solidFill>
              <a:schemeClr val="bg1">
                <a:lumMod val="65000"/>
              </a:schemeClr>
            </a:solidFill>
          </p:grpSpPr>
          <p:sp>
            <p:nvSpPr>
              <p:cNvPr id="45" name="Freeform 21"/>
              <p:cNvSpPr/>
              <p:nvPr/>
            </p:nvSpPr>
            <p:spPr bwMode="auto">
              <a:xfrm>
                <a:off x="3635918" y="600076"/>
                <a:ext cx="430213" cy="228600"/>
              </a:xfrm>
              <a:custGeom>
                <a:avLst/>
                <a:gdLst>
                  <a:gd name="T0" fmla="*/ 1791117 w 90"/>
                  <a:gd name="T1" fmla="*/ 728271 h 48"/>
                  <a:gd name="T2" fmla="*/ 1001020 w 90"/>
                  <a:gd name="T3" fmla="*/ 39366 h 48"/>
                  <a:gd name="T4" fmla="*/ 830199 w 90"/>
                  <a:gd name="T5" fmla="*/ 39366 h 48"/>
                  <a:gd name="T6" fmla="*/ 40346 w 90"/>
                  <a:gd name="T7" fmla="*/ 728271 h 48"/>
                  <a:gd name="T8" fmla="*/ 40346 w 90"/>
                  <a:gd name="T9" fmla="*/ 905418 h 48"/>
                  <a:gd name="T10" fmla="*/ 121486 w 90"/>
                  <a:gd name="T11" fmla="*/ 925101 h 48"/>
                  <a:gd name="T12" fmla="*/ 201973 w 90"/>
                  <a:gd name="T13" fmla="*/ 905418 h 48"/>
                  <a:gd name="T14" fmla="*/ 920542 w 90"/>
                  <a:gd name="T15" fmla="*/ 275562 h 48"/>
                  <a:gd name="T16" fmla="*/ 1629249 w 90"/>
                  <a:gd name="T17" fmla="*/ 905418 h 48"/>
                  <a:gd name="T18" fmla="*/ 1791117 w 90"/>
                  <a:gd name="T19" fmla="*/ 905418 h 48"/>
                  <a:gd name="T20" fmla="*/ 1791117 w 90"/>
                  <a:gd name="T21" fmla="*/ 728271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0" h="48">
                    <a:moveTo>
                      <a:pt x="88" y="37"/>
                    </a:moveTo>
                    <a:cubicBezTo>
                      <a:pt x="49" y="2"/>
                      <a:pt x="49" y="2"/>
                      <a:pt x="49" y="2"/>
                    </a:cubicBezTo>
                    <a:cubicBezTo>
                      <a:pt x="47" y="0"/>
                      <a:pt x="43" y="0"/>
                      <a:pt x="41" y="2"/>
                    </a:cubicBezTo>
                    <a:cubicBezTo>
                      <a:pt x="2" y="37"/>
                      <a:pt x="2" y="37"/>
                      <a:pt x="2" y="37"/>
                    </a:cubicBezTo>
                    <a:cubicBezTo>
                      <a:pt x="0" y="40"/>
                      <a:pt x="0" y="43"/>
                      <a:pt x="2" y="46"/>
                    </a:cubicBezTo>
                    <a:cubicBezTo>
                      <a:pt x="3" y="47"/>
                      <a:pt x="5" y="47"/>
                      <a:pt x="6" y="47"/>
                    </a:cubicBezTo>
                    <a:cubicBezTo>
                      <a:pt x="8" y="47"/>
                      <a:pt x="9" y="47"/>
                      <a:pt x="10" y="46"/>
                    </a:cubicBezTo>
                    <a:cubicBezTo>
                      <a:pt x="45" y="14"/>
                      <a:pt x="45" y="14"/>
                      <a:pt x="45" y="14"/>
                    </a:cubicBezTo>
                    <a:cubicBezTo>
                      <a:pt x="80" y="46"/>
                      <a:pt x="80" y="46"/>
                      <a:pt x="80" y="46"/>
                    </a:cubicBezTo>
                    <a:cubicBezTo>
                      <a:pt x="82" y="48"/>
                      <a:pt x="86" y="48"/>
                      <a:pt x="88" y="46"/>
                    </a:cubicBezTo>
                    <a:cubicBezTo>
                      <a:pt x="90" y="43"/>
                      <a:pt x="90" y="40"/>
                      <a:pt x="88"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46" name="Freeform 22"/>
              <p:cNvSpPr/>
              <p:nvPr/>
            </p:nvSpPr>
            <p:spPr bwMode="auto">
              <a:xfrm>
                <a:off x="3702593" y="690563"/>
                <a:ext cx="296863" cy="325437"/>
              </a:xfrm>
              <a:custGeom>
                <a:avLst/>
                <a:gdLst>
                  <a:gd name="T0" fmla="*/ 645253 w 62"/>
                  <a:gd name="T1" fmla="*/ 0 h 68"/>
                  <a:gd name="T2" fmla="*/ 0 w 62"/>
                  <a:gd name="T3" fmla="*/ 572746 h 68"/>
                  <a:gd name="T4" fmla="*/ 0 w 62"/>
                  <a:gd name="T5" fmla="*/ 1131277 h 68"/>
                  <a:gd name="T6" fmla="*/ 143007 w 62"/>
                  <a:gd name="T7" fmla="*/ 1029932 h 68"/>
                  <a:gd name="T8" fmla="*/ 143007 w 62"/>
                  <a:gd name="T9" fmla="*/ 1009791 h 68"/>
                  <a:gd name="T10" fmla="*/ 122811 w 62"/>
                  <a:gd name="T11" fmla="*/ 907701 h 68"/>
                  <a:gd name="T12" fmla="*/ 143007 w 62"/>
                  <a:gd name="T13" fmla="*/ 805584 h 68"/>
                  <a:gd name="T14" fmla="*/ 554135 w 62"/>
                  <a:gd name="T15" fmla="*/ 470665 h 68"/>
                  <a:gd name="T16" fmla="*/ 554135 w 62"/>
                  <a:gd name="T17" fmla="*/ 470665 h 68"/>
                  <a:gd name="T18" fmla="*/ 554135 w 62"/>
                  <a:gd name="T19" fmla="*/ 470665 h 68"/>
                  <a:gd name="T20" fmla="*/ 665449 w 62"/>
                  <a:gd name="T21" fmla="*/ 491050 h 68"/>
                  <a:gd name="T22" fmla="*/ 992150 w 62"/>
                  <a:gd name="T23" fmla="*/ 907701 h 68"/>
                  <a:gd name="T24" fmla="*/ 992150 w 62"/>
                  <a:gd name="T25" fmla="*/ 907701 h 68"/>
                  <a:gd name="T26" fmla="*/ 971954 w 62"/>
                  <a:gd name="T27" fmla="*/ 1009791 h 68"/>
                  <a:gd name="T28" fmla="*/ 971954 w 62"/>
                  <a:gd name="T29" fmla="*/ 1009791 h 68"/>
                  <a:gd name="T30" fmla="*/ 971954 w 62"/>
                  <a:gd name="T31" fmla="*/ 1009791 h 68"/>
                  <a:gd name="T32" fmla="*/ 554135 w 62"/>
                  <a:gd name="T33" fmla="*/ 1337703 h 68"/>
                  <a:gd name="T34" fmla="*/ 451768 w 62"/>
                  <a:gd name="T35" fmla="*/ 1317562 h 68"/>
                  <a:gd name="T36" fmla="*/ 328948 w 62"/>
                  <a:gd name="T37" fmla="*/ 1256023 h 68"/>
                  <a:gd name="T38" fmla="*/ 328948 w 62"/>
                  <a:gd name="T39" fmla="*/ 1256023 h 68"/>
                  <a:gd name="T40" fmla="*/ 122811 w 62"/>
                  <a:gd name="T41" fmla="*/ 1398504 h 68"/>
                  <a:gd name="T42" fmla="*/ 431328 w 62"/>
                  <a:gd name="T43" fmla="*/ 1398504 h 68"/>
                  <a:gd name="T44" fmla="*/ 431328 w 62"/>
                  <a:gd name="T45" fmla="*/ 1398504 h 68"/>
                  <a:gd name="T46" fmla="*/ 849173 w 62"/>
                  <a:gd name="T47" fmla="*/ 1398504 h 68"/>
                  <a:gd name="T48" fmla="*/ 931263 w 62"/>
                  <a:gd name="T49" fmla="*/ 1398504 h 68"/>
                  <a:gd name="T50" fmla="*/ 1199391 w 62"/>
                  <a:gd name="T51" fmla="*/ 1398504 h 68"/>
                  <a:gd name="T52" fmla="*/ 1240027 w 62"/>
                  <a:gd name="T53" fmla="*/ 1378254 h 68"/>
                  <a:gd name="T54" fmla="*/ 1280498 w 62"/>
                  <a:gd name="T55" fmla="*/ 1317562 h 68"/>
                  <a:gd name="T56" fmla="*/ 1280498 w 62"/>
                  <a:gd name="T57" fmla="*/ 572746 h 68"/>
                  <a:gd name="T58" fmla="*/ 645253 w 62"/>
                  <a:gd name="T59" fmla="*/ 0 h 6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2" h="68">
                    <a:moveTo>
                      <a:pt x="31" y="0"/>
                    </a:moveTo>
                    <a:cubicBezTo>
                      <a:pt x="0" y="28"/>
                      <a:pt x="0" y="28"/>
                      <a:pt x="0" y="28"/>
                    </a:cubicBezTo>
                    <a:cubicBezTo>
                      <a:pt x="0" y="55"/>
                      <a:pt x="0" y="55"/>
                      <a:pt x="0" y="55"/>
                    </a:cubicBezTo>
                    <a:cubicBezTo>
                      <a:pt x="7" y="50"/>
                      <a:pt x="7" y="50"/>
                      <a:pt x="7" y="50"/>
                    </a:cubicBezTo>
                    <a:cubicBezTo>
                      <a:pt x="7" y="49"/>
                      <a:pt x="7" y="49"/>
                      <a:pt x="7" y="49"/>
                    </a:cubicBezTo>
                    <a:cubicBezTo>
                      <a:pt x="7" y="48"/>
                      <a:pt x="6" y="46"/>
                      <a:pt x="6" y="44"/>
                    </a:cubicBezTo>
                    <a:cubicBezTo>
                      <a:pt x="6" y="42"/>
                      <a:pt x="7" y="41"/>
                      <a:pt x="7" y="39"/>
                    </a:cubicBezTo>
                    <a:cubicBezTo>
                      <a:pt x="9" y="30"/>
                      <a:pt x="18" y="23"/>
                      <a:pt x="27" y="23"/>
                    </a:cubicBezTo>
                    <a:cubicBezTo>
                      <a:pt x="27" y="23"/>
                      <a:pt x="27" y="23"/>
                      <a:pt x="27" y="23"/>
                    </a:cubicBezTo>
                    <a:cubicBezTo>
                      <a:pt x="27" y="23"/>
                      <a:pt x="27" y="23"/>
                      <a:pt x="27" y="23"/>
                    </a:cubicBezTo>
                    <a:cubicBezTo>
                      <a:pt x="29" y="23"/>
                      <a:pt x="30" y="23"/>
                      <a:pt x="32" y="24"/>
                    </a:cubicBezTo>
                    <a:cubicBezTo>
                      <a:pt x="42" y="26"/>
                      <a:pt x="48" y="35"/>
                      <a:pt x="48" y="44"/>
                    </a:cubicBezTo>
                    <a:cubicBezTo>
                      <a:pt x="48" y="44"/>
                      <a:pt x="48" y="44"/>
                      <a:pt x="48" y="44"/>
                    </a:cubicBezTo>
                    <a:cubicBezTo>
                      <a:pt x="48" y="46"/>
                      <a:pt x="48" y="47"/>
                      <a:pt x="47" y="49"/>
                    </a:cubicBezTo>
                    <a:cubicBezTo>
                      <a:pt x="47" y="49"/>
                      <a:pt x="47" y="49"/>
                      <a:pt x="47" y="49"/>
                    </a:cubicBezTo>
                    <a:cubicBezTo>
                      <a:pt x="47" y="49"/>
                      <a:pt x="47" y="49"/>
                      <a:pt x="47" y="49"/>
                    </a:cubicBezTo>
                    <a:cubicBezTo>
                      <a:pt x="45" y="58"/>
                      <a:pt x="37" y="65"/>
                      <a:pt x="27" y="65"/>
                    </a:cubicBezTo>
                    <a:cubicBezTo>
                      <a:pt x="26" y="65"/>
                      <a:pt x="24" y="65"/>
                      <a:pt x="22" y="64"/>
                    </a:cubicBezTo>
                    <a:cubicBezTo>
                      <a:pt x="20" y="64"/>
                      <a:pt x="18" y="63"/>
                      <a:pt x="16" y="61"/>
                    </a:cubicBezTo>
                    <a:cubicBezTo>
                      <a:pt x="16" y="61"/>
                      <a:pt x="16" y="61"/>
                      <a:pt x="16" y="61"/>
                    </a:cubicBezTo>
                    <a:cubicBezTo>
                      <a:pt x="6" y="68"/>
                      <a:pt x="6" y="68"/>
                      <a:pt x="6" y="68"/>
                    </a:cubicBezTo>
                    <a:cubicBezTo>
                      <a:pt x="21" y="68"/>
                      <a:pt x="21" y="68"/>
                      <a:pt x="21" y="68"/>
                    </a:cubicBezTo>
                    <a:cubicBezTo>
                      <a:pt x="21" y="68"/>
                      <a:pt x="21" y="68"/>
                      <a:pt x="21" y="68"/>
                    </a:cubicBezTo>
                    <a:cubicBezTo>
                      <a:pt x="41" y="68"/>
                      <a:pt x="41" y="68"/>
                      <a:pt x="41" y="68"/>
                    </a:cubicBezTo>
                    <a:cubicBezTo>
                      <a:pt x="45" y="68"/>
                      <a:pt x="45" y="68"/>
                      <a:pt x="45" y="68"/>
                    </a:cubicBezTo>
                    <a:cubicBezTo>
                      <a:pt x="58" y="68"/>
                      <a:pt x="58" y="68"/>
                      <a:pt x="58" y="68"/>
                    </a:cubicBezTo>
                    <a:cubicBezTo>
                      <a:pt x="59" y="68"/>
                      <a:pt x="59" y="68"/>
                      <a:pt x="60" y="67"/>
                    </a:cubicBezTo>
                    <a:cubicBezTo>
                      <a:pt x="61" y="67"/>
                      <a:pt x="62" y="66"/>
                      <a:pt x="62" y="64"/>
                    </a:cubicBezTo>
                    <a:cubicBezTo>
                      <a:pt x="62" y="28"/>
                      <a:pt x="62" y="28"/>
                      <a:pt x="62" y="28"/>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47" name="Freeform 23"/>
              <p:cNvSpPr>
                <a:spLocks noEditPoints="1"/>
              </p:cNvSpPr>
              <p:nvPr/>
            </p:nvSpPr>
            <p:spPr bwMode="auto">
              <a:xfrm>
                <a:off x="3626393" y="819151"/>
                <a:ext cx="287338" cy="239712"/>
              </a:xfrm>
              <a:custGeom>
                <a:avLst/>
                <a:gdLst>
                  <a:gd name="T0" fmla="*/ 1241159 w 60"/>
                  <a:gd name="T1" fmla="*/ 352694 h 50"/>
                  <a:gd name="T2" fmla="*/ 973083 w 60"/>
                  <a:gd name="T3" fmla="*/ 0 h 50"/>
                  <a:gd name="T4" fmla="*/ 891573 w 60"/>
                  <a:gd name="T5" fmla="*/ 0 h 50"/>
                  <a:gd name="T6" fmla="*/ 891573 w 60"/>
                  <a:gd name="T7" fmla="*/ 0 h 50"/>
                  <a:gd name="T8" fmla="*/ 891573 w 60"/>
                  <a:gd name="T9" fmla="*/ 0 h 50"/>
                  <a:gd name="T10" fmla="*/ 534415 w 60"/>
                  <a:gd name="T11" fmla="*/ 270091 h 50"/>
                  <a:gd name="T12" fmla="*/ 513856 w 60"/>
                  <a:gd name="T13" fmla="*/ 352694 h 50"/>
                  <a:gd name="T14" fmla="*/ 534415 w 60"/>
                  <a:gd name="T15" fmla="*/ 455929 h 50"/>
                  <a:gd name="T16" fmla="*/ 534415 w 60"/>
                  <a:gd name="T17" fmla="*/ 455929 h 50"/>
                  <a:gd name="T18" fmla="*/ 411434 w 60"/>
                  <a:gd name="T19" fmla="*/ 547680 h 50"/>
                  <a:gd name="T20" fmla="*/ 391232 w 60"/>
                  <a:gd name="T21" fmla="*/ 568228 h 50"/>
                  <a:gd name="T22" fmla="*/ 40743 w 60"/>
                  <a:gd name="T23" fmla="*/ 815675 h 50"/>
                  <a:gd name="T24" fmla="*/ 0 w 60"/>
                  <a:gd name="T25" fmla="*/ 900621 h 50"/>
                  <a:gd name="T26" fmla="*/ 0 w 60"/>
                  <a:gd name="T27" fmla="*/ 900621 h 50"/>
                  <a:gd name="T28" fmla="*/ 0 w 60"/>
                  <a:gd name="T29" fmla="*/ 920895 h 50"/>
                  <a:gd name="T30" fmla="*/ 20203 w 60"/>
                  <a:gd name="T31" fmla="*/ 983197 h 50"/>
                  <a:gd name="T32" fmla="*/ 20203 w 60"/>
                  <a:gd name="T33" fmla="*/ 983197 h 50"/>
                  <a:gd name="T34" fmla="*/ 122908 w 60"/>
                  <a:gd name="T35" fmla="*/ 1044760 h 50"/>
                  <a:gd name="T36" fmla="*/ 122908 w 60"/>
                  <a:gd name="T37" fmla="*/ 1044760 h 50"/>
                  <a:gd name="T38" fmla="*/ 122908 w 60"/>
                  <a:gd name="T39" fmla="*/ 1044760 h 50"/>
                  <a:gd name="T40" fmla="*/ 183854 w 60"/>
                  <a:gd name="T41" fmla="*/ 1024212 h 50"/>
                  <a:gd name="T42" fmla="*/ 207378 w 60"/>
                  <a:gd name="T43" fmla="*/ 1003582 h 50"/>
                  <a:gd name="T44" fmla="*/ 207378 w 60"/>
                  <a:gd name="T45" fmla="*/ 1003582 h 50"/>
                  <a:gd name="T46" fmla="*/ 493653 w 60"/>
                  <a:gd name="T47" fmla="*/ 795042 h 50"/>
                  <a:gd name="T48" fmla="*/ 513856 w 60"/>
                  <a:gd name="T49" fmla="*/ 774494 h 50"/>
                  <a:gd name="T50" fmla="*/ 686533 w 60"/>
                  <a:gd name="T51" fmla="*/ 671434 h 50"/>
                  <a:gd name="T52" fmla="*/ 686533 w 60"/>
                  <a:gd name="T53" fmla="*/ 671434 h 50"/>
                  <a:gd name="T54" fmla="*/ 809432 w 60"/>
                  <a:gd name="T55" fmla="*/ 712439 h 50"/>
                  <a:gd name="T56" fmla="*/ 891573 w 60"/>
                  <a:gd name="T57" fmla="*/ 732743 h 50"/>
                  <a:gd name="T58" fmla="*/ 891573 w 60"/>
                  <a:gd name="T59" fmla="*/ 732743 h 50"/>
                  <a:gd name="T60" fmla="*/ 1241159 w 60"/>
                  <a:gd name="T61" fmla="*/ 435381 h 50"/>
                  <a:gd name="T62" fmla="*/ 1241159 w 60"/>
                  <a:gd name="T63" fmla="*/ 435381 h 50"/>
                  <a:gd name="T64" fmla="*/ 1241159 w 60"/>
                  <a:gd name="T65" fmla="*/ 435381 h 50"/>
                  <a:gd name="T66" fmla="*/ 1241159 w 60"/>
                  <a:gd name="T67" fmla="*/ 352694 h 50"/>
                  <a:gd name="T68" fmla="*/ 370772 w 60"/>
                  <a:gd name="T69" fmla="*/ 836057 h 50"/>
                  <a:gd name="T70" fmla="*/ 370772 w 60"/>
                  <a:gd name="T71" fmla="*/ 815675 h 50"/>
                  <a:gd name="T72" fmla="*/ 370772 w 60"/>
                  <a:gd name="T73" fmla="*/ 836057 h 50"/>
                  <a:gd name="T74" fmla="*/ 183854 w 60"/>
                  <a:gd name="T75" fmla="*/ 961900 h 50"/>
                  <a:gd name="T76" fmla="*/ 143192 w 60"/>
                  <a:gd name="T77" fmla="*/ 983197 h 50"/>
                  <a:gd name="T78" fmla="*/ 82165 w 60"/>
                  <a:gd name="T79" fmla="*/ 941527 h 50"/>
                  <a:gd name="T80" fmla="*/ 60946 w 60"/>
                  <a:gd name="T81" fmla="*/ 900621 h 50"/>
                  <a:gd name="T82" fmla="*/ 102452 w 60"/>
                  <a:gd name="T83" fmla="*/ 836057 h 50"/>
                  <a:gd name="T84" fmla="*/ 288523 w 60"/>
                  <a:gd name="T85" fmla="*/ 712439 h 50"/>
                  <a:gd name="T86" fmla="*/ 329266 w 60"/>
                  <a:gd name="T87" fmla="*/ 691810 h 50"/>
                  <a:gd name="T88" fmla="*/ 391232 w 60"/>
                  <a:gd name="T89" fmla="*/ 732743 h 50"/>
                  <a:gd name="T90" fmla="*/ 411434 w 60"/>
                  <a:gd name="T91" fmla="*/ 774494 h 50"/>
                  <a:gd name="T92" fmla="*/ 370772 w 60"/>
                  <a:gd name="T93" fmla="*/ 836057 h 50"/>
                  <a:gd name="T94" fmla="*/ 891573 w 60"/>
                  <a:gd name="T95" fmla="*/ 588858 h 50"/>
                  <a:gd name="T96" fmla="*/ 666240 w 60"/>
                  <a:gd name="T97" fmla="*/ 352694 h 50"/>
                  <a:gd name="T98" fmla="*/ 891573 w 60"/>
                  <a:gd name="T99" fmla="*/ 103233 h 50"/>
                  <a:gd name="T100" fmla="*/ 1138698 w 60"/>
                  <a:gd name="T101" fmla="*/ 352694 h 50"/>
                  <a:gd name="T102" fmla="*/ 891573 w 60"/>
                  <a:gd name="T103" fmla="*/ 588858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0" h="50">
                    <a:moveTo>
                      <a:pt x="60" y="17"/>
                    </a:moveTo>
                    <a:cubicBezTo>
                      <a:pt x="60" y="9"/>
                      <a:pt x="55" y="2"/>
                      <a:pt x="47" y="0"/>
                    </a:cubicBezTo>
                    <a:cubicBezTo>
                      <a:pt x="45" y="0"/>
                      <a:pt x="44" y="0"/>
                      <a:pt x="43" y="0"/>
                    </a:cubicBezTo>
                    <a:cubicBezTo>
                      <a:pt x="43" y="0"/>
                      <a:pt x="43" y="0"/>
                      <a:pt x="43" y="0"/>
                    </a:cubicBezTo>
                    <a:cubicBezTo>
                      <a:pt x="43" y="0"/>
                      <a:pt x="43" y="0"/>
                      <a:pt x="43" y="0"/>
                    </a:cubicBezTo>
                    <a:cubicBezTo>
                      <a:pt x="35" y="0"/>
                      <a:pt x="28" y="5"/>
                      <a:pt x="26" y="13"/>
                    </a:cubicBezTo>
                    <a:cubicBezTo>
                      <a:pt x="25" y="15"/>
                      <a:pt x="25" y="16"/>
                      <a:pt x="25" y="17"/>
                    </a:cubicBezTo>
                    <a:cubicBezTo>
                      <a:pt x="25" y="19"/>
                      <a:pt x="26" y="20"/>
                      <a:pt x="26" y="22"/>
                    </a:cubicBezTo>
                    <a:cubicBezTo>
                      <a:pt x="26" y="22"/>
                      <a:pt x="26" y="22"/>
                      <a:pt x="26" y="22"/>
                    </a:cubicBezTo>
                    <a:cubicBezTo>
                      <a:pt x="20" y="26"/>
                      <a:pt x="20" y="26"/>
                      <a:pt x="20" y="26"/>
                    </a:cubicBezTo>
                    <a:cubicBezTo>
                      <a:pt x="19" y="27"/>
                      <a:pt x="19" y="27"/>
                      <a:pt x="19" y="27"/>
                    </a:cubicBezTo>
                    <a:cubicBezTo>
                      <a:pt x="2" y="39"/>
                      <a:pt x="2" y="39"/>
                      <a:pt x="2" y="39"/>
                    </a:cubicBezTo>
                    <a:cubicBezTo>
                      <a:pt x="1" y="40"/>
                      <a:pt x="0" y="42"/>
                      <a:pt x="0" y="43"/>
                    </a:cubicBezTo>
                    <a:cubicBezTo>
                      <a:pt x="0" y="43"/>
                      <a:pt x="0" y="43"/>
                      <a:pt x="0" y="43"/>
                    </a:cubicBezTo>
                    <a:cubicBezTo>
                      <a:pt x="0" y="44"/>
                      <a:pt x="0" y="44"/>
                      <a:pt x="0" y="44"/>
                    </a:cubicBezTo>
                    <a:cubicBezTo>
                      <a:pt x="0" y="45"/>
                      <a:pt x="0" y="46"/>
                      <a:pt x="1" y="47"/>
                    </a:cubicBezTo>
                    <a:cubicBezTo>
                      <a:pt x="1" y="47"/>
                      <a:pt x="1" y="47"/>
                      <a:pt x="1" y="47"/>
                    </a:cubicBezTo>
                    <a:cubicBezTo>
                      <a:pt x="2" y="49"/>
                      <a:pt x="4" y="50"/>
                      <a:pt x="6" y="50"/>
                    </a:cubicBezTo>
                    <a:cubicBezTo>
                      <a:pt x="6" y="50"/>
                      <a:pt x="6" y="50"/>
                      <a:pt x="6" y="50"/>
                    </a:cubicBezTo>
                    <a:cubicBezTo>
                      <a:pt x="6" y="50"/>
                      <a:pt x="6" y="50"/>
                      <a:pt x="6" y="50"/>
                    </a:cubicBezTo>
                    <a:cubicBezTo>
                      <a:pt x="7" y="50"/>
                      <a:pt x="8" y="49"/>
                      <a:pt x="9" y="49"/>
                    </a:cubicBezTo>
                    <a:cubicBezTo>
                      <a:pt x="10" y="48"/>
                      <a:pt x="10" y="48"/>
                      <a:pt x="10" y="48"/>
                    </a:cubicBezTo>
                    <a:cubicBezTo>
                      <a:pt x="10" y="48"/>
                      <a:pt x="10" y="48"/>
                      <a:pt x="10" y="48"/>
                    </a:cubicBezTo>
                    <a:cubicBezTo>
                      <a:pt x="24" y="38"/>
                      <a:pt x="24" y="38"/>
                      <a:pt x="24" y="38"/>
                    </a:cubicBezTo>
                    <a:cubicBezTo>
                      <a:pt x="25" y="37"/>
                      <a:pt x="25" y="37"/>
                      <a:pt x="25" y="37"/>
                    </a:cubicBezTo>
                    <a:cubicBezTo>
                      <a:pt x="33" y="32"/>
                      <a:pt x="33" y="32"/>
                      <a:pt x="33" y="32"/>
                    </a:cubicBezTo>
                    <a:cubicBezTo>
                      <a:pt x="33" y="32"/>
                      <a:pt x="33" y="32"/>
                      <a:pt x="33" y="32"/>
                    </a:cubicBezTo>
                    <a:cubicBezTo>
                      <a:pt x="35" y="33"/>
                      <a:pt x="37" y="34"/>
                      <a:pt x="39" y="34"/>
                    </a:cubicBezTo>
                    <a:cubicBezTo>
                      <a:pt x="40" y="35"/>
                      <a:pt x="42" y="35"/>
                      <a:pt x="43" y="35"/>
                    </a:cubicBezTo>
                    <a:cubicBezTo>
                      <a:pt x="43" y="35"/>
                      <a:pt x="43" y="35"/>
                      <a:pt x="43" y="35"/>
                    </a:cubicBezTo>
                    <a:cubicBezTo>
                      <a:pt x="51" y="35"/>
                      <a:pt x="58" y="29"/>
                      <a:pt x="60" y="21"/>
                    </a:cubicBezTo>
                    <a:cubicBezTo>
                      <a:pt x="60" y="21"/>
                      <a:pt x="60" y="21"/>
                      <a:pt x="60" y="21"/>
                    </a:cubicBezTo>
                    <a:cubicBezTo>
                      <a:pt x="60" y="21"/>
                      <a:pt x="60" y="21"/>
                      <a:pt x="60" y="21"/>
                    </a:cubicBezTo>
                    <a:cubicBezTo>
                      <a:pt x="60" y="20"/>
                      <a:pt x="60" y="19"/>
                      <a:pt x="60" y="17"/>
                    </a:cubicBezTo>
                    <a:close/>
                    <a:moveTo>
                      <a:pt x="18" y="40"/>
                    </a:moveTo>
                    <a:cubicBezTo>
                      <a:pt x="18" y="39"/>
                      <a:pt x="18" y="39"/>
                      <a:pt x="18" y="39"/>
                    </a:cubicBezTo>
                    <a:cubicBezTo>
                      <a:pt x="18" y="40"/>
                      <a:pt x="18" y="40"/>
                      <a:pt x="18" y="40"/>
                    </a:cubicBezTo>
                    <a:cubicBezTo>
                      <a:pt x="9" y="46"/>
                      <a:pt x="9" y="46"/>
                      <a:pt x="9" y="46"/>
                    </a:cubicBezTo>
                    <a:cubicBezTo>
                      <a:pt x="8" y="46"/>
                      <a:pt x="8" y="47"/>
                      <a:pt x="7" y="47"/>
                    </a:cubicBezTo>
                    <a:cubicBezTo>
                      <a:pt x="6" y="47"/>
                      <a:pt x="5" y="46"/>
                      <a:pt x="4" y="45"/>
                    </a:cubicBezTo>
                    <a:cubicBezTo>
                      <a:pt x="4" y="44"/>
                      <a:pt x="3" y="44"/>
                      <a:pt x="3" y="43"/>
                    </a:cubicBezTo>
                    <a:cubicBezTo>
                      <a:pt x="3" y="42"/>
                      <a:pt x="4" y="41"/>
                      <a:pt x="5" y="40"/>
                    </a:cubicBezTo>
                    <a:cubicBezTo>
                      <a:pt x="14" y="34"/>
                      <a:pt x="14" y="34"/>
                      <a:pt x="14" y="34"/>
                    </a:cubicBezTo>
                    <a:cubicBezTo>
                      <a:pt x="15" y="34"/>
                      <a:pt x="16" y="33"/>
                      <a:pt x="16" y="33"/>
                    </a:cubicBezTo>
                    <a:cubicBezTo>
                      <a:pt x="17" y="33"/>
                      <a:pt x="19" y="34"/>
                      <a:pt x="19" y="35"/>
                    </a:cubicBezTo>
                    <a:cubicBezTo>
                      <a:pt x="20" y="35"/>
                      <a:pt x="20" y="36"/>
                      <a:pt x="20" y="37"/>
                    </a:cubicBezTo>
                    <a:cubicBezTo>
                      <a:pt x="20" y="38"/>
                      <a:pt x="19" y="39"/>
                      <a:pt x="18" y="40"/>
                    </a:cubicBezTo>
                    <a:close/>
                    <a:moveTo>
                      <a:pt x="43" y="28"/>
                    </a:moveTo>
                    <a:cubicBezTo>
                      <a:pt x="37" y="28"/>
                      <a:pt x="32" y="23"/>
                      <a:pt x="32" y="17"/>
                    </a:cubicBezTo>
                    <a:cubicBezTo>
                      <a:pt x="32" y="10"/>
                      <a:pt x="37" y="5"/>
                      <a:pt x="43" y="5"/>
                    </a:cubicBezTo>
                    <a:cubicBezTo>
                      <a:pt x="50" y="5"/>
                      <a:pt x="55" y="10"/>
                      <a:pt x="55" y="17"/>
                    </a:cubicBezTo>
                    <a:cubicBezTo>
                      <a:pt x="55" y="23"/>
                      <a:pt x="50" y="28"/>
                      <a:pt x="4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48" name="Freeform 24"/>
              <p:cNvSpPr/>
              <p:nvPr/>
            </p:nvSpPr>
            <p:spPr bwMode="auto">
              <a:xfrm>
                <a:off x="3807368" y="911226"/>
                <a:ext cx="68263" cy="33337"/>
              </a:xfrm>
              <a:custGeom>
                <a:avLst/>
                <a:gdLst>
                  <a:gd name="T0" fmla="*/ 23500 w 14"/>
                  <a:gd name="T1" fmla="*/ 118098 h 7"/>
                  <a:gd name="T2" fmla="*/ 23500 w 14"/>
                  <a:gd name="T3" fmla="*/ 118098 h 7"/>
                  <a:gd name="T4" fmla="*/ 118364 w 14"/>
                  <a:gd name="T5" fmla="*/ 137781 h 7"/>
                  <a:gd name="T6" fmla="*/ 118364 w 14"/>
                  <a:gd name="T7" fmla="*/ 137781 h 7"/>
                  <a:gd name="T8" fmla="*/ 317358 w 14"/>
                  <a:gd name="T9" fmla="*/ 39366 h 7"/>
                  <a:gd name="T10" fmla="*/ 317358 w 14"/>
                  <a:gd name="T11" fmla="*/ 19683 h 7"/>
                  <a:gd name="T12" fmla="*/ 293859 w 14"/>
                  <a:gd name="T13" fmla="*/ 19683 h 7"/>
                  <a:gd name="T14" fmla="*/ 118364 w 14"/>
                  <a:gd name="T15" fmla="*/ 98415 h 7"/>
                  <a:gd name="T16" fmla="*/ 23500 w 14"/>
                  <a:gd name="T17" fmla="*/ 98415 h 7"/>
                  <a:gd name="T18" fmla="*/ 0 w 14"/>
                  <a:gd name="T19" fmla="*/ 98415 h 7"/>
                  <a:gd name="T20" fmla="*/ 23500 w 14"/>
                  <a:gd name="T21" fmla="*/ 118098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 h="7">
                    <a:moveTo>
                      <a:pt x="1" y="6"/>
                    </a:moveTo>
                    <a:cubicBezTo>
                      <a:pt x="1" y="6"/>
                      <a:pt x="1" y="6"/>
                      <a:pt x="1" y="6"/>
                    </a:cubicBezTo>
                    <a:cubicBezTo>
                      <a:pt x="2" y="7"/>
                      <a:pt x="3" y="7"/>
                      <a:pt x="5" y="7"/>
                    </a:cubicBezTo>
                    <a:cubicBezTo>
                      <a:pt x="5" y="7"/>
                      <a:pt x="5" y="7"/>
                      <a:pt x="5" y="7"/>
                    </a:cubicBezTo>
                    <a:cubicBezTo>
                      <a:pt x="9" y="7"/>
                      <a:pt x="12" y="5"/>
                      <a:pt x="13" y="2"/>
                    </a:cubicBezTo>
                    <a:cubicBezTo>
                      <a:pt x="14" y="1"/>
                      <a:pt x="13" y="1"/>
                      <a:pt x="13" y="1"/>
                    </a:cubicBezTo>
                    <a:cubicBezTo>
                      <a:pt x="12" y="0"/>
                      <a:pt x="12" y="1"/>
                      <a:pt x="12" y="1"/>
                    </a:cubicBezTo>
                    <a:cubicBezTo>
                      <a:pt x="11" y="4"/>
                      <a:pt x="8" y="5"/>
                      <a:pt x="5" y="5"/>
                    </a:cubicBezTo>
                    <a:cubicBezTo>
                      <a:pt x="4" y="5"/>
                      <a:pt x="2" y="5"/>
                      <a:pt x="1" y="5"/>
                    </a:cubicBezTo>
                    <a:cubicBezTo>
                      <a:pt x="1" y="4"/>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grpSp>
        <p:nvGrpSpPr>
          <p:cNvPr id="154" name="组合 153"/>
          <p:cNvGrpSpPr/>
          <p:nvPr/>
        </p:nvGrpSpPr>
        <p:grpSpPr bwMode="auto">
          <a:xfrm>
            <a:off x="3941763" y="1133475"/>
            <a:ext cx="1273175" cy="2095500"/>
            <a:chOff x="4896125" y="1133475"/>
            <a:chExt cx="1273178" cy="2095500"/>
          </a:xfrm>
        </p:grpSpPr>
        <p:grpSp>
          <p:nvGrpSpPr>
            <p:cNvPr id="42023" name="组合 124"/>
            <p:cNvGrpSpPr/>
            <p:nvPr/>
          </p:nvGrpSpPr>
          <p:grpSpPr bwMode="auto">
            <a:xfrm>
              <a:off x="4896125" y="1133475"/>
              <a:ext cx="1273178" cy="2095500"/>
              <a:chOff x="746122" y="1058863"/>
              <a:chExt cx="1273178" cy="2095500"/>
            </a:xfrm>
          </p:grpSpPr>
          <p:sp>
            <p:nvSpPr>
              <p:cNvPr id="131" name="矩形 130"/>
              <p:cNvSpPr/>
              <p:nvPr/>
            </p:nvSpPr>
            <p:spPr>
              <a:xfrm>
                <a:off x="746122" y="1058863"/>
                <a:ext cx="1273178" cy="1282700"/>
              </a:xfrm>
              <a:prstGeom prst="rect">
                <a:avLst/>
              </a:prstGeom>
              <a:pattFill prst="ltDnDiag">
                <a:fgClr>
                  <a:schemeClr val="bg1">
                    <a:lumMod val="85000"/>
                  </a:schemeClr>
                </a:fgClr>
                <a:bgClr>
                  <a:schemeClr val="bg1"/>
                </a:bgClr>
              </a:pattFill>
              <a:ln>
                <a:noFill/>
              </a:ln>
              <a:effectLst>
                <a:outerShdw blurRad="50800" dist="38100" dir="2700000" sx="99000" sy="99000" algn="tl" rotWithShape="0">
                  <a:prstClr val="black">
                    <a:alpha val="2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32" name="矩形 131"/>
              <p:cNvSpPr/>
              <p:nvPr/>
            </p:nvSpPr>
            <p:spPr bwMode="auto">
              <a:xfrm flipH="1">
                <a:off x="746122" y="2341563"/>
                <a:ext cx="1273178" cy="812800"/>
              </a:xfrm>
              <a:prstGeom prst="rect">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33" name="矩形 132"/>
              <p:cNvSpPr/>
              <p:nvPr/>
            </p:nvSpPr>
            <p:spPr>
              <a:xfrm>
                <a:off x="820734" y="1133476"/>
                <a:ext cx="1123953" cy="1133475"/>
              </a:xfrm>
              <a:prstGeom prst="rect">
                <a:avLst/>
              </a:prstGeom>
              <a:solidFill>
                <a:schemeClr val="bg1"/>
              </a:solidFill>
              <a:ln w="6350">
                <a:solidFill>
                  <a:schemeClr val="bg1">
                    <a:lumMod val="85000"/>
                  </a:schemeClr>
                </a:solidFill>
                <a:round/>
              </a:ln>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sp>
          <p:nvSpPr>
            <p:cNvPr id="42024" name="矩形 123"/>
            <p:cNvSpPr>
              <a:spLocks noChangeArrowheads="1"/>
            </p:cNvSpPr>
            <p:nvPr/>
          </p:nvSpPr>
          <p:spPr bwMode="auto">
            <a:xfrm>
              <a:off x="4911871" y="2581276"/>
              <a:ext cx="1241686"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FFFFFF"/>
                  </a:solidFill>
                  <a:latin typeface="微软雅黑" panose="020B0503020204020204" pitchFamily="34" charset="-122"/>
                  <a:ea typeface="微软雅黑" panose="020B0503020204020204" pitchFamily="34" charset="-122"/>
                </a:rPr>
                <a:t>插入标题</a:t>
              </a:r>
              <a:endParaRPr lang="en-US" altLang="zh-CN" sz="1600">
                <a:solidFill>
                  <a:srgbClr val="FFFFFF"/>
                </a:solidFill>
                <a:latin typeface="微软雅黑" panose="020B0503020204020204" pitchFamily="34" charset="-122"/>
                <a:ea typeface="微软雅黑" panose="020B0503020204020204" pitchFamily="34" charset="-122"/>
              </a:endParaRPr>
            </a:p>
            <a:p>
              <a:pPr eaLnBrk="1" hangingPunct="1"/>
              <a:r>
                <a:rPr lang="en-US" altLang="zh-CN" sz="1000">
                  <a:solidFill>
                    <a:srgbClr val="FFFFFF"/>
                  </a:solidFill>
                  <a:latin typeface="微软雅黑" panose="020B0503020204020204" pitchFamily="34" charset="-122"/>
                  <a:ea typeface="微软雅黑" panose="020B0503020204020204" pitchFamily="34" charset="-122"/>
                </a:rPr>
                <a:t>Click to add title</a:t>
              </a:r>
              <a:r>
                <a:rPr lang="zh-CN" altLang="en-US" sz="1000">
                  <a:solidFill>
                    <a:srgbClr val="FFFFFF"/>
                  </a:solidFill>
                  <a:latin typeface="微软雅黑" panose="020B0503020204020204" pitchFamily="34" charset="-122"/>
                  <a:ea typeface="微软雅黑" panose="020B0503020204020204" pitchFamily="34" charset="-122"/>
                </a:rPr>
                <a:t> </a:t>
              </a:r>
              <a:endParaRPr lang="en-US" altLang="ko-KR" sz="1000">
                <a:solidFill>
                  <a:srgbClr val="FFFFFF"/>
                </a:solidFill>
                <a:latin typeface="Arial" panose="020B0604020202020204" pitchFamily="34" charset="0"/>
                <a:ea typeface="Malgun Gothic" panose="020B0503020000020004" pitchFamily="34" charset="-127"/>
              </a:endParaRPr>
            </a:p>
          </p:txBody>
        </p:sp>
        <p:grpSp>
          <p:nvGrpSpPr>
            <p:cNvPr id="146" name="组合 145"/>
            <p:cNvGrpSpPr/>
            <p:nvPr/>
          </p:nvGrpSpPr>
          <p:grpSpPr>
            <a:xfrm>
              <a:off x="5281343" y="1436746"/>
              <a:ext cx="502601" cy="635522"/>
              <a:chOff x="5302274" y="571653"/>
              <a:chExt cx="384175" cy="485776"/>
            </a:xfrm>
            <a:solidFill>
              <a:schemeClr val="bg1">
                <a:lumMod val="65000"/>
              </a:schemeClr>
            </a:solidFill>
          </p:grpSpPr>
          <p:sp>
            <p:nvSpPr>
              <p:cNvPr id="51" name="Freeform 28"/>
              <p:cNvSpPr>
                <a:spLocks noEditPoints="1"/>
              </p:cNvSpPr>
              <p:nvPr/>
            </p:nvSpPr>
            <p:spPr bwMode="auto">
              <a:xfrm>
                <a:off x="5302274" y="754216"/>
                <a:ext cx="384175" cy="303213"/>
              </a:xfrm>
              <a:custGeom>
                <a:avLst/>
                <a:gdLst>
                  <a:gd name="T0" fmla="*/ 14849886 w 61"/>
                  <a:gd name="T1" fmla="*/ 3774896 h 48"/>
                  <a:gd name="T2" fmla="*/ 14849886 w 61"/>
                  <a:gd name="T3" fmla="*/ 1754697 h 48"/>
                  <a:gd name="T4" fmla="*/ 12885306 w 61"/>
                  <a:gd name="T5" fmla="*/ 0 h 48"/>
                  <a:gd name="T6" fmla="*/ 1715887 w 61"/>
                  <a:gd name="T7" fmla="*/ 0 h 48"/>
                  <a:gd name="T8" fmla="*/ 0 w 61"/>
                  <a:gd name="T9" fmla="*/ 1754697 h 48"/>
                  <a:gd name="T10" fmla="*/ 0 w 61"/>
                  <a:gd name="T11" fmla="*/ 9999988 h 48"/>
                  <a:gd name="T12" fmla="*/ 1715887 w 61"/>
                  <a:gd name="T13" fmla="*/ 12004135 h 48"/>
                  <a:gd name="T14" fmla="*/ 12885306 w 61"/>
                  <a:gd name="T15" fmla="*/ 12004135 h 48"/>
                  <a:gd name="T16" fmla="*/ 14849886 w 61"/>
                  <a:gd name="T17" fmla="*/ 9999988 h 48"/>
                  <a:gd name="T18" fmla="*/ 14849886 w 61"/>
                  <a:gd name="T19" fmla="*/ 9491299 h 48"/>
                  <a:gd name="T20" fmla="*/ 12390166 w 61"/>
                  <a:gd name="T21" fmla="*/ 9491299 h 48"/>
                  <a:gd name="T22" fmla="*/ 12390166 w 61"/>
                  <a:gd name="T23" fmla="*/ 8482704 h 48"/>
                  <a:gd name="T24" fmla="*/ 14849886 w 61"/>
                  <a:gd name="T25" fmla="*/ 8482704 h 48"/>
                  <a:gd name="T26" fmla="*/ 14849886 w 61"/>
                  <a:gd name="T27" fmla="*/ 7232677 h 48"/>
                  <a:gd name="T28" fmla="*/ 12390166 w 61"/>
                  <a:gd name="T29" fmla="*/ 7232677 h 48"/>
                  <a:gd name="T30" fmla="*/ 12390166 w 61"/>
                  <a:gd name="T31" fmla="*/ 6224097 h 48"/>
                  <a:gd name="T32" fmla="*/ 14849886 w 61"/>
                  <a:gd name="T33" fmla="*/ 6224097 h 48"/>
                  <a:gd name="T34" fmla="*/ 14849886 w 61"/>
                  <a:gd name="T35" fmla="*/ 4771506 h 48"/>
                  <a:gd name="T36" fmla="*/ 12390166 w 61"/>
                  <a:gd name="T37" fmla="*/ 4771506 h 48"/>
                  <a:gd name="T38" fmla="*/ 12390166 w 61"/>
                  <a:gd name="T39" fmla="*/ 3774896 h 48"/>
                  <a:gd name="T40" fmla="*/ 14849886 w 61"/>
                  <a:gd name="T41" fmla="*/ 3774896 h 48"/>
                  <a:gd name="T42" fmla="*/ 8042596 w 61"/>
                  <a:gd name="T43" fmla="*/ 6982232 h 48"/>
                  <a:gd name="T44" fmla="*/ 8042596 w 61"/>
                  <a:gd name="T45" fmla="*/ 8229235 h 48"/>
                  <a:gd name="T46" fmla="*/ 7302433 w 61"/>
                  <a:gd name="T47" fmla="*/ 8733145 h 48"/>
                  <a:gd name="T48" fmla="*/ 6557609 w 61"/>
                  <a:gd name="T49" fmla="*/ 8229235 h 48"/>
                  <a:gd name="T50" fmla="*/ 6557609 w 61"/>
                  <a:gd name="T51" fmla="*/ 6982232 h 48"/>
                  <a:gd name="T52" fmla="*/ 5832303 w 61"/>
                  <a:gd name="T53" fmla="*/ 5529848 h 48"/>
                  <a:gd name="T54" fmla="*/ 7302433 w 61"/>
                  <a:gd name="T55" fmla="*/ 4029376 h 48"/>
                  <a:gd name="T56" fmla="*/ 8767696 w 61"/>
                  <a:gd name="T57" fmla="*/ 5529848 h 48"/>
                  <a:gd name="T58" fmla="*/ 8042596 w 61"/>
                  <a:gd name="T59" fmla="*/ 6982232 h 4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1" h="48">
                    <a:moveTo>
                      <a:pt x="61" y="15"/>
                    </a:moveTo>
                    <a:cubicBezTo>
                      <a:pt x="61" y="7"/>
                      <a:pt x="61" y="7"/>
                      <a:pt x="61" y="7"/>
                    </a:cubicBezTo>
                    <a:cubicBezTo>
                      <a:pt x="61" y="3"/>
                      <a:pt x="57" y="0"/>
                      <a:pt x="53" y="0"/>
                    </a:cubicBezTo>
                    <a:cubicBezTo>
                      <a:pt x="7" y="0"/>
                      <a:pt x="7" y="0"/>
                      <a:pt x="7" y="0"/>
                    </a:cubicBezTo>
                    <a:cubicBezTo>
                      <a:pt x="3" y="0"/>
                      <a:pt x="0" y="3"/>
                      <a:pt x="0" y="7"/>
                    </a:cubicBezTo>
                    <a:cubicBezTo>
                      <a:pt x="0" y="40"/>
                      <a:pt x="0" y="40"/>
                      <a:pt x="0" y="40"/>
                    </a:cubicBezTo>
                    <a:cubicBezTo>
                      <a:pt x="0" y="44"/>
                      <a:pt x="3" y="48"/>
                      <a:pt x="7" y="48"/>
                    </a:cubicBezTo>
                    <a:cubicBezTo>
                      <a:pt x="53" y="48"/>
                      <a:pt x="53" y="48"/>
                      <a:pt x="53" y="48"/>
                    </a:cubicBezTo>
                    <a:cubicBezTo>
                      <a:pt x="57" y="48"/>
                      <a:pt x="61" y="44"/>
                      <a:pt x="61" y="40"/>
                    </a:cubicBezTo>
                    <a:cubicBezTo>
                      <a:pt x="61" y="38"/>
                      <a:pt x="61" y="38"/>
                      <a:pt x="61" y="38"/>
                    </a:cubicBezTo>
                    <a:cubicBezTo>
                      <a:pt x="51" y="38"/>
                      <a:pt x="51" y="38"/>
                      <a:pt x="51" y="38"/>
                    </a:cubicBezTo>
                    <a:cubicBezTo>
                      <a:pt x="51" y="34"/>
                      <a:pt x="51" y="34"/>
                      <a:pt x="51" y="34"/>
                    </a:cubicBezTo>
                    <a:cubicBezTo>
                      <a:pt x="61" y="34"/>
                      <a:pt x="61" y="34"/>
                      <a:pt x="61" y="34"/>
                    </a:cubicBezTo>
                    <a:cubicBezTo>
                      <a:pt x="61" y="29"/>
                      <a:pt x="61" y="29"/>
                      <a:pt x="61" y="29"/>
                    </a:cubicBezTo>
                    <a:cubicBezTo>
                      <a:pt x="51" y="29"/>
                      <a:pt x="51" y="29"/>
                      <a:pt x="51" y="29"/>
                    </a:cubicBezTo>
                    <a:cubicBezTo>
                      <a:pt x="51" y="25"/>
                      <a:pt x="51" y="25"/>
                      <a:pt x="51" y="25"/>
                    </a:cubicBezTo>
                    <a:cubicBezTo>
                      <a:pt x="61" y="25"/>
                      <a:pt x="61" y="25"/>
                      <a:pt x="61" y="25"/>
                    </a:cubicBezTo>
                    <a:cubicBezTo>
                      <a:pt x="61" y="19"/>
                      <a:pt x="61" y="19"/>
                      <a:pt x="61" y="19"/>
                    </a:cubicBezTo>
                    <a:cubicBezTo>
                      <a:pt x="51" y="19"/>
                      <a:pt x="51" y="19"/>
                      <a:pt x="51" y="19"/>
                    </a:cubicBezTo>
                    <a:cubicBezTo>
                      <a:pt x="51" y="15"/>
                      <a:pt x="51" y="15"/>
                      <a:pt x="51" y="15"/>
                    </a:cubicBezTo>
                    <a:lnTo>
                      <a:pt x="61" y="15"/>
                    </a:lnTo>
                    <a:close/>
                    <a:moveTo>
                      <a:pt x="33" y="28"/>
                    </a:moveTo>
                    <a:cubicBezTo>
                      <a:pt x="33" y="33"/>
                      <a:pt x="33" y="33"/>
                      <a:pt x="33" y="33"/>
                    </a:cubicBezTo>
                    <a:cubicBezTo>
                      <a:pt x="33" y="34"/>
                      <a:pt x="32" y="35"/>
                      <a:pt x="30" y="35"/>
                    </a:cubicBezTo>
                    <a:cubicBezTo>
                      <a:pt x="29" y="35"/>
                      <a:pt x="27" y="34"/>
                      <a:pt x="27" y="33"/>
                    </a:cubicBezTo>
                    <a:cubicBezTo>
                      <a:pt x="27" y="28"/>
                      <a:pt x="27" y="28"/>
                      <a:pt x="27" y="28"/>
                    </a:cubicBezTo>
                    <a:cubicBezTo>
                      <a:pt x="25" y="27"/>
                      <a:pt x="24" y="25"/>
                      <a:pt x="24" y="22"/>
                    </a:cubicBezTo>
                    <a:cubicBezTo>
                      <a:pt x="24" y="19"/>
                      <a:pt x="27" y="16"/>
                      <a:pt x="30" y="16"/>
                    </a:cubicBezTo>
                    <a:cubicBezTo>
                      <a:pt x="34" y="16"/>
                      <a:pt x="36" y="19"/>
                      <a:pt x="36" y="22"/>
                    </a:cubicBezTo>
                    <a:cubicBezTo>
                      <a:pt x="36" y="25"/>
                      <a:pt x="35" y="27"/>
                      <a:pt x="3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52" name="Freeform 29"/>
              <p:cNvSpPr/>
              <p:nvPr/>
            </p:nvSpPr>
            <p:spPr bwMode="auto">
              <a:xfrm>
                <a:off x="5340374" y="571653"/>
                <a:ext cx="307975" cy="169863"/>
              </a:xfrm>
              <a:custGeom>
                <a:avLst/>
                <a:gdLst>
                  <a:gd name="T0" fmla="*/ 1936912 w 49"/>
                  <a:gd name="T1" fmla="*/ 4558790 h 27"/>
                  <a:gd name="T2" fmla="*/ 4771668 w 49"/>
                  <a:gd name="T3" fmla="*/ 1704597 h 27"/>
                  <a:gd name="T4" fmla="*/ 6693879 w 49"/>
                  <a:gd name="T5" fmla="*/ 1704597 h 27"/>
                  <a:gd name="T6" fmla="*/ 9544384 w 49"/>
                  <a:gd name="T7" fmla="*/ 4558790 h 27"/>
                  <a:gd name="T8" fmla="*/ 9544384 w 49"/>
                  <a:gd name="T9" fmla="*/ 6507855 h 27"/>
                  <a:gd name="T10" fmla="*/ 11712726 w 49"/>
                  <a:gd name="T11" fmla="*/ 6507855 h 27"/>
                  <a:gd name="T12" fmla="*/ 11712726 w 49"/>
                  <a:gd name="T13" fmla="*/ 3838633 h 27"/>
                  <a:gd name="T14" fmla="*/ 7668590 w 49"/>
                  <a:gd name="T15" fmla="*/ 0 h 27"/>
                  <a:gd name="T16" fmla="*/ 3797930 w 49"/>
                  <a:gd name="T17" fmla="*/ 0 h 27"/>
                  <a:gd name="T18" fmla="*/ 0 w 49"/>
                  <a:gd name="T19" fmla="*/ 3838633 h 27"/>
                  <a:gd name="T20" fmla="*/ 0 w 49"/>
                  <a:gd name="T21" fmla="*/ 6507855 h 27"/>
                  <a:gd name="T22" fmla="*/ 1936912 w 49"/>
                  <a:gd name="T23" fmla="*/ 6507855 h 27"/>
                  <a:gd name="T24" fmla="*/ 1936912 w 49"/>
                  <a:gd name="T25" fmla="*/ 4558790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9" h="27">
                    <a:moveTo>
                      <a:pt x="8" y="19"/>
                    </a:moveTo>
                    <a:cubicBezTo>
                      <a:pt x="8" y="12"/>
                      <a:pt x="14" y="7"/>
                      <a:pt x="20" y="7"/>
                    </a:cubicBezTo>
                    <a:cubicBezTo>
                      <a:pt x="28" y="7"/>
                      <a:pt x="28" y="7"/>
                      <a:pt x="28" y="7"/>
                    </a:cubicBezTo>
                    <a:cubicBezTo>
                      <a:pt x="35" y="7"/>
                      <a:pt x="40" y="12"/>
                      <a:pt x="40" y="19"/>
                    </a:cubicBezTo>
                    <a:cubicBezTo>
                      <a:pt x="40" y="27"/>
                      <a:pt x="40" y="27"/>
                      <a:pt x="40" y="27"/>
                    </a:cubicBezTo>
                    <a:cubicBezTo>
                      <a:pt x="49" y="27"/>
                      <a:pt x="49" y="27"/>
                      <a:pt x="49" y="27"/>
                    </a:cubicBezTo>
                    <a:cubicBezTo>
                      <a:pt x="49" y="16"/>
                      <a:pt x="49" y="16"/>
                      <a:pt x="49" y="16"/>
                    </a:cubicBezTo>
                    <a:cubicBezTo>
                      <a:pt x="49" y="7"/>
                      <a:pt x="41" y="0"/>
                      <a:pt x="32" y="0"/>
                    </a:cubicBezTo>
                    <a:cubicBezTo>
                      <a:pt x="16" y="0"/>
                      <a:pt x="16" y="0"/>
                      <a:pt x="16" y="0"/>
                    </a:cubicBezTo>
                    <a:cubicBezTo>
                      <a:pt x="7" y="0"/>
                      <a:pt x="0" y="7"/>
                      <a:pt x="0" y="16"/>
                    </a:cubicBezTo>
                    <a:cubicBezTo>
                      <a:pt x="0" y="27"/>
                      <a:pt x="0" y="27"/>
                      <a:pt x="0" y="27"/>
                    </a:cubicBezTo>
                    <a:cubicBezTo>
                      <a:pt x="8" y="27"/>
                      <a:pt x="8" y="27"/>
                      <a:pt x="8" y="27"/>
                    </a:cubicBezTo>
                    <a:lnTo>
                      <a:pt x="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grpSp>
        <p:nvGrpSpPr>
          <p:cNvPr id="164" name="组合 163"/>
          <p:cNvGrpSpPr/>
          <p:nvPr/>
        </p:nvGrpSpPr>
        <p:grpSpPr bwMode="auto">
          <a:xfrm>
            <a:off x="7088188" y="1133475"/>
            <a:ext cx="1273175" cy="2095500"/>
            <a:chOff x="6817553" y="1133475"/>
            <a:chExt cx="1273178" cy="2095500"/>
          </a:xfrm>
        </p:grpSpPr>
        <p:grpSp>
          <p:nvGrpSpPr>
            <p:cNvPr id="42017" name="组合 136"/>
            <p:cNvGrpSpPr/>
            <p:nvPr/>
          </p:nvGrpSpPr>
          <p:grpSpPr bwMode="auto">
            <a:xfrm>
              <a:off x="6817553" y="1133475"/>
              <a:ext cx="1273178" cy="2095500"/>
              <a:chOff x="746122" y="1058863"/>
              <a:chExt cx="1273178" cy="2095500"/>
            </a:xfrm>
          </p:grpSpPr>
          <p:sp>
            <p:nvSpPr>
              <p:cNvPr id="143" name="矩形 142"/>
              <p:cNvSpPr/>
              <p:nvPr/>
            </p:nvSpPr>
            <p:spPr>
              <a:xfrm>
                <a:off x="746122" y="1058863"/>
                <a:ext cx="1273178" cy="1282700"/>
              </a:xfrm>
              <a:prstGeom prst="rect">
                <a:avLst/>
              </a:prstGeom>
              <a:pattFill prst="ltDnDiag">
                <a:fgClr>
                  <a:schemeClr val="bg1">
                    <a:lumMod val="85000"/>
                  </a:schemeClr>
                </a:fgClr>
                <a:bgClr>
                  <a:schemeClr val="bg1"/>
                </a:bgClr>
              </a:pattFill>
              <a:ln>
                <a:noFill/>
              </a:ln>
              <a:effectLst>
                <a:outerShdw blurRad="50800" dist="38100" dir="2700000" sx="99000" sy="99000" algn="tl" rotWithShape="0">
                  <a:prstClr val="black">
                    <a:alpha val="2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44" name="矩形 143"/>
              <p:cNvSpPr/>
              <p:nvPr/>
            </p:nvSpPr>
            <p:spPr bwMode="auto">
              <a:xfrm flipH="1">
                <a:off x="746122" y="2341563"/>
                <a:ext cx="1273178" cy="812800"/>
              </a:xfrm>
              <a:prstGeom prst="rect">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45" name="矩形 144"/>
              <p:cNvSpPr/>
              <p:nvPr/>
            </p:nvSpPr>
            <p:spPr>
              <a:xfrm>
                <a:off x="820734" y="1133476"/>
                <a:ext cx="1123953" cy="1133475"/>
              </a:xfrm>
              <a:prstGeom prst="rect">
                <a:avLst/>
              </a:prstGeom>
              <a:solidFill>
                <a:schemeClr val="bg1"/>
              </a:solidFill>
              <a:ln w="6350">
                <a:solidFill>
                  <a:schemeClr val="bg1">
                    <a:lumMod val="85000"/>
                  </a:schemeClr>
                </a:solidFill>
                <a:round/>
              </a:ln>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sp>
          <p:nvSpPr>
            <p:cNvPr id="42018" name="矩形 135"/>
            <p:cNvSpPr>
              <a:spLocks noChangeArrowheads="1"/>
            </p:cNvSpPr>
            <p:nvPr/>
          </p:nvSpPr>
          <p:spPr bwMode="auto">
            <a:xfrm>
              <a:off x="6833299" y="2581276"/>
              <a:ext cx="1241686"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FFFFFF"/>
                  </a:solidFill>
                  <a:latin typeface="微软雅黑" panose="020B0503020204020204" pitchFamily="34" charset="-122"/>
                  <a:ea typeface="微软雅黑" panose="020B0503020204020204" pitchFamily="34" charset="-122"/>
                </a:rPr>
                <a:t>插入标题</a:t>
              </a:r>
              <a:endParaRPr lang="en-US" altLang="zh-CN" sz="1600">
                <a:solidFill>
                  <a:srgbClr val="FFFFFF"/>
                </a:solidFill>
                <a:latin typeface="微软雅黑" panose="020B0503020204020204" pitchFamily="34" charset="-122"/>
                <a:ea typeface="微软雅黑" panose="020B0503020204020204" pitchFamily="34" charset="-122"/>
              </a:endParaRPr>
            </a:p>
            <a:p>
              <a:pPr eaLnBrk="1" hangingPunct="1"/>
              <a:r>
                <a:rPr lang="en-US" altLang="zh-CN" sz="1000">
                  <a:solidFill>
                    <a:srgbClr val="FFFFFF"/>
                  </a:solidFill>
                  <a:latin typeface="微软雅黑" panose="020B0503020204020204" pitchFamily="34" charset="-122"/>
                  <a:ea typeface="微软雅黑" panose="020B0503020204020204" pitchFamily="34" charset="-122"/>
                </a:rPr>
                <a:t>Click to add title</a:t>
              </a:r>
              <a:r>
                <a:rPr lang="zh-CN" altLang="en-US" sz="1000">
                  <a:solidFill>
                    <a:srgbClr val="FFFFFF"/>
                  </a:solidFill>
                  <a:latin typeface="微软雅黑" panose="020B0503020204020204" pitchFamily="34" charset="-122"/>
                  <a:ea typeface="微软雅黑" panose="020B0503020204020204" pitchFamily="34" charset="-122"/>
                </a:rPr>
                <a:t> </a:t>
              </a:r>
              <a:endParaRPr lang="en-US" altLang="ko-KR" sz="1000">
                <a:solidFill>
                  <a:srgbClr val="FFFFFF"/>
                </a:solidFill>
                <a:latin typeface="Arial" panose="020B0604020202020204" pitchFamily="34" charset="0"/>
                <a:ea typeface="Malgun Gothic" panose="020B0503020000020004" pitchFamily="34" charset="-127"/>
              </a:endParaRPr>
            </a:p>
          </p:txBody>
        </p:sp>
        <p:grpSp>
          <p:nvGrpSpPr>
            <p:cNvPr id="152" name="组合 151"/>
            <p:cNvGrpSpPr/>
            <p:nvPr/>
          </p:nvGrpSpPr>
          <p:grpSpPr>
            <a:xfrm>
              <a:off x="7088948" y="1470661"/>
              <a:ext cx="730388" cy="644602"/>
              <a:chOff x="7602538" y="628650"/>
              <a:chExt cx="473076" cy="417513"/>
            </a:xfrm>
            <a:solidFill>
              <a:schemeClr val="bg1">
                <a:lumMod val="65000"/>
              </a:schemeClr>
            </a:solidFill>
          </p:grpSpPr>
          <p:sp>
            <p:nvSpPr>
              <p:cNvPr id="149" name="Freeform 5"/>
              <p:cNvSpPr>
                <a:spLocks noEditPoints="1"/>
              </p:cNvSpPr>
              <p:nvPr/>
            </p:nvSpPr>
            <p:spPr bwMode="auto">
              <a:xfrm>
                <a:off x="7753351" y="723900"/>
                <a:ext cx="322263" cy="322263"/>
              </a:xfrm>
              <a:custGeom>
                <a:avLst/>
                <a:gdLst>
                  <a:gd name="T0" fmla="*/ 6 w 51"/>
                  <a:gd name="T1" fmla="*/ 13 h 51"/>
                  <a:gd name="T2" fmla="*/ 7 w 51"/>
                  <a:gd name="T3" fmla="*/ 17 h 51"/>
                  <a:gd name="T4" fmla="*/ 4 w 51"/>
                  <a:gd name="T5" fmla="*/ 18 h 51"/>
                  <a:gd name="T6" fmla="*/ 1 w 51"/>
                  <a:gd name="T7" fmla="*/ 20 h 51"/>
                  <a:gd name="T8" fmla="*/ 2 w 51"/>
                  <a:gd name="T9" fmla="*/ 24 h 51"/>
                  <a:gd name="T10" fmla="*/ 5 w 51"/>
                  <a:gd name="T11" fmla="*/ 27 h 51"/>
                  <a:gd name="T12" fmla="*/ 3 w 51"/>
                  <a:gd name="T13" fmla="*/ 30 h 51"/>
                  <a:gd name="T14" fmla="*/ 1 w 51"/>
                  <a:gd name="T15" fmla="*/ 34 h 51"/>
                  <a:gd name="T16" fmla="*/ 5 w 51"/>
                  <a:gd name="T17" fmla="*/ 36 h 51"/>
                  <a:gd name="T18" fmla="*/ 8 w 51"/>
                  <a:gd name="T19" fmla="*/ 37 h 51"/>
                  <a:gd name="T20" fmla="*/ 8 w 51"/>
                  <a:gd name="T21" fmla="*/ 41 h 51"/>
                  <a:gd name="T22" fmla="*/ 8 w 51"/>
                  <a:gd name="T23" fmla="*/ 45 h 51"/>
                  <a:gd name="T24" fmla="*/ 13 w 51"/>
                  <a:gd name="T25" fmla="*/ 45 h 51"/>
                  <a:gd name="T26" fmla="*/ 17 w 51"/>
                  <a:gd name="T27" fmla="*/ 45 h 51"/>
                  <a:gd name="T28" fmla="*/ 18 w 51"/>
                  <a:gd name="T29" fmla="*/ 48 h 51"/>
                  <a:gd name="T30" fmla="*/ 20 w 51"/>
                  <a:gd name="T31" fmla="*/ 51 h 51"/>
                  <a:gd name="T32" fmla="*/ 24 w 51"/>
                  <a:gd name="T33" fmla="*/ 49 h 51"/>
                  <a:gd name="T34" fmla="*/ 28 w 51"/>
                  <a:gd name="T35" fmla="*/ 47 h 51"/>
                  <a:gd name="T36" fmla="*/ 30 w 51"/>
                  <a:gd name="T37" fmla="*/ 49 h 51"/>
                  <a:gd name="T38" fmla="*/ 34 w 51"/>
                  <a:gd name="T39" fmla="*/ 50 h 51"/>
                  <a:gd name="T40" fmla="*/ 36 w 51"/>
                  <a:gd name="T41" fmla="*/ 47 h 51"/>
                  <a:gd name="T42" fmla="*/ 38 w 51"/>
                  <a:gd name="T43" fmla="*/ 43 h 51"/>
                  <a:gd name="T44" fmla="*/ 41 w 51"/>
                  <a:gd name="T45" fmla="*/ 44 h 51"/>
                  <a:gd name="T46" fmla="*/ 45 w 51"/>
                  <a:gd name="T47" fmla="*/ 43 h 51"/>
                  <a:gd name="T48" fmla="*/ 45 w 51"/>
                  <a:gd name="T49" fmla="*/ 39 h 51"/>
                  <a:gd name="T50" fmla="*/ 45 w 51"/>
                  <a:gd name="T51" fmla="*/ 35 h 51"/>
                  <a:gd name="T52" fmla="*/ 48 w 51"/>
                  <a:gd name="T53" fmla="*/ 34 h 51"/>
                  <a:gd name="T54" fmla="*/ 51 w 51"/>
                  <a:gd name="T55" fmla="*/ 31 h 51"/>
                  <a:gd name="T56" fmla="*/ 49 w 51"/>
                  <a:gd name="T57" fmla="*/ 27 h 51"/>
                  <a:gd name="T58" fmla="*/ 47 w 51"/>
                  <a:gd name="T59" fmla="*/ 24 h 51"/>
                  <a:gd name="T60" fmla="*/ 49 w 51"/>
                  <a:gd name="T61" fmla="*/ 22 h 51"/>
                  <a:gd name="T62" fmla="*/ 50 w 51"/>
                  <a:gd name="T63" fmla="*/ 18 h 51"/>
                  <a:gd name="T64" fmla="*/ 47 w 51"/>
                  <a:gd name="T65" fmla="*/ 15 h 51"/>
                  <a:gd name="T66" fmla="*/ 43 w 51"/>
                  <a:gd name="T67" fmla="*/ 14 h 51"/>
                  <a:gd name="T68" fmla="*/ 44 w 51"/>
                  <a:gd name="T69" fmla="*/ 11 h 51"/>
                  <a:gd name="T70" fmla="*/ 43 w 51"/>
                  <a:gd name="T71" fmla="*/ 7 h 51"/>
                  <a:gd name="T72" fmla="*/ 39 w 51"/>
                  <a:gd name="T73" fmla="*/ 6 h 51"/>
                  <a:gd name="T74" fmla="*/ 35 w 51"/>
                  <a:gd name="T75" fmla="*/ 7 h 51"/>
                  <a:gd name="T76" fmla="*/ 34 w 51"/>
                  <a:gd name="T77" fmla="*/ 4 h 51"/>
                  <a:gd name="T78" fmla="*/ 31 w 51"/>
                  <a:gd name="T79" fmla="*/ 1 h 51"/>
                  <a:gd name="T80" fmla="*/ 27 w 51"/>
                  <a:gd name="T81" fmla="*/ 2 h 51"/>
                  <a:gd name="T82" fmla="*/ 24 w 51"/>
                  <a:gd name="T83" fmla="*/ 5 h 51"/>
                  <a:gd name="T84" fmla="*/ 22 w 51"/>
                  <a:gd name="T85" fmla="*/ 3 h 51"/>
                  <a:gd name="T86" fmla="*/ 18 w 51"/>
                  <a:gd name="T87" fmla="*/ 1 h 51"/>
                  <a:gd name="T88" fmla="*/ 15 w 51"/>
                  <a:gd name="T89" fmla="*/ 5 h 51"/>
                  <a:gd name="T90" fmla="*/ 14 w 51"/>
                  <a:gd name="T91" fmla="*/ 8 h 51"/>
                  <a:gd name="T92" fmla="*/ 11 w 51"/>
                  <a:gd name="T93" fmla="*/ 8 h 51"/>
                  <a:gd name="T94" fmla="*/ 7 w 51"/>
                  <a:gd name="T95" fmla="*/ 8 h 51"/>
                  <a:gd name="T96" fmla="*/ 6 w 51"/>
                  <a:gd name="T97" fmla="*/ 13 h 51"/>
                  <a:gd name="T98" fmla="*/ 21 w 51"/>
                  <a:gd name="T99" fmla="*/ 12 h 51"/>
                  <a:gd name="T100" fmla="*/ 40 w 51"/>
                  <a:gd name="T101" fmla="*/ 21 h 51"/>
                  <a:gd name="T102" fmla="*/ 30 w 51"/>
                  <a:gd name="T103" fmla="*/ 40 h 51"/>
                  <a:gd name="T104" fmla="*/ 12 w 51"/>
                  <a:gd name="T105" fmla="*/ 30 h 51"/>
                  <a:gd name="T106" fmla="*/ 21 w 51"/>
                  <a:gd name="T107"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 h="51">
                    <a:moveTo>
                      <a:pt x="6" y="13"/>
                    </a:moveTo>
                    <a:cubicBezTo>
                      <a:pt x="7" y="14"/>
                      <a:pt x="7" y="16"/>
                      <a:pt x="7" y="17"/>
                    </a:cubicBezTo>
                    <a:cubicBezTo>
                      <a:pt x="6" y="17"/>
                      <a:pt x="5" y="18"/>
                      <a:pt x="4" y="18"/>
                    </a:cubicBezTo>
                    <a:cubicBezTo>
                      <a:pt x="2" y="17"/>
                      <a:pt x="1" y="18"/>
                      <a:pt x="1" y="20"/>
                    </a:cubicBezTo>
                    <a:cubicBezTo>
                      <a:pt x="0" y="22"/>
                      <a:pt x="1" y="24"/>
                      <a:pt x="2" y="24"/>
                    </a:cubicBezTo>
                    <a:cubicBezTo>
                      <a:pt x="4" y="24"/>
                      <a:pt x="5" y="27"/>
                      <a:pt x="5" y="27"/>
                    </a:cubicBezTo>
                    <a:cubicBezTo>
                      <a:pt x="5" y="28"/>
                      <a:pt x="4" y="29"/>
                      <a:pt x="3" y="30"/>
                    </a:cubicBezTo>
                    <a:cubicBezTo>
                      <a:pt x="1" y="30"/>
                      <a:pt x="1" y="32"/>
                      <a:pt x="1" y="34"/>
                    </a:cubicBezTo>
                    <a:cubicBezTo>
                      <a:pt x="2" y="35"/>
                      <a:pt x="3" y="37"/>
                      <a:pt x="5" y="36"/>
                    </a:cubicBezTo>
                    <a:cubicBezTo>
                      <a:pt x="6" y="36"/>
                      <a:pt x="7" y="36"/>
                      <a:pt x="8" y="37"/>
                    </a:cubicBezTo>
                    <a:cubicBezTo>
                      <a:pt x="8" y="37"/>
                      <a:pt x="9" y="40"/>
                      <a:pt x="8" y="41"/>
                    </a:cubicBezTo>
                    <a:cubicBezTo>
                      <a:pt x="7" y="42"/>
                      <a:pt x="7" y="44"/>
                      <a:pt x="8" y="45"/>
                    </a:cubicBezTo>
                    <a:cubicBezTo>
                      <a:pt x="10" y="46"/>
                      <a:pt x="12" y="46"/>
                      <a:pt x="13" y="45"/>
                    </a:cubicBezTo>
                    <a:cubicBezTo>
                      <a:pt x="14" y="44"/>
                      <a:pt x="16" y="45"/>
                      <a:pt x="17" y="45"/>
                    </a:cubicBezTo>
                    <a:cubicBezTo>
                      <a:pt x="18" y="45"/>
                      <a:pt x="18" y="46"/>
                      <a:pt x="18" y="48"/>
                    </a:cubicBezTo>
                    <a:cubicBezTo>
                      <a:pt x="17" y="49"/>
                      <a:pt x="19" y="51"/>
                      <a:pt x="20" y="51"/>
                    </a:cubicBezTo>
                    <a:cubicBezTo>
                      <a:pt x="22" y="51"/>
                      <a:pt x="24" y="51"/>
                      <a:pt x="24" y="49"/>
                    </a:cubicBezTo>
                    <a:cubicBezTo>
                      <a:pt x="24" y="48"/>
                      <a:pt x="27" y="47"/>
                      <a:pt x="28" y="47"/>
                    </a:cubicBezTo>
                    <a:cubicBezTo>
                      <a:pt x="28" y="47"/>
                      <a:pt x="29" y="48"/>
                      <a:pt x="30" y="49"/>
                    </a:cubicBezTo>
                    <a:cubicBezTo>
                      <a:pt x="30" y="50"/>
                      <a:pt x="32" y="51"/>
                      <a:pt x="34" y="50"/>
                    </a:cubicBezTo>
                    <a:cubicBezTo>
                      <a:pt x="35" y="50"/>
                      <a:pt x="37" y="48"/>
                      <a:pt x="36" y="47"/>
                    </a:cubicBezTo>
                    <a:cubicBezTo>
                      <a:pt x="36" y="46"/>
                      <a:pt x="37" y="44"/>
                      <a:pt x="38" y="43"/>
                    </a:cubicBezTo>
                    <a:cubicBezTo>
                      <a:pt x="38" y="43"/>
                      <a:pt x="40" y="43"/>
                      <a:pt x="41" y="44"/>
                    </a:cubicBezTo>
                    <a:cubicBezTo>
                      <a:pt x="42" y="45"/>
                      <a:pt x="44" y="44"/>
                      <a:pt x="45" y="43"/>
                    </a:cubicBezTo>
                    <a:cubicBezTo>
                      <a:pt x="46" y="42"/>
                      <a:pt x="46" y="40"/>
                      <a:pt x="45" y="39"/>
                    </a:cubicBezTo>
                    <a:cubicBezTo>
                      <a:pt x="44" y="38"/>
                      <a:pt x="45" y="35"/>
                      <a:pt x="45" y="35"/>
                    </a:cubicBezTo>
                    <a:cubicBezTo>
                      <a:pt x="45" y="34"/>
                      <a:pt x="47" y="34"/>
                      <a:pt x="48" y="34"/>
                    </a:cubicBezTo>
                    <a:cubicBezTo>
                      <a:pt x="49" y="34"/>
                      <a:pt x="51" y="33"/>
                      <a:pt x="51" y="31"/>
                    </a:cubicBezTo>
                    <a:cubicBezTo>
                      <a:pt x="51" y="29"/>
                      <a:pt x="51" y="28"/>
                      <a:pt x="49" y="27"/>
                    </a:cubicBezTo>
                    <a:cubicBezTo>
                      <a:pt x="48" y="27"/>
                      <a:pt x="47" y="25"/>
                      <a:pt x="47" y="24"/>
                    </a:cubicBezTo>
                    <a:cubicBezTo>
                      <a:pt x="47" y="23"/>
                      <a:pt x="48" y="22"/>
                      <a:pt x="49" y="22"/>
                    </a:cubicBezTo>
                    <a:cubicBezTo>
                      <a:pt x="50" y="21"/>
                      <a:pt x="51" y="20"/>
                      <a:pt x="50" y="18"/>
                    </a:cubicBezTo>
                    <a:cubicBezTo>
                      <a:pt x="50" y="16"/>
                      <a:pt x="48" y="15"/>
                      <a:pt x="47" y="15"/>
                    </a:cubicBezTo>
                    <a:cubicBezTo>
                      <a:pt x="46" y="16"/>
                      <a:pt x="44" y="14"/>
                      <a:pt x="43" y="14"/>
                    </a:cubicBezTo>
                    <a:cubicBezTo>
                      <a:pt x="43" y="13"/>
                      <a:pt x="43" y="12"/>
                      <a:pt x="44" y="11"/>
                    </a:cubicBezTo>
                    <a:cubicBezTo>
                      <a:pt x="45" y="10"/>
                      <a:pt x="44" y="8"/>
                      <a:pt x="43" y="7"/>
                    </a:cubicBezTo>
                    <a:cubicBezTo>
                      <a:pt x="42" y="5"/>
                      <a:pt x="40" y="5"/>
                      <a:pt x="39" y="6"/>
                    </a:cubicBezTo>
                    <a:cubicBezTo>
                      <a:pt x="38" y="7"/>
                      <a:pt x="35" y="7"/>
                      <a:pt x="35" y="7"/>
                    </a:cubicBezTo>
                    <a:cubicBezTo>
                      <a:pt x="34" y="6"/>
                      <a:pt x="34" y="5"/>
                      <a:pt x="34" y="4"/>
                    </a:cubicBezTo>
                    <a:cubicBezTo>
                      <a:pt x="34" y="2"/>
                      <a:pt x="33" y="1"/>
                      <a:pt x="31" y="1"/>
                    </a:cubicBezTo>
                    <a:cubicBezTo>
                      <a:pt x="29" y="0"/>
                      <a:pt x="28" y="1"/>
                      <a:pt x="27" y="2"/>
                    </a:cubicBezTo>
                    <a:cubicBezTo>
                      <a:pt x="27" y="4"/>
                      <a:pt x="25" y="5"/>
                      <a:pt x="24" y="5"/>
                    </a:cubicBezTo>
                    <a:cubicBezTo>
                      <a:pt x="23" y="5"/>
                      <a:pt x="22" y="4"/>
                      <a:pt x="22" y="3"/>
                    </a:cubicBezTo>
                    <a:cubicBezTo>
                      <a:pt x="21" y="1"/>
                      <a:pt x="20" y="1"/>
                      <a:pt x="18" y="1"/>
                    </a:cubicBezTo>
                    <a:cubicBezTo>
                      <a:pt x="16" y="2"/>
                      <a:pt x="15" y="3"/>
                      <a:pt x="15" y="5"/>
                    </a:cubicBezTo>
                    <a:cubicBezTo>
                      <a:pt x="16" y="6"/>
                      <a:pt x="14" y="8"/>
                      <a:pt x="14" y="8"/>
                    </a:cubicBezTo>
                    <a:cubicBezTo>
                      <a:pt x="13" y="9"/>
                      <a:pt x="12" y="9"/>
                      <a:pt x="11" y="8"/>
                    </a:cubicBezTo>
                    <a:cubicBezTo>
                      <a:pt x="10" y="7"/>
                      <a:pt x="8" y="7"/>
                      <a:pt x="7" y="8"/>
                    </a:cubicBezTo>
                    <a:cubicBezTo>
                      <a:pt x="5" y="10"/>
                      <a:pt x="5" y="12"/>
                      <a:pt x="6" y="13"/>
                    </a:cubicBezTo>
                    <a:close/>
                    <a:moveTo>
                      <a:pt x="21" y="12"/>
                    </a:moveTo>
                    <a:cubicBezTo>
                      <a:pt x="29" y="9"/>
                      <a:pt x="37" y="13"/>
                      <a:pt x="40" y="21"/>
                    </a:cubicBezTo>
                    <a:cubicBezTo>
                      <a:pt x="42" y="29"/>
                      <a:pt x="38" y="37"/>
                      <a:pt x="30" y="40"/>
                    </a:cubicBezTo>
                    <a:cubicBezTo>
                      <a:pt x="23" y="42"/>
                      <a:pt x="14" y="38"/>
                      <a:pt x="12" y="30"/>
                    </a:cubicBezTo>
                    <a:cubicBezTo>
                      <a:pt x="9" y="23"/>
                      <a:pt x="13" y="14"/>
                      <a:pt x="2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50" name="Freeform 6"/>
              <p:cNvSpPr>
                <a:spLocks noEditPoints="1"/>
              </p:cNvSpPr>
              <p:nvPr/>
            </p:nvSpPr>
            <p:spPr bwMode="auto">
              <a:xfrm>
                <a:off x="7602538" y="628650"/>
                <a:ext cx="207963" cy="209550"/>
              </a:xfrm>
              <a:custGeom>
                <a:avLst/>
                <a:gdLst>
                  <a:gd name="T0" fmla="*/ 4 w 33"/>
                  <a:gd name="T1" fmla="*/ 8 h 33"/>
                  <a:gd name="T2" fmla="*/ 4 w 33"/>
                  <a:gd name="T3" fmla="*/ 11 h 33"/>
                  <a:gd name="T4" fmla="*/ 2 w 33"/>
                  <a:gd name="T5" fmla="*/ 12 h 33"/>
                  <a:gd name="T6" fmla="*/ 0 w 33"/>
                  <a:gd name="T7" fmla="*/ 13 h 33"/>
                  <a:gd name="T8" fmla="*/ 1 w 33"/>
                  <a:gd name="T9" fmla="*/ 16 h 33"/>
                  <a:gd name="T10" fmla="*/ 3 w 33"/>
                  <a:gd name="T11" fmla="*/ 18 h 33"/>
                  <a:gd name="T12" fmla="*/ 1 w 33"/>
                  <a:gd name="T13" fmla="*/ 19 h 33"/>
                  <a:gd name="T14" fmla="*/ 0 w 33"/>
                  <a:gd name="T15" fmla="*/ 22 h 33"/>
                  <a:gd name="T16" fmla="*/ 3 w 33"/>
                  <a:gd name="T17" fmla="*/ 24 h 33"/>
                  <a:gd name="T18" fmla="*/ 5 w 33"/>
                  <a:gd name="T19" fmla="*/ 24 h 33"/>
                  <a:gd name="T20" fmla="*/ 5 w 33"/>
                  <a:gd name="T21" fmla="*/ 27 h 33"/>
                  <a:gd name="T22" fmla="*/ 5 w 33"/>
                  <a:gd name="T23" fmla="*/ 29 h 33"/>
                  <a:gd name="T24" fmla="*/ 8 w 33"/>
                  <a:gd name="T25" fmla="*/ 30 h 33"/>
                  <a:gd name="T26" fmla="*/ 10 w 33"/>
                  <a:gd name="T27" fmla="*/ 29 h 33"/>
                  <a:gd name="T28" fmla="*/ 11 w 33"/>
                  <a:gd name="T29" fmla="*/ 31 h 33"/>
                  <a:gd name="T30" fmla="*/ 13 w 33"/>
                  <a:gd name="T31" fmla="*/ 33 h 33"/>
                  <a:gd name="T32" fmla="*/ 15 w 33"/>
                  <a:gd name="T33" fmla="*/ 32 h 33"/>
                  <a:gd name="T34" fmla="*/ 17 w 33"/>
                  <a:gd name="T35" fmla="*/ 30 h 33"/>
                  <a:gd name="T36" fmla="*/ 19 w 33"/>
                  <a:gd name="T37" fmla="*/ 32 h 33"/>
                  <a:gd name="T38" fmla="*/ 21 w 33"/>
                  <a:gd name="T39" fmla="*/ 33 h 33"/>
                  <a:gd name="T40" fmla="*/ 23 w 33"/>
                  <a:gd name="T41" fmla="*/ 31 h 33"/>
                  <a:gd name="T42" fmla="*/ 24 w 33"/>
                  <a:gd name="T43" fmla="*/ 28 h 33"/>
                  <a:gd name="T44" fmla="*/ 26 w 33"/>
                  <a:gd name="T45" fmla="*/ 29 h 33"/>
                  <a:gd name="T46" fmla="*/ 29 w 33"/>
                  <a:gd name="T47" fmla="*/ 28 h 33"/>
                  <a:gd name="T48" fmla="*/ 29 w 33"/>
                  <a:gd name="T49" fmla="*/ 25 h 33"/>
                  <a:gd name="T50" fmla="*/ 28 w 33"/>
                  <a:gd name="T51" fmla="*/ 23 h 33"/>
                  <a:gd name="T52" fmla="*/ 30 w 33"/>
                  <a:gd name="T53" fmla="*/ 22 h 33"/>
                  <a:gd name="T54" fmla="*/ 32 w 33"/>
                  <a:gd name="T55" fmla="*/ 20 h 33"/>
                  <a:gd name="T56" fmla="*/ 31 w 33"/>
                  <a:gd name="T57" fmla="*/ 18 h 33"/>
                  <a:gd name="T58" fmla="*/ 30 w 33"/>
                  <a:gd name="T59" fmla="*/ 16 h 33"/>
                  <a:gd name="T60" fmla="*/ 31 w 33"/>
                  <a:gd name="T61" fmla="*/ 14 h 33"/>
                  <a:gd name="T62" fmla="*/ 32 w 33"/>
                  <a:gd name="T63" fmla="*/ 12 h 33"/>
                  <a:gd name="T64" fmla="*/ 30 w 33"/>
                  <a:gd name="T65" fmla="*/ 10 h 33"/>
                  <a:gd name="T66" fmla="*/ 27 w 33"/>
                  <a:gd name="T67" fmla="*/ 9 h 33"/>
                  <a:gd name="T68" fmla="*/ 28 w 33"/>
                  <a:gd name="T69" fmla="*/ 7 h 33"/>
                  <a:gd name="T70" fmla="*/ 27 w 33"/>
                  <a:gd name="T71" fmla="*/ 5 h 33"/>
                  <a:gd name="T72" fmla="*/ 25 w 33"/>
                  <a:gd name="T73" fmla="*/ 4 h 33"/>
                  <a:gd name="T74" fmla="*/ 22 w 33"/>
                  <a:gd name="T75" fmla="*/ 5 h 33"/>
                  <a:gd name="T76" fmla="*/ 22 w 33"/>
                  <a:gd name="T77" fmla="*/ 3 h 33"/>
                  <a:gd name="T78" fmla="*/ 20 w 33"/>
                  <a:gd name="T79" fmla="*/ 1 h 33"/>
                  <a:gd name="T80" fmla="*/ 17 w 33"/>
                  <a:gd name="T81" fmla="*/ 2 h 33"/>
                  <a:gd name="T82" fmla="*/ 15 w 33"/>
                  <a:gd name="T83" fmla="*/ 3 h 33"/>
                  <a:gd name="T84" fmla="*/ 14 w 33"/>
                  <a:gd name="T85" fmla="*/ 2 h 33"/>
                  <a:gd name="T86" fmla="*/ 11 w 33"/>
                  <a:gd name="T87" fmla="*/ 1 h 33"/>
                  <a:gd name="T88" fmla="*/ 10 w 33"/>
                  <a:gd name="T89" fmla="*/ 3 h 33"/>
                  <a:gd name="T90" fmla="*/ 8 w 33"/>
                  <a:gd name="T91" fmla="*/ 6 h 33"/>
                  <a:gd name="T92" fmla="*/ 7 w 33"/>
                  <a:gd name="T93" fmla="*/ 5 h 33"/>
                  <a:gd name="T94" fmla="*/ 4 w 33"/>
                  <a:gd name="T95" fmla="*/ 6 h 33"/>
                  <a:gd name="T96" fmla="*/ 4 w 33"/>
                  <a:gd name="T97" fmla="*/ 8 h 33"/>
                  <a:gd name="T98" fmla="*/ 13 w 33"/>
                  <a:gd name="T99" fmla="*/ 8 h 33"/>
                  <a:gd name="T100" fmla="*/ 25 w 33"/>
                  <a:gd name="T101" fmla="*/ 14 h 33"/>
                  <a:gd name="T102" fmla="*/ 19 w 33"/>
                  <a:gd name="T103" fmla="*/ 26 h 33"/>
                  <a:gd name="T104" fmla="*/ 7 w 33"/>
                  <a:gd name="T105" fmla="*/ 20 h 33"/>
                  <a:gd name="T106" fmla="*/ 13 w 33"/>
                  <a:gd name="T10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 h="33">
                    <a:moveTo>
                      <a:pt x="4" y="8"/>
                    </a:moveTo>
                    <a:cubicBezTo>
                      <a:pt x="4" y="9"/>
                      <a:pt x="4" y="11"/>
                      <a:pt x="4" y="11"/>
                    </a:cubicBezTo>
                    <a:cubicBezTo>
                      <a:pt x="4" y="12"/>
                      <a:pt x="3" y="12"/>
                      <a:pt x="2" y="12"/>
                    </a:cubicBezTo>
                    <a:cubicBezTo>
                      <a:pt x="1" y="11"/>
                      <a:pt x="0" y="12"/>
                      <a:pt x="0" y="13"/>
                    </a:cubicBezTo>
                    <a:cubicBezTo>
                      <a:pt x="0" y="15"/>
                      <a:pt x="0" y="16"/>
                      <a:pt x="1" y="16"/>
                    </a:cubicBezTo>
                    <a:cubicBezTo>
                      <a:pt x="2" y="16"/>
                      <a:pt x="3" y="18"/>
                      <a:pt x="3" y="18"/>
                    </a:cubicBezTo>
                    <a:cubicBezTo>
                      <a:pt x="3" y="19"/>
                      <a:pt x="2" y="19"/>
                      <a:pt x="1" y="19"/>
                    </a:cubicBezTo>
                    <a:cubicBezTo>
                      <a:pt x="0" y="20"/>
                      <a:pt x="0" y="21"/>
                      <a:pt x="0" y="22"/>
                    </a:cubicBezTo>
                    <a:cubicBezTo>
                      <a:pt x="1" y="23"/>
                      <a:pt x="2" y="24"/>
                      <a:pt x="3" y="24"/>
                    </a:cubicBezTo>
                    <a:cubicBezTo>
                      <a:pt x="3" y="23"/>
                      <a:pt x="4" y="23"/>
                      <a:pt x="5" y="24"/>
                    </a:cubicBezTo>
                    <a:cubicBezTo>
                      <a:pt x="5" y="24"/>
                      <a:pt x="5" y="26"/>
                      <a:pt x="5" y="27"/>
                    </a:cubicBezTo>
                    <a:cubicBezTo>
                      <a:pt x="4" y="27"/>
                      <a:pt x="4" y="28"/>
                      <a:pt x="5" y="29"/>
                    </a:cubicBezTo>
                    <a:cubicBezTo>
                      <a:pt x="6" y="30"/>
                      <a:pt x="7" y="30"/>
                      <a:pt x="8" y="30"/>
                    </a:cubicBezTo>
                    <a:cubicBezTo>
                      <a:pt x="8" y="29"/>
                      <a:pt x="10" y="29"/>
                      <a:pt x="10" y="29"/>
                    </a:cubicBezTo>
                    <a:cubicBezTo>
                      <a:pt x="11" y="29"/>
                      <a:pt x="11" y="30"/>
                      <a:pt x="11" y="31"/>
                    </a:cubicBezTo>
                    <a:cubicBezTo>
                      <a:pt x="11" y="32"/>
                      <a:pt x="12" y="33"/>
                      <a:pt x="13" y="33"/>
                    </a:cubicBezTo>
                    <a:cubicBezTo>
                      <a:pt x="14" y="33"/>
                      <a:pt x="15" y="33"/>
                      <a:pt x="15" y="32"/>
                    </a:cubicBezTo>
                    <a:cubicBezTo>
                      <a:pt x="15" y="31"/>
                      <a:pt x="17" y="30"/>
                      <a:pt x="17" y="30"/>
                    </a:cubicBezTo>
                    <a:cubicBezTo>
                      <a:pt x="18" y="30"/>
                      <a:pt x="18" y="31"/>
                      <a:pt x="19" y="32"/>
                    </a:cubicBezTo>
                    <a:cubicBezTo>
                      <a:pt x="19" y="33"/>
                      <a:pt x="20" y="33"/>
                      <a:pt x="21" y="33"/>
                    </a:cubicBezTo>
                    <a:cubicBezTo>
                      <a:pt x="22" y="32"/>
                      <a:pt x="23" y="31"/>
                      <a:pt x="23" y="31"/>
                    </a:cubicBezTo>
                    <a:cubicBezTo>
                      <a:pt x="23" y="30"/>
                      <a:pt x="24" y="28"/>
                      <a:pt x="24" y="28"/>
                    </a:cubicBezTo>
                    <a:cubicBezTo>
                      <a:pt x="24" y="28"/>
                      <a:pt x="25" y="28"/>
                      <a:pt x="26" y="29"/>
                    </a:cubicBezTo>
                    <a:cubicBezTo>
                      <a:pt x="27" y="29"/>
                      <a:pt x="28" y="29"/>
                      <a:pt x="29" y="28"/>
                    </a:cubicBezTo>
                    <a:cubicBezTo>
                      <a:pt x="29" y="27"/>
                      <a:pt x="29" y="26"/>
                      <a:pt x="29" y="25"/>
                    </a:cubicBezTo>
                    <a:cubicBezTo>
                      <a:pt x="28" y="25"/>
                      <a:pt x="28" y="23"/>
                      <a:pt x="28" y="23"/>
                    </a:cubicBezTo>
                    <a:cubicBezTo>
                      <a:pt x="29" y="22"/>
                      <a:pt x="30" y="22"/>
                      <a:pt x="30" y="22"/>
                    </a:cubicBezTo>
                    <a:cubicBezTo>
                      <a:pt x="31" y="22"/>
                      <a:pt x="32" y="22"/>
                      <a:pt x="32" y="20"/>
                    </a:cubicBezTo>
                    <a:cubicBezTo>
                      <a:pt x="33" y="19"/>
                      <a:pt x="32" y="18"/>
                      <a:pt x="31" y="18"/>
                    </a:cubicBezTo>
                    <a:cubicBezTo>
                      <a:pt x="30" y="18"/>
                      <a:pt x="30" y="16"/>
                      <a:pt x="30" y="16"/>
                    </a:cubicBezTo>
                    <a:cubicBezTo>
                      <a:pt x="30" y="15"/>
                      <a:pt x="30" y="15"/>
                      <a:pt x="31" y="14"/>
                    </a:cubicBezTo>
                    <a:cubicBezTo>
                      <a:pt x="32" y="14"/>
                      <a:pt x="32" y="13"/>
                      <a:pt x="32" y="12"/>
                    </a:cubicBezTo>
                    <a:cubicBezTo>
                      <a:pt x="32" y="11"/>
                      <a:pt x="31" y="10"/>
                      <a:pt x="30" y="10"/>
                    </a:cubicBezTo>
                    <a:cubicBezTo>
                      <a:pt x="29" y="11"/>
                      <a:pt x="28" y="10"/>
                      <a:pt x="27" y="9"/>
                    </a:cubicBezTo>
                    <a:cubicBezTo>
                      <a:pt x="27" y="9"/>
                      <a:pt x="27" y="8"/>
                      <a:pt x="28" y="7"/>
                    </a:cubicBezTo>
                    <a:cubicBezTo>
                      <a:pt x="28" y="7"/>
                      <a:pt x="28" y="5"/>
                      <a:pt x="27" y="5"/>
                    </a:cubicBezTo>
                    <a:cubicBezTo>
                      <a:pt x="26" y="4"/>
                      <a:pt x="25" y="4"/>
                      <a:pt x="25" y="4"/>
                    </a:cubicBezTo>
                    <a:cubicBezTo>
                      <a:pt x="24" y="5"/>
                      <a:pt x="22" y="5"/>
                      <a:pt x="22" y="5"/>
                    </a:cubicBezTo>
                    <a:cubicBezTo>
                      <a:pt x="22" y="4"/>
                      <a:pt x="21" y="4"/>
                      <a:pt x="22" y="3"/>
                    </a:cubicBezTo>
                    <a:cubicBezTo>
                      <a:pt x="22" y="2"/>
                      <a:pt x="21" y="1"/>
                      <a:pt x="20" y="1"/>
                    </a:cubicBezTo>
                    <a:cubicBezTo>
                      <a:pt x="19" y="0"/>
                      <a:pt x="17" y="1"/>
                      <a:pt x="17" y="2"/>
                    </a:cubicBezTo>
                    <a:cubicBezTo>
                      <a:pt x="17" y="3"/>
                      <a:pt x="16" y="3"/>
                      <a:pt x="15" y="3"/>
                    </a:cubicBezTo>
                    <a:cubicBezTo>
                      <a:pt x="15" y="3"/>
                      <a:pt x="14" y="3"/>
                      <a:pt x="14" y="2"/>
                    </a:cubicBezTo>
                    <a:cubicBezTo>
                      <a:pt x="13" y="1"/>
                      <a:pt x="12" y="1"/>
                      <a:pt x="11" y="1"/>
                    </a:cubicBezTo>
                    <a:cubicBezTo>
                      <a:pt x="10" y="2"/>
                      <a:pt x="9" y="2"/>
                      <a:pt x="10" y="3"/>
                    </a:cubicBezTo>
                    <a:cubicBezTo>
                      <a:pt x="10" y="4"/>
                      <a:pt x="9" y="5"/>
                      <a:pt x="8" y="6"/>
                    </a:cubicBezTo>
                    <a:cubicBezTo>
                      <a:pt x="8" y="6"/>
                      <a:pt x="7" y="6"/>
                      <a:pt x="7" y="5"/>
                    </a:cubicBezTo>
                    <a:cubicBezTo>
                      <a:pt x="6" y="5"/>
                      <a:pt x="5" y="5"/>
                      <a:pt x="4" y="6"/>
                    </a:cubicBezTo>
                    <a:cubicBezTo>
                      <a:pt x="3" y="7"/>
                      <a:pt x="3" y="8"/>
                      <a:pt x="4" y="8"/>
                    </a:cubicBezTo>
                    <a:close/>
                    <a:moveTo>
                      <a:pt x="13" y="8"/>
                    </a:moveTo>
                    <a:cubicBezTo>
                      <a:pt x="18" y="6"/>
                      <a:pt x="24" y="9"/>
                      <a:pt x="25" y="14"/>
                    </a:cubicBezTo>
                    <a:cubicBezTo>
                      <a:pt x="27" y="19"/>
                      <a:pt x="24" y="24"/>
                      <a:pt x="19" y="26"/>
                    </a:cubicBezTo>
                    <a:cubicBezTo>
                      <a:pt x="14" y="28"/>
                      <a:pt x="9" y="25"/>
                      <a:pt x="7" y="20"/>
                    </a:cubicBezTo>
                    <a:cubicBezTo>
                      <a:pt x="6" y="15"/>
                      <a:pt x="8" y="9"/>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51" name="Freeform 7"/>
              <p:cNvSpPr>
                <a:spLocks noEditPoints="1"/>
              </p:cNvSpPr>
              <p:nvPr/>
            </p:nvSpPr>
            <p:spPr bwMode="auto">
              <a:xfrm>
                <a:off x="7602538" y="838200"/>
                <a:ext cx="157163" cy="163513"/>
              </a:xfrm>
              <a:custGeom>
                <a:avLst/>
                <a:gdLst>
                  <a:gd name="T0" fmla="*/ 3 w 25"/>
                  <a:gd name="T1" fmla="*/ 6 h 26"/>
                  <a:gd name="T2" fmla="*/ 3 w 25"/>
                  <a:gd name="T3" fmla="*/ 8 h 26"/>
                  <a:gd name="T4" fmla="*/ 2 w 25"/>
                  <a:gd name="T5" fmla="*/ 9 h 26"/>
                  <a:gd name="T6" fmla="*/ 0 w 25"/>
                  <a:gd name="T7" fmla="*/ 10 h 26"/>
                  <a:gd name="T8" fmla="*/ 1 w 25"/>
                  <a:gd name="T9" fmla="*/ 12 h 26"/>
                  <a:gd name="T10" fmla="*/ 2 w 25"/>
                  <a:gd name="T11" fmla="*/ 14 h 26"/>
                  <a:gd name="T12" fmla="*/ 1 w 25"/>
                  <a:gd name="T13" fmla="*/ 15 h 26"/>
                  <a:gd name="T14" fmla="*/ 0 w 25"/>
                  <a:gd name="T15" fmla="*/ 17 h 26"/>
                  <a:gd name="T16" fmla="*/ 2 w 25"/>
                  <a:gd name="T17" fmla="*/ 18 h 26"/>
                  <a:gd name="T18" fmla="*/ 4 w 25"/>
                  <a:gd name="T19" fmla="*/ 18 h 26"/>
                  <a:gd name="T20" fmla="*/ 4 w 25"/>
                  <a:gd name="T21" fmla="*/ 20 h 26"/>
                  <a:gd name="T22" fmla="*/ 4 w 25"/>
                  <a:gd name="T23" fmla="*/ 22 h 26"/>
                  <a:gd name="T24" fmla="*/ 6 w 25"/>
                  <a:gd name="T25" fmla="*/ 23 h 26"/>
                  <a:gd name="T26" fmla="*/ 8 w 25"/>
                  <a:gd name="T27" fmla="*/ 22 h 26"/>
                  <a:gd name="T28" fmla="*/ 9 w 25"/>
                  <a:gd name="T29" fmla="*/ 24 h 26"/>
                  <a:gd name="T30" fmla="*/ 10 w 25"/>
                  <a:gd name="T31" fmla="*/ 25 h 26"/>
                  <a:gd name="T32" fmla="*/ 12 w 25"/>
                  <a:gd name="T33" fmla="*/ 24 h 26"/>
                  <a:gd name="T34" fmla="*/ 13 w 25"/>
                  <a:gd name="T35" fmla="*/ 23 h 26"/>
                  <a:gd name="T36" fmla="*/ 15 w 25"/>
                  <a:gd name="T37" fmla="*/ 24 h 26"/>
                  <a:gd name="T38" fmla="*/ 17 w 25"/>
                  <a:gd name="T39" fmla="*/ 25 h 26"/>
                  <a:gd name="T40" fmla="*/ 18 w 25"/>
                  <a:gd name="T41" fmla="*/ 23 h 26"/>
                  <a:gd name="T42" fmla="*/ 19 w 25"/>
                  <a:gd name="T43" fmla="*/ 21 h 26"/>
                  <a:gd name="T44" fmla="*/ 20 w 25"/>
                  <a:gd name="T45" fmla="*/ 22 h 26"/>
                  <a:gd name="T46" fmla="*/ 22 w 25"/>
                  <a:gd name="T47" fmla="*/ 21 h 26"/>
                  <a:gd name="T48" fmla="*/ 22 w 25"/>
                  <a:gd name="T49" fmla="*/ 19 h 26"/>
                  <a:gd name="T50" fmla="*/ 22 w 25"/>
                  <a:gd name="T51" fmla="*/ 17 h 26"/>
                  <a:gd name="T52" fmla="*/ 24 w 25"/>
                  <a:gd name="T53" fmla="*/ 17 h 26"/>
                  <a:gd name="T54" fmla="*/ 25 w 25"/>
                  <a:gd name="T55" fmla="*/ 16 h 26"/>
                  <a:gd name="T56" fmla="*/ 24 w 25"/>
                  <a:gd name="T57" fmla="*/ 14 h 26"/>
                  <a:gd name="T58" fmla="*/ 23 w 25"/>
                  <a:gd name="T59" fmla="*/ 12 h 26"/>
                  <a:gd name="T60" fmla="*/ 24 w 25"/>
                  <a:gd name="T61" fmla="*/ 11 h 26"/>
                  <a:gd name="T62" fmla="*/ 25 w 25"/>
                  <a:gd name="T63" fmla="*/ 9 h 26"/>
                  <a:gd name="T64" fmla="*/ 23 w 25"/>
                  <a:gd name="T65" fmla="*/ 8 h 26"/>
                  <a:gd name="T66" fmla="*/ 21 w 25"/>
                  <a:gd name="T67" fmla="*/ 7 h 26"/>
                  <a:gd name="T68" fmla="*/ 22 w 25"/>
                  <a:gd name="T69" fmla="*/ 5 h 26"/>
                  <a:gd name="T70" fmla="*/ 21 w 25"/>
                  <a:gd name="T71" fmla="*/ 3 h 26"/>
                  <a:gd name="T72" fmla="*/ 19 w 25"/>
                  <a:gd name="T73" fmla="*/ 3 h 26"/>
                  <a:gd name="T74" fmla="*/ 17 w 25"/>
                  <a:gd name="T75" fmla="*/ 3 h 26"/>
                  <a:gd name="T76" fmla="*/ 17 w 25"/>
                  <a:gd name="T77" fmla="*/ 2 h 26"/>
                  <a:gd name="T78" fmla="*/ 15 w 25"/>
                  <a:gd name="T79" fmla="*/ 0 h 26"/>
                  <a:gd name="T80" fmla="*/ 13 w 25"/>
                  <a:gd name="T81" fmla="*/ 1 h 26"/>
                  <a:gd name="T82" fmla="*/ 12 w 25"/>
                  <a:gd name="T83" fmla="*/ 2 h 26"/>
                  <a:gd name="T84" fmla="*/ 11 w 25"/>
                  <a:gd name="T85" fmla="*/ 1 h 26"/>
                  <a:gd name="T86" fmla="*/ 9 w 25"/>
                  <a:gd name="T87" fmla="*/ 1 h 26"/>
                  <a:gd name="T88" fmla="*/ 7 w 25"/>
                  <a:gd name="T89" fmla="*/ 2 h 26"/>
                  <a:gd name="T90" fmla="*/ 7 w 25"/>
                  <a:gd name="T91" fmla="*/ 4 h 26"/>
                  <a:gd name="T92" fmla="*/ 5 w 25"/>
                  <a:gd name="T93" fmla="*/ 4 h 26"/>
                  <a:gd name="T94" fmla="*/ 3 w 25"/>
                  <a:gd name="T95" fmla="*/ 4 h 26"/>
                  <a:gd name="T96" fmla="*/ 3 w 25"/>
                  <a:gd name="T97" fmla="*/ 6 h 26"/>
                  <a:gd name="T98" fmla="*/ 10 w 25"/>
                  <a:gd name="T99" fmla="*/ 6 h 26"/>
                  <a:gd name="T100" fmla="*/ 20 w 25"/>
                  <a:gd name="T101" fmla="*/ 11 h 26"/>
                  <a:gd name="T102" fmla="*/ 15 w 25"/>
                  <a:gd name="T103" fmla="*/ 20 h 26"/>
                  <a:gd name="T104" fmla="*/ 6 w 25"/>
                  <a:gd name="T105" fmla="*/ 15 h 26"/>
                  <a:gd name="T106" fmla="*/ 10 w 25"/>
                  <a:gd name="T107"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 h="26">
                    <a:moveTo>
                      <a:pt x="3" y="6"/>
                    </a:moveTo>
                    <a:cubicBezTo>
                      <a:pt x="3" y="7"/>
                      <a:pt x="3" y="8"/>
                      <a:pt x="3" y="8"/>
                    </a:cubicBezTo>
                    <a:cubicBezTo>
                      <a:pt x="3" y="9"/>
                      <a:pt x="2" y="9"/>
                      <a:pt x="2" y="9"/>
                    </a:cubicBezTo>
                    <a:cubicBezTo>
                      <a:pt x="1" y="9"/>
                      <a:pt x="0" y="9"/>
                      <a:pt x="0" y="10"/>
                    </a:cubicBezTo>
                    <a:cubicBezTo>
                      <a:pt x="0" y="11"/>
                      <a:pt x="0" y="12"/>
                      <a:pt x="1" y="12"/>
                    </a:cubicBezTo>
                    <a:cubicBezTo>
                      <a:pt x="2" y="12"/>
                      <a:pt x="2" y="13"/>
                      <a:pt x="2" y="14"/>
                    </a:cubicBezTo>
                    <a:cubicBezTo>
                      <a:pt x="2" y="14"/>
                      <a:pt x="2" y="15"/>
                      <a:pt x="1" y="15"/>
                    </a:cubicBezTo>
                    <a:cubicBezTo>
                      <a:pt x="0" y="15"/>
                      <a:pt x="0" y="16"/>
                      <a:pt x="0" y="17"/>
                    </a:cubicBezTo>
                    <a:cubicBezTo>
                      <a:pt x="1" y="18"/>
                      <a:pt x="2" y="18"/>
                      <a:pt x="2" y="18"/>
                    </a:cubicBezTo>
                    <a:cubicBezTo>
                      <a:pt x="3" y="18"/>
                      <a:pt x="3" y="18"/>
                      <a:pt x="4" y="18"/>
                    </a:cubicBezTo>
                    <a:cubicBezTo>
                      <a:pt x="4" y="19"/>
                      <a:pt x="4" y="20"/>
                      <a:pt x="4" y="20"/>
                    </a:cubicBezTo>
                    <a:cubicBezTo>
                      <a:pt x="3" y="21"/>
                      <a:pt x="3" y="22"/>
                      <a:pt x="4" y="22"/>
                    </a:cubicBezTo>
                    <a:cubicBezTo>
                      <a:pt x="5" y="23"/>
                      <a:pt x="6" y="23"/>
                      <a:pt x="6" y="23"/>
                    </a:cubicBezTo>
                    <a:cubicBezTo>
                      <a:pt x="7" y="22"/>
                      <a:pt x="8" y="22"/>
                      <a:pt x="8" y="22"/>
                    </a:cubicBezTo>
                    <a:cubicBezTo>
                      <a:pt x="9" y="22"/>
                      <a:pt x="9" y="23"/>
                      <a:pt x="9" y="24"/>
                    </a:cubicBezTo>
                    <a:cubicBezTo>
                      <a:pt x="8" y="24"/>
                      <a:pt x="9" y="25"/>
                      <a:pt x="10" y="25"/>
                    </a:cubicBezTo>
                    <a:cubicBezTo>
                      <a:pt x="11" y="26"/>
                      <a:pt x="12" y="25"/>
                      <a:pt x="12" y="24"/>
                    </a:cubicBezTo>
                    <a:cubicBezTo>
                      <a:pt x="12" y="24"/>
                      <a:pt x="13" y="23"/>
                      <a:pt x="13" y="23"/>
                    </a:cubicBezTo>
                    <a:cubicBezTo>
                      <a:pt x="14" y="23"/>
                      <a:pt x="14" y="24"/>
                      <a:pt x="15" y="24"/>
                    </a:cubicBezTo>
                    <a:cubicBezTo>
                      <a:pt x="15" y="25"/>
                      <a:pt x="16" y="25"/>
                      <a:pt x="17" y="25"/>
                    </a:cubicBezTo>
                    <a:cubicBezTo>
                      <a:pt x="17" y="25"/>
                      <a:pt x="18" y="24"/>
                      <a:pt x="18" y="23"/>
                    </a:cubicBezTo>
                    <a:cubicBezTo>
                      <a:pt x="18" y="23"/>
                      <a:pt x="18" y="22"/>
                      <a:pt x="19" y="21"/>
                    </a:cubicBezTo>
                    <a:cubicBezTo>
                      <a:pt x="19" y="21"/>
                      <a:pt x="20" y="21"/>
                      <a:pt x="20" y="22"/>
                    </a:cubicBezTo>
                    <a:cubicBezTo>
                      <a:pt x="21" y="22"/>
                      <a:pt x="21" y="22"/>
                      <a:pt x="22" y="21"/>
                    </a:cubicBezTo>
                    <a:cubicBezTo>
                      <a:pt x="23" y="21"/>
                      <a:pt x="23" y="20"/>
                      <a:pt x="22" y="19"/>
                    </a:cubicBezTo>
                    <a:cubicBezTo>
                      <a:pt x="22" y="19"/>
                      <a:pt x="22" y="18"/>
                      <a:pt x="22" y="17"/>
                    </a:cubicBezTo>
                    <a:cubicBezTo>
                      <a:pt x="22" y="17"/>
                      <a:pt x="23" y="17"/>
                      <a:pt x="24" y="17"/>
                    </a:cubicBezTo>
                    <a:cubicBezTo>
                      <a:pt x="24" y="17"/>
                      <a:pt x="25" y="16"/>
                      <a:pt x="25" y="16"/>
                    </a:cubicBezTo>
                    <a:cubicBezTo>
                      <a:pt x="25" y="15"/>
                      <a:pt x="25" y="14"/>
                      <a:pt x="24" y="14"/>
                    </a:cubicBezTo>
                    <a:cubicBezTo>
                      <a:pt x="24" y="14"/>
                      <a:pt x="23" y="12"/>
                      <a:pt x="23" y="12"/>
                    </a:cubicBezTo>
                    <a:cubicBezTo>
                      <a:pt x="23" y="12"/>
                      <a:pt x="23" y="11"/>
                      <a:pt x="24" y="11"/>
                    </a:cubicBezTo>
                    <a:cubicBezTo>
                      <a:pt x="25" y="11"/>
                      <a:pt x="25" y="10"/>
                      <a:pt x="25" y="9"/>
                    </a:cubicBezTo>
                    <a:cubicBezTo>
                      <a:pt x="24" y="8"/>
                      <a:pt x="24" y="8"/>
                      <a:pt x="23" y="8"/>
                    </a:cubicBezTo>
                    <a:cubicBezTo>
                      <a:pt x="22" y="8"/>
                      <a:pt x="21" y="7"/>
                      <a:pt x="21" y="7"/>
                    </a:cubicBezTo>
                    <a:cubicBezTo>
                      <a:pt x="21" y="7"/>
                      <a:pt x="21" y="6"/>
                      <a:pt x="22" y="5"/>
                    </a:cubicBezTo>
                    <a:cubicBezTo>
                      <a:pt x="22" y="5"/>
                      <a:pt x="22" y="4"/>
                      <a:pt x="21" y="3"/>
                    </a:cubicBezTo>
                    <a:cubicBezTo>
                      <a:pt x="20" y="3"/>
                      <a:pt x="20" y="3"/>
                      <a:pt x="19" y="3"/>
                    </a:cubicBezTo>
                    <a:cubicBezTo>
                      <a:pt x="19" y="4"/>
                      <a:pt x="17" y="4"/>
                      <a:pt x="17" y="3"/>
                    </a:cubicBezTo>
                    <a:cubicBezTo>
                      <a:pt x="17" y="3"/>
                      <a:pt x="17" y="3"/>
                      <a:pt x="17" y="2"/>
                    </a:cubicBezTo>
                    <a:cubicBezTo>
                      <a:pt x="17" y="1"/>
                      <a:pt x="16" y="1"/>
                      <a:pt x="15" y="0"/>
                    </a:cubicBezTo>
                    <a:cubicBezTo>
                      <a:pt x="14" y="0"/>
                      <a:pt x="14" y="1"/>
                      <a:pt x="13" y="1"/>
                    </a:cubicBezTo>
                    <a:cubicBezTo>
                      <a:pt x="13" y="2"/>
                      <a:pt x="12" y="2"/>
                      <a:pt x="12" y="2"/>
                    </a:cubicBezTo>
                    <a:cubicBezTo>
                      <a:pt x="11" y="3"/>
                      <a:pt x="11" y="2"/>
                      <a:pt x="11" y="1"/>
                    </a:cubicBezTo>
                    <a:cubicBezTo>
                      <a:pt x="10" y="1"/>
                      <a:pt x="10" y="0"/>
                      <a:pt x="9" y="1"/>
                    </a:cubicBezTo>
                    <a:cubicBezTo>
                      <a:pt x="8" y="1"/>
                      <a:pt x="7" y="2"/>
                      <a:pt x="7" y="2"/>
                    </a:cubicBezTo>
                    <a:cubicBezTo>
                      <a:pt x="8" y="3"/>
                      <a:pt x="7" y="4"/>
                      <a:pt x="7" y="4"/>
                    </a:cubicBezTo>
                    <a:cubicBezTo>
                      <a:pt x="6" y="5"/>
                      <a:pt x="6" y="4"/>
                      <a:pt x="5" y="4"/>
                    </a:cubicBezTo>
                    <a:cubicBezTo>
                      <a:pt x="5" y="3"/>
                      <a:pt x="4" y="4"/>
                      <a:pt x="3" y="4"/>
                    </a:cubicBezTo>
                    <a:cubicBezTo>
                      <a:pt x="3" y="5"/>
                      <a:pt x="2" y="6"/>
                      <a:pt x="3" y="6"/>
                    </a:cubicBezTo>
                    <a:close/>
                    <a:moveTo>
                      <a:pt x="10" y="6"/>
                    </a:moveTo>
                    <a:cubicBezTo>
                      <a:pt x="14" y="5"/>
                      <a:pt x="18" y="7"/>
                      <a:pt x="20" y="11"/>
                    </a:cubicBezTo>
                    <a:cubicBezTo>
                      <a:pt x="21" y="14"/>
                      <a:pt x="19" y="19"/>
                      <a:pt x="15" y="20"/>
                    </a:cubicBezTo>
                    <a:cubicBezTo>
                      <a:pt x="11" y="21"/>
                      <a:pt x="7" y="19"/>
                      <a:pt x="6" y="15"/>
                    </a:cubicBezTo>
                    <a:cubicBezTo>
                      <a:pt x="4" y="11"/>
                      <a:pt x="7" y="7"/>
                      <a:pt x="1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grpSp>
        <p:nvGrpSpPr>
          <p:cNvPr id="166" name="组合 165"/>
          <p:cNvGrpSpPr/>
          <p:nvPr/>
        </p:nvGrpSpPr>
        <p:grpSpPr bwMode="auto">
          <a:xfrm>
            <a:off x="5514975" y="1133475"/>
            <a:ext cx="1273175" cy="2095500"/>
            <a:chOff x="5515459" y="1133475"/>
            <a:chExt cx="1273178" cy="2095500"/>
          </a:xfrm>
        </p:grpSpPr>
        <p:grpSp>
          <p:nvGrpSpPr>
            <p:cNvPr id="42010" name="组合 154"/>
            <p:cNvGrpSpPr/>
            <p:nvPr/>
          </p:nvGrpSpPr>
          <p:grpSpPr bwMode="auto">
            <a:xfrm>
              <a:off x="5515459" y="1133475"/>
              <a:ext cx="1273178" cy="2095500"/>
              <a:chOff x="4896125" y="1133475"/>
              <a:chExt cx="1273178" cy="2095500"/>
            </a:xfrm>
          </p:grpSpPr>
          <p:grpSp>
            <p:nvGrpSpPr>
              <p:cNvPr id="42012" name="组合 155"/>
              <p:cNvGrpSpPr/>
              <p:nvPr/>
            </p:nvGrpSpPr>
            <p:grpSpPr bwMode="auto">
              <a:xfrm>
                <a:off x="4896125" y="1133475"/>
                <a:ext cx="1273178" cy="2095500"/>
                <a:chOff x="746122" y="1058863"/>
                <a:chExt cx="1273178" cy="2095500"/>
              </a:xfrm>
            </p:grpSpPr>
            <p:sp>
              <p:nvSpPr>
                <p:cNvPr id="161" name="矩形 160"/>
                <p:cNvSpPr/>
                <p:nvPr/>
              </p:nvSpPr>
              <p:spPr>
                <a:xfrm>
                  <a:off x="746122" y="1058863"/>
                  <a:ext cx="1273178" cy="1282700"/>
                </a:xfrm>
                <a:prstGeom prst="rect">
                  <a:avLst/>
                </a:prstGeom>
                <a:pattFill prst="ltDnDiag">
                  <a:fgClr>
                    <a:schemeClr val="bg1">
                      <a:lumMod val="85000"/>
                    </a:schemeClr>
                  </a:fgClr>
                  <a:bgClr>
                    <a:schemeClr val="bg1"/>
                  </a:bgClr>
                </a:pattFill>
                <a:ln>
                  <a:noFill/>
                </a:ln>
                <a:effectLst>
                  <a:outerShdw blurRad="50800" dist="38100" dir="2700000" sx="99000" sy="99000" algn="tl" rotWithShape="0">
                    <a:prstClr val="black">
                      <a:alpha val="2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62" name="矩形 161"/>
                <p:cNvSpPr/>
                <p:nvPr/>
              </p:nvSpPr>
              <p:spPr bwMode="auto">
                <a:xfrm flipH="1">
                  <a:off x="746122" y="2341563"/>
                  <a:ext cx="1273178" cy="812800"/>
                </a:xfrm>
                <a:prstGeom prst="rect">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63" name="矩形 162"/>
                <p:cNvSpPr/>
                <p:nvPr/>
              </p:nvSpPr>
              <p:spPr>
                <a:xfrm>
                  <a:off x="820735" y="1133476"/>
                  <a:ext cx="1123953" cy="1133475"/>
                </a:xfrm>
                <a:prstGeom prst="rect">
                  <a:avLst/>
                </a:prstGeom>
                <a:solidFill>
                  <a:schemeClr val="bg1"/>
                </a:solidFill>
                <a:ln w="6350">
                  <a:solidFill>
                    <a:schemeClr val="bg1">
                      <a:lumMod val="85000"/>
                    </a:schemeClr>
                  </a:solidFill>
                  <a:round/>
                </a:ln>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sp>
            <p:nvSpPr>
              <p:cNvPr id="42013" name="矩形 156"/>
              <p:cNvSpPr>
                <a:spLocks noChangeArrowheads="1"/>
              </p:cNvSpPr>
              <p:nvPr/>
            </p:nvSpPr>
            <p:spPr bwMode="auto">
              <a:xfrm>
                <a:off x="4911871" y="2581276"/>
                <a:ext cx="1241686"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FFFFFF"/>
                    </a:solidFill>
                    <a:latin typeface="微软雅黑" panose="020B0503020204020204" pitchFamily="34" charset="-122"/>
                    <a:ea typeface="微软雅黑" panose="020B0503020204020204" pitchFamily="34" charset="-122"/>
                  </a:rPr>
                  <a:t>插入标题</a:t>
                </a:r>
                <a:endParaRPr lang="en-US" altLang="zh-CN" sz="1600">
                  <a:solidFill>
                    <a:srgbClr val="FFFFFF"/>
                  </a:solidFill>
                  <a:latin typeface="微软雅黑" panose="020B0503020204020204" pitchFamily="34" charset="-122"/>
                  <a:ea typeface="微软雅黑" panose="020B0503020204020204" pitchFamily="34" charset="-122"/>
                </a:endParaRPr>
              </a:p>
              <a:p>
                <a:pPr eaLnBrk="1" hangingPunct="1"/>
                <a:r>
                  <a:rPr lang="en-US" altLang="zh-CN" sz="1000">
                    <a:solidFill>
                      <a:srgbClr val="FFFFFF"/>
                    </a:solidFill>
                    <a:latin typeface="微软雅黑" panose="020B0503020204020204" pitchFamily="34" charset="-122"/>
                    <a:ea typeface="微软雅黑" panose="020B0503020204020204" pitchFamily="34" charset="-122"/>
                  </a:rPr>
                  <a:t>Click to add title</a:t>
                </a:r>
                <a:r>
                  <a:rPr lang="zh-CN" altLang="en-US" sz="1000">
                    <a:solidFill>
                      <a:srgbClr val="FFFFFF"/>
                    </a:solidFill>
                    <a:latin typeface="微软雅黑" panose="020B0503020204020204" pitchFamily="34" charset="-122"/>
                    <a:ea typeface="微软雅黑" panose="020B0503020204020204" pitchFamily="34" charset="-122"/>
                  </a:rPr>
                  <a:t> </a:t>
                </a:r>
                <a:endParaRPr lang="en-US" altLang="ko-KR" sz="1000">
                  <a:solidFill>
                    <a:srgbClr val="FFFFFF"/>
                  </a:solidFill>
                  <a:latin typeface="Arial" panose="020B0604020202020204" pitchFamily="34" charset="0"/>
                  <a:ea typeface="Malgun Gothic" panose="020B0503020000020004" pitchFamily="34" charset="-127"/>
                </a:endParaRPr>
              </a:p>
            </p:txBody>
          </p:sp>
        </p:grpSp>
        <p:sp>
          <p:nvSpPr>
            <p:cNvPr id="36" name="Freeform 10"/>
            <p:cNvSpPr>
              <a:spLocks noEditPoints="1"/>
            </p:cNvSpPr>
            <p:nvPr/>
          </p:nvSpPr>
          <p:spPr bwMode="auto">
            <a:xfrm>
              <a:off x="5858360" y="1489075"/>
              <a:ext cx="587376" cy="601663"/>
            </a:xfrm>
            <a:custGeom>
              <a:avLst/>
              <a:gdLst>
                <a:gd name="T0" fmla="*/ 2147483647 w 75"/>
                <a:gd name="T1" fmla="*/ 0 h 77"/>
                <a:gd name="T2" fmla="*/ 2147483647 w 75"/>
                <a:gd name="T3" fmla="*/ 0 h 77"/>
                <a:gd name="T4" fmla="*/ 0 w 75"/>
                <a:gd name="T5" fmla="*/ 2147483647 h 77"/>
                <a:gd name="T6" fmla="*/ 0 w 75"/>
                <a:gd name="T7" fmla="*/ 2147483647 h 77"/>
                <a:gd name="T8" fmla="*/ 2147483647 w 75"/>
                <a:gd name="T9" fmla="*/ 2147483647 h 77"/>
                <a:gd name="T10" fmla="*/ 2147483647 w 75"/>
                <a:gd name="T11" fmla="*/ 2147483647 h 77"/>
                <a:gd name="T12" fmla="*/ 2147483647 w 75"/>
                <a:gd name="T13" fmla="*/ 2147483647 h 77"/>
                <a:gd name="T14" fmla="*/ 2147483647 w 75"/>
                <a:gd name="T15" fmla="*/ 2147483647 h 77"/>
                <a:gd name="T16" fmla="*/ 2147483647 w 75"/>
                <a:gd name="T17" fmla="*/ 2147483647 h 77"/>
                <a:gd name="T18" fmla="*/ 2147483647 w 75"/>
                <a:gd name="T19" fmla="*/ 2147483647 h 77"/>
                <a:gd name="T20" fmla="*/ 2147483647 w 75"/>
                <a:gd name="T21" fmla="*/ 0 h 77"/>
                <a:gd name="T22" fmla="*/ 2147483647 w 75"/>
                <a:gd name="T23" fmla="*/ 2147483647 h 77"/>
                <a:gd name="T24" fmla="*/ 2147483647 w 75"/>
                <a:gd name="T25" fmla="*/ 2147483647 h 77"/>
                <a:gd name="T26" fmla="*/ 2147483647 w 75"/>
                <a:gd name="T27" fmla="*/ 2147483647 h 77"/>
                <a:gd name="T28" fmla="*/ 2147483647 w 75"/>
                <a:gd name="T29" fmla="*/ 2147483647 h 77"/>
                <a:gd name="T30" fmla="*/ 2147483647 w 75"/>
                <a:gd name="T31" fmla="*/ 2147483647 h 77"/>
                <a:gd name="T32" fmla="*/ 2147483647 w 75"/>
                <a:gd name="T33" fmla="*/ 2147483647 h 77"/>
                <a:gd name="T34" fmla="*/ 2147483647 w 75"/>
                <a:gd name="T35" fmla="*/ 2147483647 h 77"/>
                <a:gd name="T36" fmla="*/ 2147483647 w 75"/>
                <a:gd name="T37" fmla="*/ 2147483647 h 77"/>
                <a:gd name="T38" fmla="*/ 2147483647 w 75"/>
                <a:gd name="T39" fmla="*/ 2147483647 h 77"/>
                <a:gd name="T40" fmla="*/ 2147483647 w 75"/>
                <a:gd name="T41" fmla="*/ 2147483647 h 77"/>
                <a:gd name="T42" fmla="*/ 2147483647 w 75"/>
                <a:gd name="T43" fmla="*/ 2147483647 h 77"/>
                <a:gd name="T44" fmla="*/ 2147483647 w 75"/>
                <a:gd name="T45" fmla="*/ 2147483647 h 77"/>
                <a:gd name="T46" fmla="*/ 2147483647 w 75"/>
                <a:gd name="T47" fmla="*/ 2147483647 h 77"/>
                <a:gd name="T48" fmla="*/ 2147483647 w 75"/>
                <a:gd name="T49" fmla="*/ 2147483647 h 77"/>
                <a:gd name="T50" fmla="*/ 2147483647 w 75"/>
                <a:gd name="T51" fmla="*/ 2147483647 h 77"/>
                <a:gd name="T52" fmla="*/ 2147483647 w 75"/>
                <a:gd name="T53" fmla="*/ 2147483647 h 77"/>
                <a:gd name="T54" fmla="*/ 2147483647 w 75"/>
                <a:gd name="T55" fmla="*/ 2147483647 h 77"/>
                <a:gd name="T56" fmla="*/ 2147483647 w 75"/>
                <a:gd name="T57" fmla="*/ 2147483647 h 7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5" h="77">
                  <a:moveTo>
                    <a:pt x="59" y="0"/>
                  </a:moveTo>
                  <a:cubicBezTo>
                    <a:pt x="16" y="0"/>
                    <a:pt x="16" y="0"/>
                    <a:pt x="16" y="0"/>
                  </a:cubicBezTo>
                  <a:cubicBezTo>
                    <a:pt x="7" y="0"/>
                    <a:pt x="0" y="8"/>
                    <a:pt x="0" y="18"/>
                  </a:cubicBezTo>
                  <a:cubicBezTo>
                    <a:pt x="0" y="36"/>
                    <a:pt x="0" y="36"/>
                    <a:pt x="0" y="36"/>
                  </a:cubicBezTo>
                  <a:cubicBezTo>
                    <a:pt x="0" y="44"/>
                    <a:pt x="4" y="50"/>
                    <a:pt x="10" y="53"/>
                  </a:cubicBezTo>
                  <a:cubicBezTo>
                    <a:pt x="5" y="69"/>
                    <a:pt x="3" y="77"/>
                    <a:pt x="3" y="77"/>
                  </a:cubicBezTo>
                  <a:cubicBezTo>
                    <a:pt x="42" y="54"/>
                    <a:pt x="42" y="54"/>
                    <a:pt x="42" y="54"/>
                  </a:cubicBezTo>
                  <a:cubicBezTo>
                    <a:pt x="59" y="54"/>
                    <a:pt x="59" y="54"/>
                    <a:pt x="59" y="54"/>
                  </a:cubicBezTo>
                  <a:cubicBezTo>
                    <a:pt x="68" y="54"/>
                    <a:pt x="75" y="46"/>
                    <a:pt x="75" y="36"/>
                  </a:cubicBezTo>
                  <a:cubicBezTo>
                    <a:pt x="75" y="18"/>
                    <a:pt x="75" y="18"/>
                    <a:pt x="75" y="18"/>
                  </a:cubicBezTo>
                  <a:cubicBezTo>
                    <a:pt x="75" y="8"/>
                    <a:pt x="68" y="0"/>
                    <a:pt x="59" y="0"/>
                  </a:cubicBezTo>
                  <a:close/>
                  <a:moveTo>
                    <a:pt x="44" y="35"/>
                  </a:moveTo>
                  <a:cubicBezTo>
                    <a:pt x="44" y="37"/>
                    <a:pt x="43" y="38"/>
                    <a:pt x="41" y="38"/>
                  </a:cubicBezTo>
                  <a:cubicBezTo>
                    <a:pt x="18" y="38"/>
                    <a:pt x="18" y="38"/>
                    <a:pt x="18" y="38"/>
                  </a:cubicBezTo>
                  <a:cubicBezTo>
                    <a:pt x="16" y="38"/>
                    <a:pt x="14" y="37"/>
                    <a:pt x="14" y="35"/>
                  </a:cubicBezTo>
                  <a:cubicBezTo>
                    <a:pt x="14" y="32"/>
                    <a:pt x="14" y="32"/>
                    <a:pt x="14" y="32"/>
                  </a:cubicBezTo>
                  <a:cubicBezTo>
                    <a:pt x="14" y="31"/>
                    <a:pt x="16" y="29"/>
                    <a:pt x="18" y="29"/>
                  </a:cubicBezTo>
                  <a:cubicBezTo>
                    <a:pt x="41" y="29"/>
                    <a:pt x="41" y="29"/>
                    <a:pt x="41" y="29"/>
                  </a:cubicBezTo>
                  <a:cubicBezTo>
                    <a:pt x="43" y="29"/>
                    <a:pt x="44" y="31"/>
                    <a:pt x="44" y="32"/>
                  </a:cubicBezTo>
                  <a:lnTo>
                    <a:pt x="44" y="35"/>
                  </a:lnTo>
                  <a:close/>
                  <a:moveTo>
                    <a:pt x="61" y="21"/>
                  </a:moveTo>
                  <a:cubicBezTo>
                    <a:pt x="61" y="23"/>
                    <a:pt x="59" y="24"/>
                    <a:pt x="57" y="24"/>
                  </a:cubicBezTo>
                  <a:cubicBezTo>
                    <a:pt x="18" y="24"/>
                    <a:pt x="18" y="24"/>
                    <a:pt x="18" y="24"/>
                  </a:cubicBezTo>
                  <a:cubicBezTo>
                    <a:pt x="16" y="24"/>
                    <a:pt x="14" y="23"/>
                    <a:pt x="14" y="21"/>
                  </a:cubicBezTo>
                  <a:cubicBezTo>
                    <a:pt x="14" y="18"/>
                    <a:pt x="14" y="18"/>
                    <a:pt x="14" y="18"/>
                  </a:cubicBezTo>
                  <a:cubicBezTo>
                    <a:pt x="14" y="16"/>
                    <a:pt x="16" y="15"/>
                    <a:pt x="18" y="15"/>
                  </a:cubicBezTo>
                  <a:cubicBezTo>
                    <a:pt x="57" y="15"/>
                    <a:pt x="57" y="15"/>
                    <a:pt x="57" y="15"/>
                  </a:cubicBezTo>
                  <a:cubicBezTo>
                    <a:pt x="59" y="15"/>
                    <a:pt x="61" y="16"/>
                    <a:pt x="61" y="18"/>
                  </a:cubicBezTo>
                  <a:lnTo>
                    <a:pt x="61" y="21"/>
                  </a:lnTo>
                  <a:close/>
                </a:path>
              </a:pathLst>
            </a:custGeom>
            <a:solidFill>
              <a:schemeClr val="bg1">
                <a:lumMod val="65000"/>
              </a:schemeClr>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sp>
        <p:nvSpPr>
          <p:cNvPr id="193" name="椭圆 192"/>
          <p:cNvSpPr/>
          <p:nvPr/>
        </p:nvSpPr>
        <p:spPr bwMode="auto">
          <a:xfrm>
            <a:off x="1354138" y="3754438"/>
            <a:ext cx="153987" cy="152400"/>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95" name="椭圆 194"/>
          <p:cNvSpPr/>
          <p:nvPr/>
        </p:nvSpPr>
        <p:spPr bwMode="auto">
          <a:xfrm>
            <a:off x="2928938" y="3754438"/>
            <a:ext cx="152400" cy="152400"/>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96" name="椭圆 195"/>
          <p:cNvSpPr/>
          <p:nvPr/>
        </p:nvSpPr>
        <p:spPr bwMode="auto">
          <a:xfrm>
            <a:off x="4502150" y="3754438"/>
            <a:ext cx="152400" cy="152400"/>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97" name="椭圆 196"/>
          <p:cNvSpPr/>
          <p:nvPr/>
        </p:nvSpPr>
        <p:spPr bwMode="auto">
          <a:xfrm>
            <a:off x="6075363" y="3754438"/>
            <a:ext cx="153987" cy="152400"/>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98" name="椭圆 197"/>
          <p:cNvSpPr/>
          <p:nvPr/>
        </p:nvSpPr>
        <p:spPr bwMode="auto">
          <a:xfrm>
            <a:off x="7648575" y="3754438"/>
            <a:ext cx="153988" cy="152400"/>
          </a:xfrm>
          <a:prstGeom prst="ellipse">
            <a:avLst/>
          </a:prstGeom>
          <a:gradFill flip="none" rotWithShape="1">
            <a:gsLst>
              <a:gs pos="59000">
                <a:srgbClr val="FF672D"/>
              </a:gs>
              <a:gs pos="0">
                <a:srgbClr val="B00818"/>
              </a:gs>
            </a:gsLst>
            <a:lin ang="16200000" scaled="1"/>
            <a:tileRect/>
          </a:gradFill>
          <a:ln>
            <a:solidFill>
              <a:schemeClr val="bg1"/>
            </a:solid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99" name="矩形 198"/>
          <p:cNvSpPr>
            <a:spLocks noChangeArrowheads="1"/>
          </p:cNvSpPr>
          <p:nvPr/>
        </p:nvSpPr>
        <p:spPr bwMode="auto">
          <a:xfrm>
            <a:off x="1265238" y="3954463"/>
            <a:ext cx="147161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7F7F7F"/>
                </a:solidFill>
                <a:latin typeface="微软雅黑" panose="020B0503020204020204" pitchFamily="34" charset="-122"/>
                <a:ea typeface="微软雅黑" panose="020B0503020204020204" pitchFamily="34" charset="-122"/>
              </a:rPr>
              <a:t>插入标题</a:t>
            </a:r>
            <a:endParaRPr lang="en-US" altLang="zh-CN" sz="1600">
              <a:solidFill>
                <a:srgbClr val="7F7F7F"/>
              </a:solidFill>
              <a:latin typeface="微软雅黑" panose="020B0503020204020204" pitchFamily="34" charset="-122"/>
              <a:ea typeface="微软雅黑" panose="020B0503020204020204" pitchFamily="34" charset="-122"/>
            </a:endParaRPr>
          </a:p>
          <a:p>
            <a:pPr eaLnBrk="1" hangingPunct="1"/>
            <a:r>
              <a:rPr lang="en-US" altLang="zh-CN" sz="1000">
                <a:solidFill>
                  <a:srgbClr val="7F7F7F"/>
                </a:solidFill>
                <a:latin typeface="微软雅黑" panose="020B0503020204020204" pitchFamily="34" charset="-122"/>
                <a:ea typeface="微软雅黑" panose="020B0503020204020204" pitchFamily="34" charset="-122"/>
              </a:rPr>
              <a:t>Click to add title</a:t>
            </a:r>
            <a:r>
              <a:rPr lang="zh-CN" altLang="en-US" sz="1000">
                <a:solidFill>
                  <a:srgbClr val="7F7F7F"/>
                </a:solidFill>
                <a:latin typeface="微软雅黑" panose="020B0503020204020204" pitchFamily="34" charset="-122"/>
                <a:ea typeface="微软雅黑" panose="020B0503020204020204" pitchFamily="34" charset="-122"/>
              </a:rPr>
              <a:t> </a:t>
            </a:r>
            <a:endParaRPr lang="en-US" altLang="ko-KR" sz="1000">
              <a:solidFill>
                <a:srgbClr val="7F7F7F"/>
              </a:solidFill>
              <a:latin typeface="Arial" panose="020B0604020202020204" pitchFamily="34" charset="0"/>
              <a:ea typeface="Malgun Gothic" panose="020B0503020000020004" pitchFamily="34" charset="-127"/>
            </a:endParaRPr>
          </a:p>
        </p:txBody>
      </p:sp>
      <p:sp>
        <p:nvSpPr>
          <p:cNvPr id="200" name="矩形 199"/>
          <p:cNvSpPr>
            <a:spLocks noChangeArrowheads="1"/>
          </p:cNvSpPr>
          <p:nvPr/>
        </p:nvSpPr>
        <p:spPr bwMode="auto">
          <a:xfrm>
            <a:off x="2825750" y="3954463"/>
            <a:ext cx="1471613"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7F7F7F"/>
                </a:solidFill>
                <a:latin typeface="微软雅黑" panose="020B0503020204020204" pitchFamily="34" charset="-122"/>
                <a:ea typeface="微软雅黑" panose="020B0503020204020204" pitchFamily="34" charset="-122"/>
              </a:rPr>
              <a:t>插入标题</a:t>
            </a:r>
            <a:endParaRPr lang="en-US" altLang="zh-CN" sz="1600">
              <a:solidFill>
                <a:srgbClr val="7F7F7F"/>
              </a:solidFill>
              <a:latin typeface="微软雅黑" panose="020B0503020204020204" pitchFamily="34" charset="-122"/>
              <a:ea typeface="微软雅黑" panose="020B0503020204020204" pitchFamily="34" charset="-122"/>
            </a:endParaRPr>
          </a:p>
          <a:p>
            <a:pPr eaLnBrk="1" hangingPunct="1"/>
            <a:r>
              <a:rPr lang="en-US" altLang="zh-CN" sz="1000">
                <a:solidFill>
                  <a:srgbClr val="7F7F7F"/>
                </a:solidFill>
                <a:latin typeface="微软雅黑" panose="020B0503020204020204" pitchFamily="34" charset="-122"/>
                <a:ea typeface="微软雅黑" panose="020B0503020204020204" pitchFamily="34" charset="-122"/>
              </a:rPr>
              <a:t>Click to add title</a:t>
            </a:r>
            <a:r>
              <a:rPr lang="zh-CN" altLang="en-US" sz="1000">
                <a:solidFill>
                  <a:srgbClr val="7F7F7F"/>
                </a:solidFill>
                <a:latin typeface="微软雅黑" panose="020B0503020204020204" pitchFamily="34" charset="-122"/>
                <a:ea typeface="微软雅黑" panose="020B0503020204020204" pitchFamily="34" charset="-122"/>
              </a:rPr>
              <a:t> </a:t>
            </a:r>
            <a:endParaRPr lang="en-US" altLang="ko-KR" sz="1000">
              <a:solidFill>
                <a:srgbClr val="7F7F7F"/>
              </a:solidFill>
              <a:latin typeface="Arial" panose="020B0604020202020204" pitchFamily="34" charset="0"/>
              <a:ea typeface="Malgun Gothic" panose="020B0503020000020004" pitchFamily="34" charset="-127"/>
            </a:endParaRPr>
          </a:p>
        </p:txBody>
      </p:sp>
      <p:sp>
        <p:nvSpPr>
          <p:cNvPr id="203" name="矩形 202"/>
          <p:cNvSpPr>
            <a:spLocks noChangeArrowheads="1"/>
          </p:cNvSpPr>
          <p:nvPr/>
        </p:nvSpPr>
        <p:spPr bwMode="auto">
          <a:xfrm>
            <a:off x="4406900" y="3954463"/>
            <a:ext cx="1471613"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7F7F7F"/>
                </a:solidFill>
                <a:latin typeface="微软雅黑" panose="020B0503020204020204" pitchFamily="34" charset="-122"/>
                <a:ea typeface="微软雅黑" panose="020B0503020204020204" pitchFamily="34" charset="-122"/>
              </a:rPr>
              <a:t>插入标题</a:t>
            </a:r>
            <a:endParaRPr lang="en-US" altLang="zh-CN" sz="1600">
              <a:solidFill>
                <a:srgbClr val="7F7F7F"/>
              </a:solidFill>
              <a:latin typeface="微软雅黑" panose="020B0503020204020204" pitchFamily="34" charset="-122"/>
              <a:ea typeface="微软雅黑" panose="020B0503020204020204" pitchFamily="34" charset="-122"/>
            </a:endParaRPr>
          </a:p>
          <a:p>
            <a:pPr eaLnBrk="1" hangingPunct="1"/>
            <a:r>
              <a:rPr lang="en-US" altLang="zh-CN" sz="1000">
                <a:solidFill>
                  <a:srgbClr val="7F7F7F"/>
                </a:solidFill>
                <a:latin typeface="微软雅黑" panose="020B0503020204020204" pitchFamily="34" charset="-122"/>
                <a:ea typeface="微软雅黑" panose="020B0503020204020204" pitchFamily="34" charset="-122"/>
              </a:rPr>
              <a:t>Click to add title</a:t>
            </a:r>
            <a:r>
              <a:rPr lang="zh-CN" altLang="en-US" sz="1000">
                <a:solidFill>
                  <a:srgbClr val="7F7F7F"/>
                </a:solidFill>
                <a:latin typeface="微软雅黑" panose="020B0503020204020204" pitchFamily="34" charset="-122"/>
                <a:ea typeface="微软雅黑" panose="020B0503020204020204" pitchFamily="34" charset="-122"/>
              </a:rPr>
              <a:t> </a:t>
            </a:r>
            <a:endParaRPr lang="en-US" altLang="ko-KR" sz="1000">
              <a:solidFill>
                <a:srgbClr val="7F7F7F"/>
              </a:solidFill>
              <a:latin typeface="Arial" panose="020B0604020202020204" pitchFamily="34" charset="0"/>
              <a:ea typeface="Malgun Gothic" panose="020B0503020000020004" pitchFamily="34" charset="-127"/>
            </a:endParaRPr>
          </a:p>
        </p:txBody>
      </p:sp>
      <p:sp>
        <p:nvSpPr>
          <p:cNvPr id="204" name="矩形 203"/>
          <p:cNvSpPr>
            <a:spLocks noChangeArrowheads="1"/>
          </p:cNvSpPr>
          <p:nvPr/>
        </p:nvSpPr>
        <p:spPr bwMode="auto">
          <a:xfrm>
            <a:off x="5967413" y="3954463"/>
            <a:ext cx="147161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7F7F7F"/>
                </a:solidFill>
                <a:latin typeface="微软雅黑" panose="020B0503020204020204" pitchFamily="34" charset="-122"/>
                <a:ea typeface="微软雅黑" panose="020B0503020204020204" pitchFamily="34" charset="-122"/>
              </a:rPr>
              <a:t>插入标题</a:t>
            </a:r>
            <a:endParaRPr lang="en-US" altLang="zh-CN" sz="1600">
              <a:solidFill>
                <a:srgbClr val="7F7F7F"/>
              </a:solidFill>
              <a:latin typeface="微软雅黑" panose="020B0503020204020204" pitchFamily="34" charset="-122"/>
              <a:ea typeface="微软雅黑" panose="020B0503020204020204" pitchFamily="34" charset="-122"/>
            </a:endParaRPr>
          </a:p>
          <a:p>
            <a:pPr eaLnBrk="1" hangingPunct="1"/>
            <a:r>
              <a:rPr lang="en-US" altLang="zh-CN" sz="1000">
                <a:solidFill>
                  <a:srgbClr val="7F7F7F"/>
                </a:solidFill>
                <a:latin typeface="微软雅黑" panose="020B0503020204020204" pitchFamily="34" charset="-122"/>
                <a:ea typeface="微软雅黑" panose="020B0503020204020204" pitchFamily="34" charset="-122"/>
              </a:rPr>
              <a:t>Click to add title</a:t>
            </a:r>
            <a:r>
              <a:rPr lang="zh-CN" altLang="en-US" sz="1000">
                <a:solidFill>
                  <a:srgbClr val="7F7F7F"/>
                </a:solidFill>
                <a:latin typeface="微软雅黑" panose="020B0503020204020204" pitchFamily="34" charset="-122"/>
                <a:ea typeface="微软雅黑" panose="020B0503020204020204" pitchFamily="34" charset="-122"/>
              </a:rPr>
              <a:t> </a:t>
            </a:r>
            <a:endParaRPr lang="en-US" altLang="ko-KR" sz="1000">
              <a:solidFill>
                <a:srgbClr val="7F7F7F"/>
              </a:solidFill>
              <a:latin typeface="Arial" panose="020B0604020202020204" pitchFamily="34" charset="0"/>
              <a:ea typeface="Malgun Gothic" panose="020B0503020000020004" pitchFamily="34" charset="-127"/>
            </a:endParaRPr>
          </a:p>
        </p:txBody>
      </p:sp>
      <p:sp>
        <p:nvSpPr>
          <p:cNvPr id="205" name="矩形 204"/>
          <p:cNvSpPr>
            <a:spLocks noChangeArrowheads="1"/>
          </p:cNvSpPr>
          <p:nvPr/>
        </p:nvSpPr>
        <p:spPr bwMode="auto">
          <a:xfrm>
            <a:off x="7580313" y="3954463"/>
            <a:ext cx="1471612"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7F7F7F"/>
                </a:solidFill>
                <a:latin typeface="微软雅黑" panose="020B0503020204020204" pitchFamily="34" charset="-122"/>
                <a:ea typeface="微软雅黑" panose="020B0503020204020204" pitchFamily="34" charset="-122"/>
              </a:rPr>
              <a:t>插入标题</a:t>
            </a:r>
            <a:endParaRPr lang="en-US" altLang="zh-CN" sz="1600">
              <a:solidFill>
                <a:srgbClr val="7F7F7F"/>
              </a:solidFill>
              <a:latin typeface="微软雅黑" panose="020B0503020204020204" pitchFamily="34" charset="-122"/>
              <a:ea typeface="微软雅黑" panose="020B0503020204020204" pitchFamily="34" charset="-122"/>
            </a:endParaRPr>
          </a:p>
          <a:p>
            <a:pPr eaLnBrk="1" hangingPunct="1"/>
            <a:r>
              <a:rPr lang="en-US" altLang="zh-CN" sz="1000">
                <a:solidFill>
                  <a:srgbClr val="7F7F7F"/>
                </a:solidFill>
                <a:latin typeface="微软雅黑" panose="020B0503020204020204" pitchFamily="34" charset="-122"/>
                <a:ea typeface="微软雅黑" panose="020B0503020204020204" pitchFamily="34" charset="-122"/>
              </a:rPr>
              <a:t>Click to add title</a:t>
            </a:r>
            <a:r>
              <a:rPr lang="zh-CN" altLang="en-US" sz="1000">
                <a:solidFill>
                  <a:srgbClr val="7F7F7F"/>
                </a:solidFill>
                <a:latin typeface="微软雅黑" panose="020B0503020204020204" pitchFamily="34" charset="-122"/>
                <a:ea typeface="微软雅黑" panose="020B0503020204020204" pitchFamily="34" charset="-122"/>
              </a:rPr>
              <a:t> </a:t>
            </a:r>
            <a:endParaRPr lang="en-US" altLang="ko-KR" sz="1000">
              <a:solidFill>
                <a:srgbClr val="7F7F7F"/>
              </a:solidFill>
              <a:latin typeface="Arial" panose="020B0604020202020204" pitchFamily="34" charset="0"/>
              <a:ea typeface="Malgun Gothic" panose="020B0503020000020004" pitchFamily="34" charset="-127"/>
            </a:endParaRPr>
          </a:p>
        </p:txBody>
      </p:sp>
      <p:grpSp>
        <p:nvGrpSpPr>
          <p:cNvPr id="42007" name="组合 206"/>
          <p:cNvGrpSpPr/>
          <p:nvPr/>
        </p:nvGrpSpPr>
        <p:grpSpPr bwMode="auto">
          <a:xfrm>
            <a:off x="314325" y="22225"/>
            <a:ext cx="2513013" cy="307975"/>
            <a:chOff x="508001" y="-6476"/>
            <a:chExt cx="2513013" cy="307976"/>
          </a:xfrm>
        </p:grpSpPr>
        <p:sp>
          <p:nvSpPr>
            <p:cNvPr id="42008" name="TextBox 207"/>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42009" name="TextBox 208"/>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p:cTn id="7" dur="500" fill="hold"/>
                                        <p:tgtEl>
                                          <p:spTgt spid="165"/>
                                        </p:tgtEl>
                                        <p:attrNameLst>
                                          <p:attrName>ppt_w</p:attrName>
                                        </p:attrNameLst>
                                      </p:cBhvr>
                                      <p:tavLst>
                                        <p:tav tm="0">
                                          <p:val>
                                            <p:fltVal val="0"/>
                                          </p:val>
                                        </p:tav>
                                        <p:tav tm="100000">
                                          <p:val>
                                            <p:strVal val="#ppt_w"/>
                                          </p:val>
                                        </p:tav>
                                      </p:tavLst>
                                    </p:anim>
                                    <p:anim calcmode="lin" valueType="num">
                                      <p:cBhvr>
                                        <p:cTn id="8" dur="500" fill="hold"/>
                                        <p:tgtEl>
                                          <p:spTgt spid="165"/>
                                        </p:tgtEl>
                                        <p:attrNameLst>
                                          <p:attrName>ppt_h</p:attrName>
                                        </p:attrNameLst>
                                      </p:cBhvr>
                                      <p:tavLst>
                                        <p:tav tm="0">
                                          <p:val>
                                            <p:fltVal val="0"/>
                                          </p:val>
                                        </p:tav>
                                        <p:tav tm="100000">
                                          <p:val>
                                            <p:strVal val="#ppt_h"/>
                                          </p:val>
                                        </p:tav>
                                      </p:tavLst>
                                    </p:anim>
                                    <p:anim calcmode="lin" valueType="num">
                                      <p:cBhvr>
                                        <p:cTn id="9" dur="500" fill="hold"/>
                                        <p:tgtEl>
                                          <p:spTgt spid="165"/>
                                        </p:tgtEl>
                                        <p:attrNameLst>
                                          <p:attrName>style.rotation</p:attrName>
                                        </p:attrNameLst>
                                      </p:cBhvr>
                                      <p:tavLst>
                                        <p:tav tm="0">
                                          <p:val>
                                            <p:fltVal val="360"/>
                                          </p:val>
                                        </p:tav>
                                        <p:tav tm="100000">
                                          <p:val>
                                            <p:fltVal val="0"/>
                                          </p:val>
                                        </p:tav>
                                      </p:tavLst>
                                    </p:anim>
                                    <p:animEffect transition="in" filter="fade">
                                      <p:cBhvr>
                                        <p:cTn id="10" dur="500"/>
                                        <p:tgtEl>
                                          <p:spTgt spid="165"/>
                                        </p:tgtEl>
                                      </p:cBhvr>
                                    </p:animEffect>
                                  </p:childTnLst>
                                </p:cTn>
                              </p:par>
                              <p:par>
                                <p:cTn id="11" presetID="32" presetClass="emph" presetSubtype="0" fill="hold" nodeType="withEffect">
                                  <p:stCondLst>
                                    <p:cond delay="150"/>
                                  </p:stCondLst>
                                  <p:childTnLst>
                                    <p:animRot by="120000">
                                      <p:cBhvr>
                                        <p:cTn id="12" dur="50" fill="hold">
                                          <p:stCondLst>
                                            <p:cond delay="0"/>
                                          </p:stCondLst>
                                        </p:cTn>
                                        <p:tgtEl>
                                          <p:spTgt spid="165"/>
                                        </p:tgtEl>
                                        <p:attrNameLst>
                                          <p:attrName>r</p:attrName>
                                        </p:attrNameLst>
                                      </p:cBhvr>
                                    </p:animRot>
                                    <p:animRot by="-240000">
                                      <p:cBhvr>
                                        <p:cTn id="13" dur="100" fill="hold">
                                          <p:stCondLst>
                                            <p:cond delay="100"/>
                                          </p:stCondLst>
                                        </p:cTn>
                                        <p:tgtEl>
                                          <p:spTgt spid="165"/>
                                        </p:tgtEl>
                                        <p:attrNameLst>
                                          <p:attrName>r</p:attrName>
                                        </p:attrNameLst>
                                      </p:cBhvr>
                                    </p:animRot>
                                    <p:animRot by="240000">
                                      <p:cBhvr>
                                        <p:cTn id="14" dur="100" fill="hold">
                                          <p:stCondLst>
                                            <p:cond delay="200"/>
                                          </p:stCondLst>
                                        </p:cTn>
                                        <p:tgtEl>
                                          <p:spTgt spid="165"/>
                                        </p:tgtEl>
                                        <p:attrNameLst>
                                          <p:attrName>r</p:attrName>
                                        </p:attrNameLst>
                                      </p:cBhvr>
                                    </p:animRot>
                                    <p:animRot by="-240000">
                                      <p:cBhvr>
                                        <p:cTn id="15" dur="100" fill="hold">
                                          <p:stCondLst>
                                            <p:cond delay="300"/>
                                          </p:stCondLst>
                                        </p:cTn>
                                        <p:tgtEl>
                                          <p:spTgt spid="165"/>
                                        </p:tgtEl>
                                        <p:attrNameLst>
                                          <p:attrName>r</p:attrName>
                                        </p:attrNameLst>
                                      </p:cBhvr>
                                    </p:animRot>
                                    <p:animRot by="120000">
                                      <p:cBhvr>
                                        <p:cTn id="16" dur="100" fill="hold">
                                          <p:stCondLst>
                                            <p:cond delay="400"/>
                                          </p:stCondLst>
                                        </p:cTn>
                                        <p:tgtEl>
                                          <p:spTgt spid="165"/>
                                        </p:tgtEl>
                                        <p:attrNameLst>
                                          <p:attrName>r</p:attrName>
                                        </p:attrNameLst>
                                      </p:cBhvr>
                                    </p:animRot>
                                  </p:childTnLst>
                                </p:cTn>
                              </p:par>
                              <p:par>
                                <p:cTn id="17" presetID="23" presetClass="entr" presetSubtype="272" fill="hold" nodeType="withEffect">
                                  <p:stCondLst>
                                    <p:cond delay="150"/>
                                  </p:stCondLst>
                                  <p:childTnLst>
                                    <p:set>
                                      <p:cBhvr>
                                        <p:cTn id="18" dur="1" fill="hold">
                                          <p:stCondLst>
                                            <p:cond delay="0"/>
                                          </p:stCondLst>
                                        </p:cTn>
                                        <p:tgtEl>
                                          <p:spTgt spid="165"/>
                                        </p:tgtEl>
                                        <p:attrNameLst>
                                          <p:attrName>style.visibility</p:attrName>
                                        </p:attrNameLst>
                                      </p:cBhvr>
                                      <p:to>
                                        <p:strVal val="visible"/>
                                      </p:to>
                                    </p:set>
                                    <p:anim calcmode="lin" valueType="num">
                                      <p:cBhvr>
                                        <p:cTn id="19" dur="250" fill="hold"/>
                                        <p:tgtEl>
                                          <p:spTgt spid="165"/>
                                        </p:tgtEl>
                                        <p:attrNameLst>
                                          <p:attrName>ppt_w</p:attrName>
                                        </p:attrNameLst>
                                      </p:cBhvr>
                                      <p:tavLst>
                                        <p:tav tm="0">
                                          <p:val>
                                            <p:strVal val="2/3*#ppt_w"/>
                                          </p:val>
                                        </p:tav>
                                        <p:tav tm="100000">
                                          <p:val>
                                            <p:strVal val="#ppt_w"/>
                                          </p:val>
                                        </p:tav>
                                      </p:tavLst>
                                    </p:anim>
                                    <p:anim calcmode="lin" valueType="num">
                                      <p:cBhvr>
                                        <p:cTn id="20" dur="250" fill="hold"/>
                                        <p:tgtEl>
                                          <p:spTgt spid="165"/>
                                        </p:tgtEl>
                                        <p:attrNameLst>
                                          <p:attrName>ppt_h</p:attrName>
                                        </p:attrNameLst>
                                      </p:cBhvr>
                                      <p:tavLst>
                                        <p:tav tm="0">
                                          <p:val>
                                            <p:strVal val="2/3*#ppt_h"/>
                                          </p:val>
                                        </p:tav>
                                        <p:tav tm="100000">
                                          <p:val>
                                            <p:strVal val="#ppt_h"/>
                                          </p:val>
                                        </p:tav>
                                      </p:tavLst>
                                    </p:anim>
                                  </p:childTnLst>
                                </p:cTn>
                              </p:par>
                              <p:par>
                                <p:cTn id="21" presetID="49" presetClass="entr" presetSubtype="0" decel="100000" fill="hold" nodeType="withEffect">
                                  <p:stCondLst>
                                    <p:cond delay="200"/>
                                  </p:stCondLst>
                                  <p:childTnLst>
                                    <p:set>
                                      <p:cBhvr>
                                        <p:cTn id="22" dur="1" fill="hold">
                                          <p:stCondLst>
                                            <p:cond delay="0"/>
                                          </p:stCondLst>
                                        </p:cTn>
                                        <p:tgtEl>
                                          <p:spTgt spid="153"/>
                                        </p:tgtEl>
                                        <p:attrNameLst>
                                          <p:attrName>style.visibility</p:attrName>
                                        </p:attrNameLst>
                                      </p:cBhvr>
                                      <p:to>
                                        <p:strVal val="visible"/>
                                      </p:to>
                                    </p:set>
                                    <p:anim calcmode="lin" valueType="num">
                                      <p:cBhvr>
                                        <p:cTn id="23" dur="500" fill="hold"/>
                                        <p:tgtEl>
                                          <p:spTgt spid="153"/>
                                        </p:tgtEl>
                                        <p:attrNameLst>
                                          <p:attrName>ppt_w</p:attrName>
                                        </p:attrNameLst>
                                      </p:cBhvr>
                                      <p:tavLst>
                                        <p:tav tm="0">
                                          <p:val>
                                            <p:fltVal val="0"/>
                                          </p:val>
                                        </p:tav>
                                        <p:tav tm="100000">
                                          <p:val>
                                            <p:strVal val="#ppt_w"/>
                                          </p:val>
                                        </p:tav>
                                      </p:tavLst>
                                    </p:anim>
                                    <p:anim calcmode="lin" valueType="num">
                                      <p:cBhvr>
                                        <p:cTn id="24" dur="500" fill="hold"/>
                                        <p:tgtEl>
                                          <p:spTgt spid="153"/>
                                        </p:tgtEl>
                                        <p:attrNameLst>
                                          <p:attrName>ppt_h</p:attrName>
                                        </p:attrNameLst>
                                      </p:cBhvr>
                                      <p:tavLst>
                                        <p:tav tm="0">
                                          <p:val>
                                            <p:fltVal val="0"/>
                                          </p:val>
                                        </p:tav>
                                        <p:tav tm="100000">
                                          <p:val>
                                            <p:strVal val="#ppt_h"/>
                                          </p:val>
                                        </p:tav>
                                      </p:tavLst>
                                    </p:anim>
                                    <p:anim calcmode="lin" valueType="num">
                                      <p:cBhvr>
                                        <p:cTn id="25" dur="500" fill="hold"/>
                                        <p:tgtEl>
                                          <p:spTgt spid="153"/>
                                        </p:tgtEl>
                                        <p:attrNameLst>
                                          <p:attrName>style.rotation</p:attrName>
                                        </p:attrNameLst>
                                      </p:cBhvr>
                                      <p:tavLst>
                                        <p:tav tm="0">
                                          <p:val>
                                            <p:fltVal val="360"/>
                                          </p:val>
                                        </p:tav>
                                        <p:tav tm="100000">
                                          <p:val>
                                            <p:fltVal val="0"/>
                                          </p:val>
                                        </p:tav>
                                      </p:tavLst>
                                    </p:anim>
                                    <p:animEffect transition="in" filter="fade">
                                      <p:cBhvr>
                                        <p:cTn id="26" dur="500"/>
                                        <p:tgtEl>
                                          <p:spTgt spid="153"/>
                                        </p:tgtEl>
                                      </p:cBhvr>
                                    </p:animEffect>
                                  </p:childTnLst>
                                </p:cTn>
                              </p:par>
                              <p:par>
                                <p:cTn id="27" presetID="32" presetClass="emph" presetSubtype="0" fill="hold" nodeType="withEffect">
                                  <p:stCondLst>
                                    <p:cond delay="350"/>
                                  </p:stCondLst>
                                  <p:childTnLst>
                                    <p:animRot by="120000">
                                      <p:cBhvr>
                                        <p:cTn id="28" dur="50" fill="hold">
                                          <p:stCondLst>
                                            <p:cond delay="0"/>
                                          </p:stCondLst>
                                        </p:cTn>
                                        <p:tgtEl>
                                          <p:spTgt spid="153"/>
                                        </p:tgtEl>
                                        <p:attrNameLst>
                                          <p:attrName>r</p:attrName>
                                        </p:attrNameLst>
                                      </p:cBhvr>
                                    </p:animRot>
                                    <p:animRot by="-240000">
                                      <p:cBhvr>
                                        <p:cTn id="29" dur="100" fill="hold">
                                          <p:stCondLst>
                                            <p:cond delay="100"/>
                                          </p:stCondLst>
                                        </p:cTn>
                                        <p:tgtEl>
                                          <p:spTgt spid="153"/>
                                        </p:tgtEl>
                                        <p:attrNameLst>
                                          <p:attrName>r</p:attrName>
                                        </p:attrNameLst>
                                      </p:cBhvr>
                                    </p:animRot>
                                    <p:animRot by="240000">
                                      <p:cBhvr>
                                        <p:cTn id="30" dur="100" fill="hold">
                                          <p:stCondLst>
                                            <p:cond delay="200"/>
                                          </p:stCondLst>
                                        </p:cTn>
                                        <p:tgtEl>
                                          <p:spTgt spid="153"/>
                                        </p:tgtEl>
                                        <p:attrNameLst>
                                          <p:attrName>r</p:attrName>
                                        </p:attrNameLst>
                                      </p:cBhvr>
                                    </p:animRot>
                                    <p:animRot by="-240000">
                                      <p:cBhvr>
                                        <p:cTn id="31" dur="100" fill="hold">
                                          <p:stCondLst>
                                            <p:cond delay="300"/>
                                          </p:stCondLst>
                                        </p:cTn>
                                        <p:tgtEl>
                                          <p:spTgt spid="153"/>
                                        </p:tgtEl>
                                        <p:attrNameLst>
                                          <p:attrName>r</p:attrName>
                                        </p:attrNameLst>
                                      </p:cBhvr>
                                    </p:animRot>
                                    <p:animRot by="120000">
                                      <p:cBhvr>
                                        <p:cTn id="32" dur="100" fill="hold">
                                          <p:stCondLst>
                                            <p:cond delay="400"/>
                                          </p:stCondLst>
                                        </p:cTn>
                                        <p:tgtEl>
                                          <p:spTgt spid="153"/>
                                        </p:tgtEl>
                                        <p:attrNameLst>
                                          <p:attrName>r</p:attrName>
                                        </p:attrNameLst>
                                      </p:cBhvr>
                                    </p:animRot>
                                  </p:childTnLst>
                                </p:cTn>
                              </p:par>
                              <p:par>
                                <p:cTn id="33" presetID="23" presetClass="entr" presetSubtype="272" fill="hold" nodeType="withEffect">
                                  <p:stCondLst>
                                    <p:cond delay="350"/>
                                  </p:stCondLst>
                                  <p:childTnLst>
                                    <p:set>
                                      <p:cBhvr>
                                        <p:cTn id="34" dur="1" fill="hold">
                                          <p:stCondLst>
                                            <p:cond delay="0"/>
                                          </p:stCondLst>
                                        </p:cTn>
                                        <p:tgtEl>
                                          <p:spTgt spid="153"/>
                                        </p:tgtEl>
                                        <p:attrNameLst>
                                          <p:attrName>style.visibility</p:attrName>
                                        </p:attrNameLst>
                                      </p:cBhvr>
                                      <p:to>
                                        <p:strVal val="visible"/>
                                      </p:to>
                                    </p:set>
                                    <p:anim calcmode="lin" valueType="num">
                                      <p:cBhvr>
                                        <p:cTn id="35" dur="250" fill="hold"/>
                                        <p:tgtEl>
                                          <p:spTgt spid="153"/>
                                        </p:tgtEl>
                                        <p:attrNameLst>
                                          <p:attrName>ppt_w</p:attrName>
                                        </p:attrNameLst>
                                      </p:cBhvr>
                                      <p:tavLst>
                                        <p:tav tm="0">
                                          <p:val>
                                            <p:strVal val="2/3*#ppt_w"/>
                                          </p:val>
                                        </p:tav>
                                        <p:tav tm="100000">
                                          <p:val>
                                            <p:strVal val="#ppt_w"/>
                                          </p:val>
                                        </p:tav>
                                      </p:tavLst>
                                    </p:anim>
                                    <p:anim calcmode="lin" valueType="num">
                                      <p:cBhvr>
                                        <p:cTn id="36" dur="250" fill="hold"/>
                                        <p:tgtEl>
                                          <p:spTgt spid="153"/>
                                        </p:tgtEl>
                                        <p:attrNameLst>
                                          <p:attrName>ppt_h</p:attrName>
                                        </p:attrNameLst>
                                      </p:cBhvr>
                                      <p:tavLst>
                                        <p:tav tm="0">
                                          <p:val>
                                            <p:strVal val="2/3*#ppt_h"/>
                                          </p:val>
                                        </p:tav>
                                        <p:tav tm="100000">
                                          <p:val>
                                            <p:strVal val="#ppt_h"/>
                                          </p:val>
                                        </p:tav>
                                      </p:tavLst>
                                    </p:anim>
                                  </p:childTnLst>
                                </p:cTn>
                              </p:par>
                              <p:par>
                                <p:cTn id="37" presetID="49" presetClass="entr" presetSubtype="0" decel="100000" fill="hold" nodeType="withEffect">
                                  <p:stCondLst>
                                    <p:cond delay="400"/>
                                  </p:stCondLst>
                                  <p:childTnLst>
                                    <p:set>
                                      <p:cBhvr>
                                        <p:cTn id="38" dur="1" fill="hold">
                                          <p:stCondLst>
                                            <p:cond delay="0"/>
                                          </p:stCondLst>
                                        </p:cTn>
                                        <p:tgtEl>
                                          <p:spTgt spid="154"/>
                                        </p:tgtEl>
                                        <p:attrNameLst>
                                          <p:attrName>style.visibility</p:attrName>
                                        </p:attrNameLst>
                                      </p:cBhvr>
                                      <p:to>
                                        <p:strVal val="visible"/>
                                      </p:to>
                                    </p:set>
                                    <p:anim calcmode="lin" valueType="num">
                                      <p:cBhvr>
                                        <p:cTn id="39" dur="500" fill="hold"/>
                                        <p:tgtEl>
                                          <p:spTgt spid="154"/>
                                        </p:tgtEl>
                                        <p:attrNameLst>
                                          <p:attrName>ppt_w</p:attrName>
                                        </p:attrNameLst>
                                      </p:cBhvr>
                                      <p:tavLst>
                                        <p:tav tm="0">
                                          <p:val>
                                            <p:fltVal val="0"/>
                                          </p:val>
                                        </p:tav>
                                        <p:tav tm="100000">
                                          <p:val>
                                            <p:strVal val="#ppt_w"/>
                                          </p:val>
                                        </p:tav>
                                      </p:tavLst>
                                    </p:anim>
                                    <p:anim calcmode="lin" valueType="num">
                                      <p:cBhvr>
                                        <p:cTn id="40" dur="500" fill="hold"/>
                                        <p:tgtEl>
                                          <p:spTgt spid="154"/>
                                        </p:tgtEl>
                                        <p:attrNameLst>
                                          <p:attrName>ppt_h</p:attrName>
                                        </p:attrNameLst>
                                      </p:cBhvr>
                                      <p:tavLst>
                                        <p:tav tm="0">
                                          <p:val>
                                            <p:fltVal val="0"/>
                                          </p:val>
                                        </p:tav>
                                        <p:tav tm="100000">
                                          <p:val>
                                            <p:strVal val="#ppt_h"/>
                                          </p:val>
                                        </p:tav>
                                      </p:tavLst>
                                    </p:anim>
                                    <p:anim calcmode="lin" valueType="num">
                                      <p:cBhvr>
                                        <p:cTn id="41" dur="500" fill="hold"/>
                                        <p:tgtEl>
                                          <p:spTgt spid="154"/>
                                        </p:tgtEl>
                                        <p:attrNameLst>
                                          <p:attrName>style.rotation</p:attrName>
                                        </p:attrNameLst>
                                      </p:cBhvr>
                                      <p:tavLst>
                                        <p:tav tm="0">
                                          <p:val>
                                            <p:fltVal val="360"/>
                                          </p:val>
                                        </p:tav>
                                        <p:tav tm="100000">
                                          <p:val>
                                            <p:fltVal val="0"/>
                                          </p:val>
                                        </p:tav>
                                      </p:tavLst>
                                    </p:anim>
                                    <p:animEffect transition="in" filter="fade">
                                      <p:cBhvr>
                                        <p:cTn id="42" dur="500"/>
                                        <p:tgtEl>
                                          <p:spTgt spid="154"/>
                                        </p:tgtEl>
                                      </p:cBhvr>
                                    </p:animEffect>
                                  </p:childTnLst>
                                </p:cTn>
                              </p:par>
                              <p:par>
                                <p:cTn id="43" presetID="32" presetClass="emph" presetSubtype="0" fill="hold" nodeType="withEffect">
                                  <p:stCondLst>
                                    <p:cond delay="550"/>
                                  </p:stCondLst>
                                  <p:childTnLst>
                                    <p:animRot by="120000">
                                      <p:cBhvr>
                                        <p:cTn id="44" dur="50" fill="hold">
                                          <p:stCondLst>
                                            <p:cond delay="0"/>
                                          </p:stCondLst>
                                        </p:cTn>
                                        <p:tgtEl>
                                          <p:spTgt spid="154"/>
                                        </p:tgtEl>
                                        <p:attrNameLst>
                                          <p:attrName>r</p:attrName>
                                        </p:attrNameLst>
                                      </p:cBhvr>
                                    </p:animRot>
                                    <p:animRot by="-240000">
                                      <p:cBhvr>
                                        <p:cTn id="45" dur="100" fill="hold">
                                          <p:stCondLst>
                                            <p:cond delay="100"/>
                                          </p:stCondLst>
                                        </p:cTn>
                                        <p:tgtEl>
                                          <p:spTgt spid="154"/>
                                        </p:tgtEl>
                                        <p:attrNameLst>
                                          <p:attrName>r</p:attrName>
                                        </p:attrNameLst>
                                      </p:cBhvr>
                                    </p:animRot>
                                    <p:animRot by="240000">
                                      <p:cBhvr>
                                        <p:cTn id="46" dur="100" fill="hold">
                                          <p:stCondLst>
                                            <p:cond delay="200"/>
                                          </p:stCondLst>
                                        </p:cTn>
                                        <p:tgtEl>
                                          <p:spTgt spid="154"/>
                                        </p:tgtEl>
                                        <p:attrNameLst>
                                          <p:attrName>r</p:attrName>
                                        </p:attrNameLst>
                                      </p:cBhvr>
                                    </p:animRot>
                                    <p:animRot by="-240000">
                                      <p:cBhvr>
                                        <p:cTn id="47" dur="100" fill="hold">
                                          <p:stCondLst>
                                            <p:cond delay="300"/>
                                          </p:stCondLst>
                                        </p:cTn>
                                        <p:tgtEl>
                                          <p:spTgt spid="154"/>
                                        </p:tgtEl>
                                        <p:attrNameLst>
                                          <p:attrName>r</p:attrName>
                                        </p:attrNameLst>
                                      </p:cBhvr>
                                    </p:animRot>
                                    <p:animRot by="120000">
                                      <p:cBhvr>
                                        <p:cTn id="48" dur="100" fill="hold">
                                          <p:stCondLst>
                                            <p:cond delay="400"/>
                                          </p:stCondLst>
                                        </p:cTn>
                                        <p:tgtEl>
                                          <p:spTgt spid="154"/>
                                        </p:tgtEl>
                                        <p:attrNameLst>
                                          <p:attrName>r</p:attrName>
                                        </p:attrNameLst>
                                      </p:cBhvr>
                                    </p:animRot>
                                  </p:childTnLst>
                                </p:cTn>
                              </p:par>
                              <p:par>
                                <p:cTn id="49" presetID="23" presetClass="entr" presetSubtype="272" fill="hold" nodeType="withEffect">
                                  <p:stCondLst>
                                    <p:cond delay="550"/>
                                  </p:stCondLst>
                                  <p:childTnLst>
                                    <p:set>
                                      <p:cBhvr>
                                        <p:cTn id="50" dur="1" fill="hold">
                                          <p:stCondLst>
                                            <p:cond delay="0"/>
                                          </p:stCondLst>
                                        </p:cTn>
                                        <p:tgtEl>
                                          <p:spTgt spid="154"/>
                                        </p:tgtEl>
                                        <p:attrNameLst>
                                          <p:attrName>style.visibility</p:attrName>
                                        </p:attrNameLst>
                                      </p:cBhvr>
                                      <p:to>
                                        <p:strVal val="visible"/>
                                      </p:to>
                                    </p:set>
                                    <p:anim calcmode="lin" valueType="num">
                                      <p:cBhvr>
                                        <p:cTn id="51" dur="250" fill="hold"/>
                                        <p:tgtEl>
                                          <p:spTgt spid="154"/>
                                        </p:tgtEl>
                                        <p:attrNameLst>
                                          <p:attrName>ppt_w</p:attrName>
                                        </p:attrNameLst>
                                      </p:cBhvr>
                                      <p:tavLst>
                                        <p:tav tm="0">
                                          <p:val>
                                            <p:strVal val="2/3*#ppt_w"/>
                                          </p:val>
                                        </p:tav>
                                        <p:tav tm="100000">
                                          <p:val>
                                            <p:strVal val="#ppt_w"/>
                                          </p:val>
                                        </p:tav>
                                      </p:tavLst>
                                    </p:anim>
                                    <p:anim calcmode="lin" valueType="num">
                                      <p:cBhvr>
                                        <p:cTn id="52" dur="250" fill="hold"/>
                                        <p:tgtEl>
                                          <p:spTgt spid="154"/>
                                        </p:tgtEl>
                                        <p:attrNameLst>
                                          <p:attrName>ppt_h</p:attrName>
                                        </p:attrNameLst>
                                      </p:cBhvr>
                                      <p:tavLst>
                                        <p:tav tm="0">
                                          <p:val>
                                            <p:strVal val="2/3*#ppt_h"/>
                                          </p:val>
                                        </p:tav>
                                        <p:tav tm="100000">
                                          <p:val>
                                            <p:strVal val="#ppt_h"/>
                                          </p:val>
                                        </p:tav>
                                      </p:tavLst>
                                    </p:anim>
                                  </p:childTnLst>
                                </p:cTn>
                              </p:par>
                              <p:par>
                                <p:cTn id="53" presetID="49" presetClass="entr" presetSubtype="0" decel="100000" fill="hold" nodeType="withEffect">
                                  <p:stCondLst>
                                    <p:cond delay="600"/>
                                  </p:stCondLst>
                                  <p:childTnLst>
                                    <p:set>
                                      <p:cBhvr>
                                        <p:cTn id="54" dur="1" fill="hold">
                                          <p:stCondLst>
                                            <p:cond delay="0"/>
                                          </p:stCondLst>
                                        </p:cTn>
                                        <p:tgtEl>
                                          <p:spTgt spid="166"/>
                                        </p:tgtEl>
                                        <p:attrNameLst>
                                          <p:attrName>style.visibility</p:attrName>
                                        </p:attrNameLst>
                                      </p:cBhvr>
                                      <p:to>
                                        <p:strVal val="visible"/>
                                      </p:to>
                                    </p:set>
                                    <p:anim calcmode="lin" valueType="num">
                                      <p:cBhvr>
                                        <p:cTn id="55" dur="500" fill="hold"/>
                                        <p:tgtEl>
                                          <p:spTgt spid="166"/>
                                        </p:tgtEl>
                                        <p:attrNameLst>
                                          <p:attrName>ppt_w</p:attrName>
                                        </p:attrNameLst>
                                      </p:cBhvr>
                                      <p:tavLst>
                                        <p:tav tm="0">
                                          <p:val>
                                            <p:fltVal val="0"/>
                                          </p:val>
                                        </p:tav>
                                        <p:tav tm="100000">
                                          <p:val>
                                            <p:strVal val="#ppt_w"/>
                                          </p:val>
                                        </p:tav>
                                      </p:tavLst>
                                    </p:anim>
                                    <p:anim calcmode="lin" valueType="num">
                                      <p:cBhvr>
                                        <p:cTn id="56" dur="500" fill="hold"/>
                                        <p:tgtEl>
                                          <p:spTgt spid="166"/>
                                        </p:tgtEl>
                                        <p:attrNameLst>
                                          <p:attrName>ppt_h</p:attrName>
                                        </p:attrNameLst>
                                      </p:cBhvr>
                                      <p:tavLst>
                                        <p:tav tm="0">
                                          <p:val>
                                            <p:fltVal val="0"/>
                                          </p:val>
                                        </p:tav>
                                        <p:tav tm="100000">
                                          <p:val>
                                            <p:strVal val="#ppt_h"/>
                                          </p:val>
                                        </p:tav>
                                      </p:tavLst>
                                    </p:anim>
                                    <p:anim calcmode="lin" valueType="num">
                                      <p:cBhvr>
                                        <p:cTn id="57" dur="500" fill="hold"/>
                                        <p:tgtEl>
                                          <p:spTgt spid="166"/>
                                        </p:tgtEl>
                                        <p:attrNameLst>
                                          <p:attrName>style.rotation</p:attrName>
                                        </p:attrNameLst>
                                      </p:cBhvr>
                                      <p:tavLst>
                                        <p:tav tm="0">
                                          <p:val>
                                            <p:fltVal val="360"/>
                                          </p:val>
                                        </p:tav>
                                        <p:tav tm="100000">
                                          <p:val>
                                            <p:fltVal val="0"/>
                                          </p:val>
                                        </p:tav>
                                      </p:tavLst>
                                    </p:anim>
                                    <p:animEffect transition="in" filter="fade">
                                      <p:cBhvr>
                                        <p:cTn id="58" dur="500"/>
                                        <p:tgtEl>
                                          <p:spTgt spid="166"/>
                                        </p:tgtEl>
                                      </p:cBhvr>
                                    </p:animEffect>
                                  </p:childTnLst>
                                </p:cTn>
                              </p:par>
                              <p:par>
                                <p:cTn id="59" presetID="32" presetClass="emph" presetSubtype="0" fill="hold" nodeType="withEffect">
                                  <p:stCondLst>
                                    <p:cond delay="750"/>
                                  </p:stCondLst>
                                  <p:childTnLst>
                                    <p:animRot by="120000">
                                      <p:cBhvr>
                                        <p:cTn id="60" dur="50" fill="hold">
                                          <p:stCondLst>
                                            <p:cond delay="0"/>
                                          </p:stCondLst>
                                        </p:cTn>
                                        <p:tgtEl>
                                          <p:spTgt spid="166"/>
                                        </p:tgtEl>
                                        <p:attrNameLst>
                                          <p:attrName>r</p:attrName>
                                        </p:attrNameLst>
                                      </p:cBhvr>
                                    </p:animRot>
                                    <p:animRot by="-240000">
                                      <p:cBhvr>
                                        <p:cTn id="61" dur="100" fill="hold">
                                          <p:stCondLst>
                                            <p:cond delay="100"/>
                                          </p:stCondLst>
                                        </p:cTn>
                                        <p:tgtEl>
                                          <p:spTgt spid="166"/>
                                        </p:tgtEl>
                                        <p:attrNameLst>
                                          <p:attrName>r</p:attrName>
                                        </p:attrNameLst>
                                      </p:cBhvr>
                                    </p:animRot>
                                    <p:animRot by="240000">
                                      <p:cBhvr>
                                        <p:cTn id="62" dur="100" fill="hold">
                                          <p:stCondLst>
                                            <p:cond delay="200"/>
                                          </p:stCondLst>
                                        </p:cTn>
                                        <p:tgtEl>
                                          <p:spTgt spid="166"/>
                                        </p:tgtEl>
                                        <p:attrNameLst>
                                          <p:attrName>r</p:attrName>
                                        </p:attrNameLst>
                                      </p:cBhvr>
                                    </p:animRot>
                                    <p:animRot by="-240000">
                                      <p:cBhvr>
                                        <p:cTn id="63" dur="100" fill="hold">
                                          <p:stCondLst>
                                            <p:cond delay="300"/>
                                          </p:stCondLst>
                                        </p:cTn>
                                        <p:tgtEl>
                                          <p:spTgt spid="166"/>
                                        </p:tgtEl>
                                        <p:attrNameLst>
                                          <p:attrName>r</p:attrName>
                                        </p:attrNameLst>
                                      </p:cBhvr>
                                    </p:animRot>
                                    <p:animRot by="120000">
                                      <p:cBhvr>
                                        <p:cTn id="64" dur="100" fill="hold">
                                          <p:stCondLst>
                                            <p:cond delay="400"/>
                                          </p:stCondLst>
                                        </p:cTn>
                                        <p:tgtEl>
                                          <p:spTgt spid="166"/>
                                        </p:tgtEl>
                                        <p:attrNameLst>
                                          <p:attrName>r</p:attrName>
                                        </p:attrNameLst>
                                      </p:cBhvr>
                                    </p:animRot>
                                  </p:childTnLst>
                                </p:cTn>
                              </p:par>
                              <p:par>
                                <p:cTn id="65" presetID="23" presetClass="entr" presetSubtype="272" fill="hold" nodeType="withEffect">
                                  <p:stCondLst>
                                    <p:cond delay="750"/>
                                  </p:stCondLst>
                                  <p:childTnLst>
                                    <p:set>
                                      <p:cBhvr>
                                        <p:cTn id="66" dur="1" fill="hold">
                                          <p:stCondLst>
                                            <p:cond delay="0"/>
                                          </p:stCondLst>
                                        </p:cTn>
                                        <p:tgtEl>
                                          <p:spTgt spid="166"/>
                                        </p:tgtEl>
                                        <p:attrNameLst>
                                          <p:attrName>style.visibility</p:attrName>
                                        </p:attrNameLst>
                                      </p:cBhvr>
                                      <p:to>
                                        <p:strVal val="visible"/>
                                      </p:to>
                                    </p:set>
                                    <p:anim calcmode="lin" valueType="num">
                                      <p:cBhvr>
                                        <p:cTn id="67" dur="250" fill="hold"/>
                                        <p:tgtEl>
                                          <p:spTgt spid="166"/>
                                        </p:tgtEl>
                                        <p:attrNameLst>
                                          <p:attrName>ppt_w</p:attrName>
                                        </p:attrNameLst>
                                      </p:cBhvr>
                                      <p:tavLst>
                                        <p:tav tm="0">
                                          <p:val>
                                            <p:strVal val="2/3*#ppt_w"/>
                                          </p:val>
                                        </p:tav>
                                        <p:tav tm="100000">
                                          <p:val>
                                            <p:strVal val="#ppt_w"/>
                                          </p:val>
                                        </p:tav>
                                      </p:tavLst>
                                    </p:anim>
                                    <p:anim calcmode="lin" valueType="num">
                                      <p:cBhvr>
                                        <p:cTn id="68" dur="250" fill="hold"/>
                                        <p:tgtEl>
                                          <p:spTgt spid="166"/>
                                        </p:tgtEl>
                                        <p:attrNameLst>
                                          <p:attrName>ppt_h</p:attrName>
                                        </p:attrNameLst>
                                      </p:cBhvr>
                                      <p:tavLst>
                                        <p:tav tm="0">
                                          <p:val>
                                            <p:strVal val="2/3*#ppt_h"/>
                                          </p:val>
                                        </p:tav>
                                        <p:tav tm="100000">
                                          <p:val>
                                            <p:strVal val="#ppt_h"/>
                                          </p:val>
                                        </p:tav>
                                      </p:tavLst>
                                    </p:anim>
                                  </p:childTnLst>
                                </p:cTn>
                              </p:par>
                              <p:par>
                                <p:cTn id="69" presetID="49" presetClass="entr" presetSubtype="0" decel="100000" fill="hold" nodeType="withEffect">
                                  <p:stCondLst>
                                    <p:cond delay="800"/>
                                  </p:stCondLst>
                                  <p:childTnLst>
                                    <p:set>
                                      <p:cBhvr>
                                        <p:cTn id="70" dur="1" fill="hold">
                                          <p:stCondLst>
                                            <p:cond delay="0"/>
                                          </p:stCondLst>
                                        </p:cTn>
                                        <p:tgtEl>
                                          <p:spTgt spid="164"/>
                                        </p:tgtEl>
                                        <p:attrNameLst>
                                          <p:attrName>style.visibility</p:attrName>
                                        </p:attrNameLst>
                                      </p:cBhvr>
                                      <p:to>
                                        <p:strVal val="visible"/>
                                      </p:to>
                                    </p:set>
                                    <p:anim calcmode="lin" valueType="num">
                                      <p:cBhvr>
                                        <p:cTn id="71" dur="500" fill="hold"/>
                                        <p:tgtEl>
                                          <p:spTgt spid="164"/>
                                        </p:tgtEl>
                                        <p:attrNameLst>
                                          <p:attrName>ppt_w</p:attrName>
                                        </p:attrNameLst>
                                      </p:cBhvr>
                                      <p:tavLst>
                                        <p:tav tm="0">
                                          <p:val>
                                            <p:fltVal val="0"/>
                                          </p:val>
                                        </p:tav>
                                        <p:tav tm="100000">
                                          <p:val>
                                            <p:strVal val="#ppt_w"/>
                                          </p:val>
                                        </p:tav>
                                      </p:tavLst>
                                    </p:anim>
                                    <p:anim calcmode="lin" valueType="num">
                                      <p:cBhvr>
                                        <p:cTn id="72" dur="500" fill="hold"/>
                                        <p:tgtEl>
                                          <p:spTgt spid="164"/>
                                        </p:tgtEl>
                                        <p:attrNameLst>
                                          <p:attrName>ppt_h</p:attrName>
                                        </p:attrNameLst>
                                      </p:cBhvr>
                                      <p:tavLst>
                                        <p:tav tm="0">
                                          <p:val>
                                            <p:fltVal val="0"/>
                                          </p:val>
                                        </p:tav>
                                        <p:tav tm="100000">
                                          <p:val>
                                            <p:strVal val="#ppt_h"/>
                                          </p:val>
                                        </p:tav>
                                      </p:tavLst>
                                    </p:anim>
                                    <p:anim calcmode="lin" valueType="num">
                                      <p:cBhvr>
                                        <p:cTn id="73" dur="500" fill="hold"/>
                                        <p:tgtEl>
                                          <p:spTgt spid="164"/>
                                        </p:tgtEl>
                                        <p:attrNameLst>
                                          <p:attrName>style.rotation</p:attrName>
                                        </p:attrNameLst>
                                      </p:cBhvr>
                                      <p:tavLst>
                                        <p:tav tm="0">
                                          <p:val>
                                            <p:fltVal val="360"/>
                                          </p:val>
                                        </p:tav>
                                        <p:tav tm="100000">
                                          <p:val>
                                            <p:fltVal val="0"/>
                                          </p:val>
                                        </p:tav>
                                      </p:tavLst>
                                    </p:anim>
                                    <p:animEffect transition="in" filter="fade">
                                      <p:cBhvr>
                                        <p:cTn id="74" dur="500"/>
                                        <p:tgtEl>
                                          <p:spTgt spid="164"/>
                                        </p:tgtEl>
                                      </p:cBhvr>
                                    </p:animEffect>
                                  </p:childTnLst>
                                </p:cTn>
                              </p:par>
                              <p:par>
                                <p:cTn id="75" presetID="32" presetClass="emph" presetSubtype="0" fill="hold" nodeType="withEffect">
                                  <p:stCondLst>
                                    <p:cond delay="950"/>
                                  </p:stCondLst>
                                  <p:childTnLst>
                                    <p:animRot by="120000">
                                      <p:cBhvr>
                                        <p:cTn id="76" dur="50" fill="hold">
                                          <p:stCondLst>
                                            <p:cond delay="0"/>
                                          </p:stCondLst>
                                        </p:cTn>
                                        <p:tgtEl>
                                          <p:spTgt spid="164"/>
                                        </p:tgtEl>
                                        <p:attrNameLst>
                                          <p:attrName>r</p:attrName>
                                        </p:attrNameLst>
                                      </p:cBhvr>
                                    </p:animRot>
                                    <p:animRot by="-240000">
                                      <p:cBhvr>
                                        <p:cTn id="77" dur="100" fill="hold">
                                          <p:stCondLst>
                                            <p:cond delay="100"/>
                                          </p:stCondLst>
                                        </p:cTn>
                                        <p:tgtEl>
                                          <p:spTgt spid="164"/>
                                        </p:tgtEl>
                                        <p:attrNameLst>
                                          <p:attrName>r</p:attrName>
                                        </p:attrNameLst>
                                      </p:cBhvr>
                                    </p:animRot>
                                    <p:animRot by="240000">
                                      <p:cBhvr>
                                        <p:cTn id="78" dur="100" fill="hold">
                                          <p:stCondLst>
                                            <p:cond delay="200"/>
                                          </p:stCondLst>
                                        </p:cTn>
                                        <p:tgtEl>
                                          <p:spTgt spid="164"/>
                                        </p:tgtEl>
                                        <p:attrNameLst>
                                          <p:attrName>r</p:attrName>
                                        </p:attrNameLst>
                                      </p:cBhvr>
                                    </p:animRot>
                                    <p:animRot by="-240000">
                                      <p:cBhvr>
                                        <p:cTn id="79" dur="100" fill="hold">
                                          <p:stCondLst>
                                            <p:cond delay="300"/>
                                          </p:stCondLst>
                                        </p:cTn>
                                        <p:tgtEl>
                                          <p:spTgt spid="164"/>
                                        </p:tgtEl>
                                        <p:attrNameLst>
                                          <p:attrName>r</p:attrName>
                                        </p:attrNameLst>
                                      </p:cBhvr>
                                    </p:animRot>
                                    <p:animRot by="120000">
                                      <p:cBhvr>
                                        <p:cTn id="80" dur="100" fill="hold">
                                          <p:stCondLst>
                                            <p:cond delay="400"/>
                                          </p:stCondLst>
                                        </p:cTn>
                                        <p:tgtEl>
                                          <p:spTgt spid="164"/>
                                        </p:tgtEl>
                                        <p:attrNameLst>
                                          <p:attrName>r</p:attrName>
                                        </p:attrNameLst>
                                      </p:cBhvr>
                                    </p:animRot>
                                  </p:childTnLst>
                                </p:cTn>
                              </p:par>
                              <p:par>
                                <p:cTn id="81" presetID="23" presetClass="entr" presetSubtype="272" fill="hold" nodeType="withEffect">
                                  <p:stCondLst>
                                    <p:cond delay="1000"/>
                                  </p:stCondLst>
                                  <p:childTnLst>
                                    <p:set>
                                      <p:cBhvr>
                                        <p:cTn id="82" dur="1" fill="hold">
                                          <p:stCondLst>
                                            <p:cond delay="0"/>
                                          </p:stCondLst>
                                        </p:cTn>
                                        <p:tgtEl>
                                          <p:spTgt spid="164"/>
                                        </p:tgtEl>
                                        <p:attrNameLst>
                                          <p:attrName>style.visibility</p:attrName>
                                        </p:attrNameLst>
                                      </p:cBhvr>
                                      <p:to>
                                        <p:strVal val="visible"/>
                                      </p:to>
                                    </p:set>
                                    <p:anim calcmode="lin" valueType="num">
                                      <p:cBhvr>
                                        <p:cTn id="83" dur="250" fill="hold"/>
                                        <p:tgtEl>
                                          <p:spTgt spid="164"/>
                                        </p:tgtEl>
                                        <p:attrNameLst>
                                          <p:attrName>ppt_w</p:attrName>
                                        </p:attrNameLst>
                                      </p:cBhvr>
                                      <p:tavLst>
                                        <p:tav tm="0">
                                          <p:val>
                                            <p:strVal val="2/3*#ppt_w"/>
                                          </p:val>
                                        </p:tav>
                                        <p:tav tm="100000">
                                          <p:val>
                                            <p:strVal val="#ppt_w"/>
                                          </p:val>
                                        </p:tav>
                                      </p:tavLst>
                                    </p:anim>
                                    <p:anim calcmode="lin" valueType="num">
                                      <p:cBhvr>
                                        <p:cTn id="84" dur="250" fill="hold"/>
                                        <p:tgtEl>
                                          <p:spTgt spid="164"/>
                                        </p:tgtEl>
                                        <p:attrNameLst>
                                          <p:attrName>ppt_h</p:attrName>
                                        </p:attrNameLst>
                                      </p:cBhvr>
                                      <p:tavLst>
                                        <p:tav tm="0">
                                          <p:val>
                                            <p:strVal val="2/3*#ppt_h"/>
                                          </p:val>
                                        </p:tav>
                                        <p:tav tm="100000">
                                          <p:val>
                                            <p:strVal val="#ppt_h"/>
                                          </p:val>
                                        </p:tav>
                                      </p:tavLst>
                                    </p:anim>
                                  </p:childTnLst>
                                </p:cTn>
                              </p:par>
                              <p:par>
                                <p:cTn id="85" presetID="2" presetClass="entr" presetSubtype="8" decel="62000" fill="hold" nodeType="withEffect">
                                  <p:stCondLst>
                                    <p:cond delay="1500"/>
                                  </p:stCondLst>
                                  <p:childTnLst>
                                    <p:set>
                                      <p:cBhvr>
                                        <p:cTn id="86" dur="1" fill="hold">
                                          <p:stCondLst>
                                            <p:cond delay="0"/>
                                          </p:stCondLst>
                                        </p:cTn>
                                        <p:tgtEl>
                                          <p:spTgt spid="12"/>
                                        </p:tgtEl>
                                        <p:attrNameLst>
                                          <p:attrName>style.visibility</p:attrName>
                                        </p:attrNameLst>
                                      </p:cBhvr>
                                      <p:to>
                                        <p:strVal val="visible"/>
                                      </p:to>
                                    </p:set>
                                    <p:anim calcmode="lin" valueType="num">
                                      <p:cBhvr additive="base">
                                        <p:cTn id="87" dur="500" fill="hold"/>
                                        <p:tgtEl>
                                          <p:spTgt spid="12"/>
                                        </p:tgtEl>
                                        <p:attrNameLst>
                                          <p:attrName>ppt_x</p:attrName>
                                        </p:attrNameLst>
                                      </p:cBhvr>
                                      <p:tavLst>
                                        <p:tav tm="0">
                                          <p:val>
                                            <p:strVal val="0-#ppt_w/2"/>
                                          </p:val>
                                        </p:tav>
                                        <p:tav tm="100000">
                                          <p:val>
                                            <p:strVal val="#ppt_x"/>
                                          </p:val>
                                        </p:tav>
                                      </p:tavLst>
                                    </p:anim>
                                    <p:anim calcmode="lin" valueType="num">
                                      <p:cBhvr additive="base">
                                        <p:cTn id="88" dur="500" fill="hold"/>
                                        <p:tgtEl>
                                          <p:spTgt spid="12"/>
                                        </p:tgtEl>
                                        <p:attrNameLst>
                                          <p:attrName>ppt_y</p:attrName>
                                        </p:attrNameLst>
                                      </p:cBhvr>
                                      <p:tavLst>
                                        <p:tav tm="0">
                                          <p:val>
                                            <p:strVal val="#ppt_y"/>
                                          </p:val>
                                        </p:tav>
                                        <p:tav tm="100000">
                                          <p:val>
                                            <p:strVal val="#ppt_y"/>
                                          </p:val>
                                        </p:tav>
                                      </p:tavLst>
                                    </p:anim>
                                  </p:childTnLst>
                                </p:cTn>
                              </p:par>
                              <p:par>
                                <p:cTn id="89" presetID="23" presetClass="entr" presetSubtype="288" fill="hold" grpId="0" nodeType="withEffect">
                                  <p:stCondLst>
                                    <p:cond delay="2000"/>
                                  </p:stCondLst>
                                  <p:childTnLst>
                                    <p:set>
                                      <p:cBhvr>
                                        <p:cTn id="90" dur="1" fill="hold">
                                          <p:stCondLst>
                                            <p:cond delay="0"/>
                                          </p:stCondLst>
                                        </p:cTn>
                                        <p:tgtEl>
                                          <p:spTgt spid="193"/>
                                        </p:tgtEl>
                                        <p:attrNameLst>
                                          <p:attrName>style.visibility</p:attrName>
                                        </p:attrNameLst>
                                      </p:cBhvr>
                                      <p:to>
                                        <p:strVal val="visible"/>
                                      </p:to>
                                    </p:set>
                                    <p:anim calcmode="lin" valueType="num">
                                      <p:cBhvr>
                                        <p:cTn id="91" dur="250" fill="hold"/>
                                        <p:tgtEl>
                                          <p:spTgt spid="193"/>
                                        </p:tgtEl>
                                        <p:attrNameLst>
                                          <p:attrName>ppt_w</p:attrName>
                                        </p:attrNameLst>
                                      </p:cBhvr>
                                      <p:tavLst>
                                        <p:tav tm="0">
                                          <p:val>
                                            <p:strVal val="4/3*#ppt_w"/>
                                          </p:val>
                                        </p:tav>
                                        <p:tav tm="100000">
                                          <p:val>
                                            <p:strVal val="#ppt_w"/>
                                          </p:val>
                                        </p:tav>
                                      </p:tavLst>
                                    </p:anim>
                                    <p:anim calcmode="lin" valueType="num">
                                      <p:cBhvr>
                                        <p:cTn id="92" dur="250" fill="hold"/>
                                        <p:tgtEl>
                                          <p:spTgt spid="193"/>
                                        </p:tgtEl>
                                        <p:attrNameLst>
                                          <p:attrName>ppt_h</p:attrName>
                                        </p:attrNameLst>
                                      </p:cBhvr>
                                      <p:tavLst>
                                        <p:tav tm="0">
                                          <p:val>
                                            <p:strVal val="4/3*#ppt_h"/>
                                          </p:val>
                                        </p:tav>
                                        <p:tav tm="100000">
                                          <p:val>
                                            <p:strVal val="#ppt_h"/>
                                          </p:val>
                                        </p:tav>
                                      </p:tavLst>
                                    </p:anim>
                                  </p:childTnLst>
                                </p:cTn>
                              </p:par>
                              <p:par>
                                <p:cTn id="93" presetID="12" presetClass="entr" presetSubtype="4" fill="hold" grpId="0" nodeType="withEffect">
                                  <p:stCondLst>
                                    <p:cond delay="2250"/>
                                  </p:stCondLst>
                                  <p:childTnLst>
                                    <p:set>
                                      <p:cBhvr>
                                        <p:cTn id="94" dur="1" fill="hold">
                                          <p:stCondLst>
                                            <p:cond delay="0"/>
                                          </p:stCondLst>
                                        </p:cTn>
                                        <p:tgtEl>
                                          <p:spTgt spid="21"/>
                                        </p:tgtEl>
                                        <p:attrNameLst>
                                          <p:attrName>style.visibility</p:attrName>
                                        </p:attrNameLst>
                                      </p:cBhvr>
                                      <p:to>
                                        <p:strVal val="visible"/>
                                      </p:to>
                                    </p:set>
                                    <p:anim calcmode="lin" valueType="num">
                                      <p:cBhvr additive="base">
                                        <p:cTn id="95" dur="350"/>
                                        <p:tgtEl>
                                          <p:spTgt spid="21"/>
                                        </p:tgtEl>
                                        <p:attrNameLst>
                                          <p:attrName>ppt_y</p:attrName>
                                        </p:attrNameLst>
                                      </p:cBhvr>
                                      <p:tavLst>
                                        <p:tav tm="0">
                                          <p:val>
                                            <p:strVal val="#ppt_y+#ppt_h*1.125000"/>
                                          </p:val>
                                        </p:tav>
                                        <p:tav tm="100000">
                                          <p:val>
                                            <p:strVal val="#ppt_y"/>
                                          </p:val>
                                        </p:tav>
                                      </p:tavLst>
                                    </p:anim>
                                    <p:animEffect transition="in" filter="wipe(up)">
                                      <p:cBhvr>
                                        <p:cTn id="96" dur="350"/>
                                        <p:tgtEl>
                                          <p:spTgt spid="21"/>
                                        </p:tgtEl>
                                      </p:cBhvr>
                                    </p:animEffect>
                                  </p:childTnLst>
                                </p:cTn>
                              </p:par>
                              <p:par>
                                <p:cTn id="97" presetID="12" presetClass="entr" presetSubtype="1" fill="hold" grpId="0" nodeType="withEffect">
                                  <p:stCondLst>
                                    <p:cond delay="2250"/>
                                  </p:stCondLst>
                                  <p:childTnLst>
                                    <p:set>
                                      <p:cBhvr>
                                        <p:cTn id="98" dur="1" fill="hold">
                                          <p:stCondLst>
                                            <p:cond delay="0"/>
                                          </p:stCondLst>
                                        </p:cTn>
                                        <p:tgtEl>
                                          <p:spTgt spid="199"/>
                                        </p:tgtEl>
                                        <p:attrNameLst>
                                          <p:attrName>style.visibility</p:attrName>
                                        </p:attrNameLst>
                                      </p:cBhvr>
                                      <p:to>
                                        <p:strVal val="visible"/>
                                      </p:to>
                                    </p:set>
                                    <p:anim calcmode="lin" valueType="num">
                                      <p:cBhvr additive="base">
                                        <p:cTn id="99" dur="350"/>
                                        <p:tgtEl>
                                          <p:spTgt spid="199"/>
                                        </p:tgtEl>
                                        <p:attrNameLst>
                                          <p:attrName>ppt_y</p:attrName>
                                        </p:attrNameLst>
                                      </p:cBhvr>
                                      <p:tavLst>
                                        <p:tav tm="0">
                                          <p:val>
                                            <p:strVal val="#ppt_y-#ppt_h*1.125000"/>
                                          </p:val>
                                        </p:tav>
                                        <p:tav tm="100000">
                                          <p:val>
                                            <p:strVal val="#ppt_y"/>
                                          </p:val>
                                        </p:tav>
                                      </p:tavLst>
                                    </p:anim>
                                    <p:animEffect transition="in" filter="wipe(down)">
                                      <p:cBhvr>
                                        <p:cTn id="100" dur="350"/>
                                        <p:tgtEl>
                                          <p:spTgt spid="199"/>
                                        </p:tgtEl>
                                      </p:cBhvr>
                                    </p:animEffect>
                                  </p:childTnLst>
                                </p:cTn>
                              </p:par>
                              <p:par>
                                <p:cTn id="101" presetID="23" presetClass="entr" presetSubtype="288" fill="hold" grpId="0" nodeType="withEffect">
                                  <p:stCondLst>
                                    <p:cond delay="2150"/>
                                  </p:stCondLst>
                                  <p:childTnLst>
                                    <p:set>
                                      <p:cBhvr>
                                        <p:cTn id="102" dur="1" fill="hold">
                                          <p:stCondLst>
                                            <p:cond delay="0"/>
                                          </p:stCondLst>
                                        </p:cTn>
                                        <p:tgtEl>
                                          <p:spTgt spid="195"/>
                                        </p:tgtEl>
                                        <p:attrNameLst>
                                          <p:attrName>style.visibility</p:attrName>
                                        </p:attrNameLst>
                                      </p:cBhvr>
                                      <p:to>
                                        <p:strVal val="visible"/>
                                      </p:to>
                                    </p:set>
                                    <p:anim calcmode="lin" valueType="num">
                                      <p:cBhvr>
                                        <p:cTn id="103" dur="250" fill="hold"/>
                                        <p:tgtEl>
                                          <p:spTgt spid="195"/>
                                        </p:tgtEl>
                                        <p:attrNameLst>
                                          <p:attrName>ppt_w</p:attrName>
                                        </p:attrNameLst>
                                      </p:cBhvr>
                                      <p:tavLst>
                                        <p:tav tm="0">
                                          <p:val>
                                            <p:strVal val="4/3*#ppt_w"/>
                                          </p:val>
                                        </p:tav>
                                        <p:tav tm="100000">
                                          <p:val>
                                            <p:strVal val="#ppt_w"/>
                                          </p:val>
                                        </p:tav>
                                      </p:tavLst>
                                    </p:anim>
                                    <p:anim calcmode="lin" valueType="num">
                                      <p:cBhvr>
                                        <p:cTn id="104" dur="250" fill="hold"/>
                                        <p:tgtEl>
                                          <p:spTgt spid="195"/>
                                        </p:tgtEl>
                                        <p:attrNameLst>
                                          <p:attrName>ppt_h</p:attrName>
                                        </p:attrNameLst>
                                      </p:cBhvr>
                                      <p:tavLst>
                                        <p:tav tm="0">
                                          <p:val>
                                            <p:strVal val="4/3*#ppt_h"/>
                                          </p:val>
                                        </p:tav>
                                        <p:tav tm="100000">
                                          <p:val>
                                            <p:strVal val="#ppt_h"/>
                                          </p:val>
                                        </p:tav>
                                      </p:tavLst>
                                    </p:anim>
                                  </p:childTnLst>
                                </p:cTn>
                              </p:par>
                              <p:par>
                                <p:cTn id="105" presetID="12" presetClass="entr" presetSubtype="4" fill="hold" grpId="0" nodeType="withEffect">
                                  <p:stCondLst>
                                    <p:cond delay="2250"/>
                                  </p:stCondLst>
                                  <p:childTnLst>
                                    <p:set>
                                      <p:cBhvr>
                                        <p:cTn id="106" dur="1" fill="hold">
                                          <p:stCondLst>
                                            <p:cond delay="0"/>
                                          </p:stCondLst>
                                        </p:cTn>
                                        <p:tgtEl>
                                          <p:spTgt spid="18"/>
                                        </p:tgtEl>
                                        <p:attrNameLst>
                                          <p:attrName>style.visibility</p:attrName>
                                        </p:attrNameLst>
                                      </p:cBhvr>
                                      <p:to>
                                        <p:strVal val="visible"/>
                                      </p:to>
                                    </p:set>
                                    <p:anim calcmode="lin" valueType="num">
                                      <p:cBhvr additive="base">
                                        <p:cTn id="107" dur="350"/>
                                        <p:tgtEl>
                                          <p:spTgt spid="18"/>
                                        </p:tgtEl>
                                        <p:attrNameLst>
                                          <p:attrName>ppt_y</p:attrName>
                                        </p:attrNameLst>
                                      </p:cBhvr>
                                      <p:tavLst>
                                        <p:tav tm="0">
                                          <p:val>
                                            <p:strVal val="#ppt_y+#ppt_h*1.125000"/>
                                          </p:val>
                                        </p:tav>
                                        <p:tav tm="100000">
                                          <p:val>
                                            <p:strVal val="#ppt_y"/>
                                          </p:val>
                                        </p:tav>
                                      </p:tavLst>
                                    </p:anim>
                                    <p:animEffect transition="in" filter="wipe(up)">
                                      <p:cBhvr>
                                        <p:cTn id="108" dur="350"/>
                                        <p:tgtEl>
                                          <p:spTgt spid="18"/>
                                        </p:tgtEl>
                                      </p:cBhvr>
                                    </p:animEffect>
                                  </p:childTnLst>
                                </p:cTn>
                              </p:par>
                              <p:par>
                                <p:cTn id="109" presetID="12" presetClass="entr" presetSubtype="1" fill="hold" grpId="0" nodeType="withEffect">
                                  <p:stCondLst>
                                    <p:cond delay="2250"/>
                                  </p:stCondLst>
                                  <p:childTnLst>
                                    <p:set>
                                      <p:cBhvr>
                                        <p:cTn id="110" dur="1" fill="hold">
                                          <p:stCondLst>
                                            <p:cond delay="0"/>
                                          </p:stCondLst>
                                        </p:cTn>
                                        <p:tgtEl>
                                          <p:spTgt spid="200"/>
                                        </p:tgtEl>
                                        <p:attrNameLst>
                                          <p:attrName>style.visibility</p:attrName>
                                        </p:attrNameLst>
                                      </p:cBhvr>
                                      <p:to>
                                        <p:strVal val="visible"/>
                                      </p:to>
                                    </p:set>
                                    <p:anim calcmode="lin" valueType="num">
                                      <p:cBhvr additive="base">
                                        <p:cTn id="111" dur="350"/>
                                        <p:tgtEl>
                                          <p:spTgt spid="200"/>
                                        </p:tgtEl>
                                        <p:attrNameLst>
                                          <p:attrName>ppt_y</p:attrName>
                                        </p:attrNameLst>
                                      </p:cBhvr>
                                      <p:tavLst>
                                        <p:tav tm="0">
                                          <p:val>
                                            <p:strVal val="#ppt_y-#ppt_h*1.125000"/>
                                          </p:val>
                                        </p:tav>
                                        <p:tav tm="100000">
                                          <p:val>
                                            <p:strVal val="#ppt_y"/>
                                          </p:val>
                                        </p:tav>
                                      </p:tavLst>
                                    </p:anim>
                                    <p:animEffect transition="in" filter="wipe(down)">
                                      <p:cBhvr>
                                        <p:cTn id="112" dur="350"/>
                                        <p:tgtEl>
                                          <p:spTgt spid="200"/>
                                        </p:tgtEl>
                                      </p:cBhvr>
                                    </p:animEffect>
                                  </p:childTnLst>
                                </p:cTn>
                              </p:par>
                              <p:par>
                                <p:cTn id="113" presetID="23" presetClass="entr" presetSubtype="288" fill="hold" grpId="0" nodeType="withEffect">
                                  <p:stCondLst>
                                    <p:cond delay="2300"/>
                                  </p:stCondLst>
                                  <p:childTnLst>
                                    <p:set>
                                      <p:cBhvr>
                                        <p:cTn id="114" dur="1" fill="hold">
                                          <p:stCondLst>
                                            <p:cond delay="0"/>
                                          </p:stCondLst>
                                        </p:cTn>
                                        <p:tgtEl>
                                          <p:spTgt spid="196"/>
                                        </p:tgtEl>
                                        <p:attrNameLst>
                                          <p:attrName>style.visibility</p:attrName>
                                        </p:attrNameLst>
                                      </p:cBhvr>
                                      <p:to>
                                        <p:strVal val="visible"/>
                                      </p:to>
                                    </p:set>
                                    <p:anim calcmode="lin" valueType="num">
                                      <p:cBhvr>
                                        <p:cTn id="115" dur="250" fill="hold"/>
                                        <p:tgtEl>
                                          <p:spTgt spid="196"/>
                                        </p:tgtEl>
                                        <p:attrNameLst>
                                          <p:attrName>ppt_w</p:attrName>
                                        </p:attrNameLst>
                                      </p:cBhvr>
                                      <p:tavLst>
                                        <p:tav tm="0">
                                          <p:val>
                                            <p:strVal val="4/3*#ppt_w"/>
                                          </p:val>
                                        </p:tav>
                                        <p:tav tm="100000">
                                          <p:val>
                                            <p:strVal val="#ppt_w"/>
                                          </p:val>
                                        </p:tav>
                                      </p:tavLst>
                                    </p:anim>
                                    <p:anim calcmode="lin" valueType="num">
                                      <p:cBhvr>
                                        <p:cTn id="116" dur="250" fill="hold"/>
                                        <p:tgtEl>
                                          <p:spTgt spid="196"/>
                                        </p:tgtEl>
                                        <p:attrNameLst>
                                          <p:attrName>ppt_h</p:attrName>
                                        </p:attrNameLst>
                                      </p:cBhvr>
                                      <p:tavLst>
                                        <p:tav tm="0">
                                          <p:val>
                                            <p:strVal val="4/3*#ppt_h"/>
                                          </p:val>
                                        </p:tav>
                                        <p:tav tm="100000">
                                          <p:val>
                                            <p:strVal val="#ppt_h"/>
                                          </p:val>
                                        </p:tav>
                                      </p:tavLst>
                                    </p:anim>
                                  </p:childTnLst>
                                </p:cTn>
                              </p:par>
                              <p:par>
                                <p:cTn id="117" presetID="12" presetClass="entr" presetSubtype="4" fill="hold" grpId="0" nodeType="withEffect">
                                  <p:stCondLst>
                                    <p:cond delay="2500"/>
                                  </p:stCondLst>
                                  <p:childTnLst>
                                    <p:set>
                                      <p:cBhvr>
                                        <p:cTn id="118" dur="1" fill="hold">
                                          <p:stCondLst>
                                            <p:cond delay="0"/>
                                          </p:stCondLst>
                                        </p:cTn>
                                        <p:tgtEl>
                                          <p:spTgt spid="22"/>
                                        </p:tgtEl>
                                        <p:attrNameLst>
                                          <p:attrName>style.visibility</p:attrName>
                                        </p:attrNameLst>
                                      </p:cBhvr>
                                      <p:to>
                                        <p:strVal val="visible"/>
                                      </p:to>
                                    </p:set>
                                    <p:anim calcmode="lin" valueType="num">
                                      <p:cBhvr additive="base">
                                        <p:cTn id="119" dur="350"/>
                                        <p:tgtEl>
                                          <p:spTgt spid="22"/>
                                        </p:tgtEl>
                                        <p:attrNameLst>
                                          <p:attrName>ppt_y</p:attrName>
                                        </p:attrNameLst>
                                      </p:cBhvr>
                                      <p:tavLst>
                                        <p:tav tm="0">
                                          <p:val>
                                            <p:strVal val="#ppt_y+#ppt_h*1.125000"/>
                                          </p:val>
                                        </p:tav>
                                        <p:tav tm="100000">
                                          <p:val>
                                            <p:strVal val="#ppt_y"/>
                                          </p:val>
                                        </p:tav>
                                      </p:tavLst>
                                    </p:anim>
                                    <p:animEffect transition="in" filter="wipe(up)">
                                      <p:cBhvr>
                                        <p:cTn id="120" dur="350"/>
                                        <p:tgtEl>
                                          <p:spTgt spid="22"/>
                                        </p:tgtEl>
                                      </p:cBhvr>
                                    </p:animEffect>
                                  </p:childTnLst>
                                </p:cTn>
                              </p:par>
                              <p:par>
                                <p:cTn id="121" presetID="12" presetClass="entr" presetSubtype="1" fill="hold" grpId="0" nodeType="withEffect">
                                  <p:stCondLst>
                                    <p:cond delay="2500"/>
                                  </p:stCondLst>
                                  <p:childTnLst>
                                    <p:set>
                                      <p:cBhvr>
                                        <p:cTn id="122" dur="1" fill="hold">
                                          <p:stCondLst>
                                            <p:cond delay="0"/>
                                          </p:stCondLst>
                                        </p:cTn>
                                        <p:tgtEl>
                                          <p:spTgt spid="203"/>
                                        </p:tgtEl>
                                        <p:attrNameLst>
                                          <p:attrName>style.visibility</p:attrName>
                                        </p:attrNameLst>
                                      </p:cBhvr>
                                      <p:to>
                                        <p:strVal val="visible"/>
                                      </p:to>
                                    </p:set>
                                    <p:anim calcmode="lin" valueType="num">
                                      <p:cBhvr additive="base">
                                        <p:cTn id="123" dur="350"/>
                                        <p:tgtEl>
                                          <p:spTgt spid="203"/>
                                        </p:tgtEl>
                                        <p:attrNameLst>
                                          <p:attrName>ppt_y</p:attrName>
                                        </p:attrNameLst>
                                      </p:cBhvr>
                                      <p:tavLst>
                                        <p:tav tm="0">
                                          <p:val>
                                            <p:strVal val="#ppt_y-#ppt_h*1.125000"/>
                                          </p:val>
                                        </p:tav>
                                        <p:tav tm="100000">
                                          <p:val>
                                            <p:strVal val="#ppt_y"/>
                                          </p:val>
                                        </p:tav>
                                      </p:tavLst>
                                    </p:anim>
                                    <p:animEffect transition="in" filter="wipe(down)">
                                      <p:cBhvr>
                                        <p:cTn id="124" dur="350"/>
                                        <p:tgtEl>
                                          <p:spTgt spid="203"/>
                                        </p:tgtEl>
                                      </p:cBhvr>
                                    </p:animEffect>
                                  </p:childTnLst>
                                </p:cTn>
                              </p:par>
                              <p:par>
                                <p:cTn id="125" presetID="23" presetClass="entr" presetSubtype="288" fill="hold" grpId="0" nodeType="withEffect">
                                  <p:stCondLst>
                                    <p:cond delay="2450"/>
                                  </p:stCondLst>
                                  <p:childTnLst>
                                    <p:set>
                                      <p:cBhvr>
                                        <p:cTn id="126" dur="1" fill="hold">
                                          <p:stCondLst>
                                            <p:cond delay="0"/>
                                          </p:stCondLst>
                                        </p:cTn>
                                        <p:tgtEl>
                                          <p:spTgt spid="197"/>
                                        </p:tgtEl>
                                        <p:attrNameLst>
                                          <p:attrName>style.visibility</p:attrName>
                                        </p:attrNameLst>
                                      </p:cBhvr>
                                      <p:to>
                                        <p:strVal val="visible"/>
                                      </p:to>
                                    </p:set>
                                    <p:anim calcmode="lin" valueType="num">
                                      <p:cBhvr>
                                        <p:cTn id="127" dur="250" fill="hold"/>
                                        <p:tgtEl>
                                          <p:spTgt spid="197"/>
                                        </p:tgtEl>
                                        <p:attrNameLst>
                                          <p:attrName>ppt_w</p:attrName>
                                        </p:attrNameLst>
                                      </p:cBhvr>
                                      <p:tavLst>
                                        <p:tav tm="0">
                                          <p:val>
                                            <p:strVal val="4/3*#ppt_w"/>
                                          </p:val>
                                        </p:tav>
                                        <p:tav tm="100000">
                                          <p:val>
                                            <p:strVal val="#ppt_w"/>
                                          </p:val>
                                        </p:tav>
                                      </p:tavLst>
                                    </p:anim>
                                    <p:anim calcmode="lin" valueType="num">
                                      <p:cBhvr>
                                        <p:cTn id="128" dur="250" fill="hold"/>
                                        <p:tgtEl>
                                          <p:spTgt spid="197"/>
                                        </p:tgtEl>
                                        <p:attrNameLst>
                                          <p:attrName>ppt_h</p:attrName>
                                        </p:attrNameLst>
                                      </p:cBhvr>
                                      <p:tavLst>
                                        <p:tav tm="0">
                                          <p:val>
                                            <p:strVal val="4/3*#ppt_h"/>
                                          </p:val>
                                        </p:tav>
                                        <p:tav tm="100000">
                                          <p:val>
                                            <p:strVal val="#ppt_h"/>
                                          </p:val>
                                        </p:tav>
                                      </p:tavLst>
                                    </p:anim>
                                  </p:childTnLst>
                                </p:cTn>
                              </p:par>
                              <p:par>
                                <p:cTn id="129" presetID="12" presetClass="entr" presetSubtype="4" fill="hold" grpId="0" nodeType="withEffect">
                                  <p:stCondLst>
                                    <p:cond delay="2700"/>
                                  </p:stCondLst>
                                  <p:childTnLst>
                                    <p:set>
                                      <p:cBhvr>
                                        <p:cTn id="130" dur="1" fill="hold">
                                          <p:stCondLst>
                                            <p:cond delay="0"/>
                                          </p:stCondLst>
                                        </p:cTn>
                                        <p:tgtEl>
                                          <p:spTgt spid="19"/>
                                        </p:tgtEl>
                                        <p:attrNameLst>
                                          <p:attrName>style.visibility</p:attrName>
                                        </p:attrNameLst>
                                      </p:cBhvr>
                                      <p:to>
                                        <p:strVal val="visible"/>
                                      </p:to>
                                    </p:set>
                                    <p:anim calcmode="lin" valueType="num">
                                      <p:cBhvr additive="base">
                                        <p:cTn id="131" dur="350"/>
                                        <p:tgtEl>
                                          <p:spTgt spid="19"/>
                                        </p:tgtEl>
                                        <p:attrNameLst>
                                          <p:attrName>ppt_y</p:attrName>
                                        </p:attrNameLst>
                                      </p:cBhvr>
                                      <p:tavLst>
                                        <p:tav tm="0">
                                          <p:val>
                                            <p:strVal val="#ppt_y+#ppt_h*1.125000"/>
                                          </p:val>
                                        </p:tav>
                                        <p:tav tm="100000">
                                          <p:val>
                                            <p:strVal val="#ppt_y"/>
                                          </p:val>
                                        </p:tav>
                                      </p:tavLst>
                                    </p:anim>
                                    <p:animEffect transition="in" filter="wipe(up)">
                                      <p:cBhvr>
                                        <p:cTn id="132" dur="350"/>
                                        <p:tgtEl>
                                          <p:spTgt spid="19"/>
                                        </p:tgtEl>
                                      </p:cBhvr>
                                    </p:animEffect>
                                  </p:childTnLst>
                                </p:cTn>
                              </p:par>
                              <p:par>
                                <p:cTn id="133" presetID="12" presetClass="entr" presetSubtype="1" fill="hold" grpId="0" nodeType="withEffect">
                                  <p:stCondLst>
                                    <p:cond delay="2700"/>
                                  </p:stCondLst>
                                  <p:childTnLst>
                                    <p:set>
                                      <p:cBhvr>
                                        <p:cTn id="134" dur="1" fill="hold">
                                          <p:stCondLst>
                                            <p:cond delay="0"/>
                                          </p:stCondLst>
                                        </p:cTn>
                                        <p:tgtEl>
                                          <p:spTgt spid="204"/>
                                        </p:tgtEl>
                                        <p:attrNameLst>
                                          <p:attrName>style.visibility</p:attrName>
                                        </p:attrNameLst>
                                      </p:cBhvr>
                                      <p:to>
                                        <p:strVal val="visible"/>
                                      </p:to>
                                    </p:set>
                                    <p:anim calcmode="lin" valueType="num">
                                      <p:cBhvr additive="base">
                                        <p:cTn id="135" dur="350"/>
                                        <p:tgtEl>
                                          <p:spTgt spid="204"/>
                                        </p:tgtEl>
                                        <p:attrNameLst>
                                          <p:attrName>ppt_y</p:attrName>
                                        </p:attrNameLst>
                                      </p:cBhvr>
                                      <p:tavLst>
                                        <p:tav tm="0">
                                          <p:val>
                                            <p:strVal val="#ppt_y-#ppt_h*1.125000"/>
                                          </p:val>
                                        </p:tav>
                                        <p:tav tm="100000">
                                          <p:val>
                                            <p:strVal val="#ppt_y"/>
                                          </p:val>
                                        </p:tav>
                                      </p:tavLst>
                                    </p:anim>
                                    <p:animEffect transition="in" filter="wipe(down)">
                                      <p:cBhvr>
                                        <p:cTn id="136" dur="350"/>
                                        <p:tgtEl>
                                          <p:spTgt spid="204"/>
                                        </p:tgtEl>
                                      </p:cBhvr>
                                    </p:animEffect>
                                  </p:childTnLst>
                                </p:cTn>
                              </p:par>
                              <p:par>
                                <p:cTn id="137" presetID="23" presetClass="entr" presetSubtype="288" fill="hold" grpId="0" nodeType="withEffect">
                                  <p:stCondLst>
                                    <p:cond delay="2600"/>
                                  </p:stCondLst>
                                  <p:childTnLst>
                                    <p:set>
                                      <p:cBhvr>
                                        <p:cTn id="138" dur="1" fill="hold">
                                          <p:stCondLst>
                                            <p:cond delay="0"/>
                                          </p:stCondLst>
                                        </p:cTn>
                                        <p:tgtEl>
                                          <p:spTgt spid="198"/>
                                        </p:tgtEl>
                                        <p:attrNameLst>
                                          <p:attrName>style.visibility</p:attrName>
                                        </p:attrNameLst>
                                      </p:cBhvr>
                                      <p:to>
                                        <p:strVal val="visible"/>
                                      </p:to>
                                    </p:set>
                                    <p:anim calcmode="lin" valueType="num">
                                      <p:cBhvr>
                                        <p:cTn id="139" dur="250" fill="hold"/>
                                        <p:tgtEl>
                                          <p:spTgt spid="198"/>
                                        </p:tgtEl>
                                        <p:attrNameLst>
                                          <p:attrName>ppt_w</p:attrName>
                                        </p:attrNameLst>
                                      </p:cBhvr>
                                      <p:tavLst>
                                        <p:tav tm="0">
                                          <p:val>
                                            <p:strVal val="4/3*#ppt_w"/>
                                          </p:val>
                                        </p:tav>
                                        <p:tav tm="100000">
                                          <p:val>
                                            <p:strVal val="#ppt_w"/>
                                          </p:val>
                                        </p:tav>
                                      </p:tavLst>
                                    </p:anim>
                                    <p:anim calcmode="lin" valueType="num">
                                      <p:cBhvr>
                                        <p:cTn id="140" dur="250" fill="hold"/>
                                        <p:tgtEl>
                                          <p:spTgt spid="198"/>
                                        </p:tgtEl>
                                        <p:attrNameLst>
                                          <p:attrName>ppt_h</p:attrName>
                                        </p:attrNameLst>
                                      </p:cBhvr>
                                      <p:tavLst>
                                        <p:tav tm="0">
                                          <p:val>
                                            <p:strVal val="4/3*#ppt_h"/>
                                          </p:val>
                                        </p:tav>
                                        <p:tav tm="100000">
                                          <p:val>
                                            <p:strVal val="#ppt_h"/>
                                          </p:val>
                                        </p:tav>
                                      </p:tavLst>
                                    </p:anim>
                                  </p:childTnLst>
                                </p:cTn>
                              </p:par>
                              <p:par>
                                <p:cTn id="141" presetID="12" presetClass="entr" presetSubtype="4" fill="hold" grpId="0" nodeType="withEffect">
                                  <p:stCondLst>
                                    <p:cond delay="2850"/>
                                  </p:stCondLst>
                                  <p:childTnLst>
                                    <p:set>
                                      <p:cBhvr>
                                        <p:cTn id="142" dur="1" fill="hold">
                                          <p:stCondLst>
                                            <p:cond delay="0"/>
                                          </p:stCondLst>
                                        </p:cTn>
                                        <p:tgtEl>
                                          <p:spTgt spid="20"/>
                                        </p:tgtEl>
                                        <p:attrNameLst>
                                          <p:attrName>style.visibility</p:attrName>
                                        </p:attrNameLst>
                                      </p:cBhvr>
                                      <p:to>
                                        <p:strVal val="visible"/>
                                      </p:to>
                                    </p:set>
                                    <p:anim calcmode="lin" valueType="num">
                                      <p:cBhvr additive="base">
                                        <p:cTn id="143" dur="350"/>
                                        <p:tgtEl>
                                          <p:spTgt spid="20"/>
                                        </p:tgtEl>
                                        <p:attrNameLst>
                                          <p:attrName>ppt_y</p:attrName>
                                        </p:attrNameLst>
                                      </p:cBhvr>
                                      <p:tavLst>
                                        <p:tav tm="0">
                                          <p:val>
                                            <p:strVal val="#ppt_y+#ppt_h*1.125000"/>
                                          </p:val>
                                        </p:tav>
                                        <p:tav tm="100000">
                                          <p:val>
                                            <p:strVal val="#ppt_y"/>
                                          </p:val>
                                        </p:tav>
                                      </p:tavLst>
                                    </p:anim>
                                    <p:animEffect transition="in" filter="wipe(up)">
                                      <p:cBhvr>
                                        <p:cTn id="144" dur="350"/>
                                        <p:tgtEl>
                                          <p:spTgt spid="20"/>
                                        </p:tgtEl>
                                      </p:cBhvr>
                                    </p:animEffect>
                                  </p:childTnLst>
                                </p:cTn>
                              </p:par>
                              <p:par>
                                <p:cTn id="145" presetID="12" presetClass="entr" presetSubtype="1" fill="hold" grpId="0" nodeType="withEffect">
                                  <p:stCondLst>
                                    <p:cond delay="2850"/>
                                  </p:stCondLst>
                                  <p:childTnLst>
                                    <p:set>
                                      <p:cBhvr>
                                        <p:cTn id="146" dur="1" fill="hold">
                                          <p:stCondLst>
                                            <p:cond delay="0"/>
                                          </p:stCondLst>
                                        </p:cTn>
                                        <p:tgtEl>
                                          <p:spTgt spid="205"/>
                                        </p:tgtEl>
                                        <p:attrNameLst>
                                          <p:attrName>style.visibility</p:attrName>
                                        </p:attrNameLst>
                                      </p:cBhvr>
                                      <p:to>
                                        <p:strVal val="visible"/>
                                      </p:to>
                                    </p:set>
                                    <p:anim calcmode="lin" valueType="num">
                                      <p:cBhvr additive="base">
                                        <p:cTn id="147" dur="350"/>
                                        <p:tgtEl>
                                          <p:spTgt spid="205"/>
                                        </p:tgtEl>
                                        <p:attrNameLst>
                                          <p:attrName>ppt_y</p:attrName>
                                        </p:attrNameLst>
                                      </p:cBhvr>
                                      <p:tavLst>
                                        <p:tav tm="0">
                                          <p:val>
                                            <p:strVal val="#ppt_y-#ppt_h*1.125000"/>
                                          </p:val>
                                        </p:tav>
                                        <p:tav tm="100000">
                                          <p:val>
                                            <p:strVal val="#ppt_y"/>
                                          </p:val>
                                        </p:tav>
                                      </p:tavLst>
                                    </p:anim>
                                    <p:animEffect transition="in" filter="wipe(down)">
                                      <p:cBhvr>
                                        <p:cTn id="148" dur="35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193" grpId="0" animBg="1"/>
      <p:bldP spid="195" grpId="0" animBg="1"/>
      <p:bldP spid="196" grpId="0" animBg="1"/>
      <p:bldP spid="197" grpId="0" animBg="1"/>
      <p:bldP spid="198" grpId="0" animBg="1"/>
      <p:bldP spid="199" grpId="0"/>
      <p:bldP spid="200" grpId="0"/>
      <p:bldP spid="203" grpId="0"/>
      <p:bldP spid="204" grpId="0"/>
      <p:bldP spid="20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539750" y="2419350"/>
            <a:ext cx="1503363" cy="1295400"/>
            <a:chOff x="539383" y="2419739"/>
            <a:chExt cx="1503363" cy="1295401"/>
          </a:xfrm>
        </p:grpSpPr>
        <p:grpSp>
          <p:nvGrpSpPr>
            <p:cNvPr id="43103" name="组合 119"/>
            <p:cNvGrpSpPr/>
            <p:nvPr/>
          </p:nvGrpSpPr>
          <p:grpSpPr bwMode="auto">
            <a:xfrm>
              <a:off x="539383" y="2419739"/>
              <a:ext cx="1503363" cy="1295401"/>
              <a:chOff x="698500" y="2182813"/>
              <a:chExt cx="1503363" cy="1295401"/>
            </a:xfrm>
          </p:grpSpPr>
          <p:sp>
            <p:nvSpPr>
              <p:cNvPr id="87" name="六边形 86"/>
              <p:cNvSpPr/>
              <p:nvPr/>
            </p:nvSpPr>
            <p:spPr bwMode="auto">
              <a:xfrm>
                <a:off x="698500" y="2182813"/>
                <a:ext cx="1503363" cy="1295401"/>
              </a:xfrm>
              <a:prstGeom prst="hexagon">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18" name="六边形 117"/>
              <p:cNvSpPr/>
              <p:nvPr/>
            </p:nvSpPr>
            <p:spPr bwMode="auto">
              <a:xfrm>
                <a:off x="701675" y="2827338"/>
                <a:ext cx="1500188" cy="650876"/>
              </a:xfrm>
              <a:custGeom>
                <a:avLst/>
                <a:gdLst/>
                <a:ahLst/>
                <a:cxnLst/>
                <a:rect l="l" t="t" r="r" b="b"/>
                <a:pathLst>
                  <a:path w="1500939" h="650331">
                    <a:moveTo>
                      <a:pt x="1316" y="0"/>
                    </a:moveTo>
                    <a:cubicBezTo>
                      <a:pt x="175672" y="115459"/>
                      <a:pt x="449577" y="188195"/>
                      <a:pt x="757262" y="188195"/>
                    </a:cubicBezTo>
                    <a:cubicBezTo>
                      <a:pt x="1057921" y="188195"/>
                      <a:pt x="1326324" y="118743"/>
                      <a:pt x="1500939" y="7479"/>
                    </a:cubicBezTo>
                    <a:lnTo>
                      <a:pt x="1179513" y="650331"/>
                    </a:lnTo>
                    <a:lnTo>
                      <a:pt x="323850" y="650331"/>
                    </a:lnTo>
                    <a:lnTo>
                      <a:pt x="0" y="2631"/>
                    </a:lnTo>
                    <a:close/>
                  </a:path>
                </a:pathLst>
              </a:custGeom>
              <a:gradFill flip="none" rotWithShape="1">
                <a:gsLst>
                  <a:gs pos="59000">
                    <a:schemeClr val="bg1">
                      <a:alpha val="20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13" name="六边形 112"/>
              <p:cNvSpPr/>
              <p:nvPr/>
            </p:nvSpPr>
            <p:spPr bwMode="auto">
              <a:xfrm>
                <a:off x="810882" y="2279650"/>
                <a:ext cx="1278598" cy="1101726"/>
              </a:xfrm>
              <a:prstGeom prst="hexagon">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3110" name="矩形 111"/>
              <p:cNvSpPr>
                <a:spLocks noChangeArrowheads="1"/>
              </p:cNvSpPr>
              <p:nvPr/>
            </p:nvSpPr>
            <p:spPr bwMode="auto">
              <a:xfrm>
                <a:off x="882520" y="2525537"/>
                <a:ext cx="1241686"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0D0D0D"/>
                    </a:solidFill>
                    <a:latin typeface="微软雅黑" panose="020B0503020204020204" pitchFamily="34" charset="-122"/>
                    <a:ea typeface="微软雅黑" panose="020B0503020204020204" pitchFamily="34" charset="-122"/>
                  </a:rPr>
                  <a:t>插入标题</a:t>
                </a:r>
                <a:endParaRPr lang="en-US" altLang="zh-CN" sz="1600">
                  <a:solidFill>
                    <a:srgbClr val="0D0D0D"/>
                  </a:solidFill>
                  <a:latin typeface="微软雅黑" panose="020B0503020204020204" pitchFamily="34" charset="-122"/>
                  <a:ea typeface="微软雅黑" panose="020B0503020204020204" pitchFamily="34" charset="-122"/>
                </a:endParaRPr>
              </a:p>
              <a:p>
                <a:pPr eaLnBrk="1" hangingPunct="1"/>
                <a:r>
                  <a:rPr lang="en-US" altLang="zh-CN" sz="1000">
                    <a:solidFill>
                      <a:srgbClr val="0D0D0D"/>
                    </a:solidFill>
                    <a:latin typeface="微软雅黑" panose="020B0503020204020204" pitchFamily="34" charset="-122"/>
                    <a:ea typeface="微软雅黑" panose="020B0503020204020204" pitchFamily="34" charset="-122"/>
                  </a:rPr>
                  <a:t>Click to add title</a:t>
                </a:r>
                <a:r>
                  <a:rPr lang="zh-CN" altLang="en-US" sz="1000">
                    <a:solidFill>
                      <a:srgbClr val="0D0D0D"/>
                    </a:solidFill>
                    <a:latin typeface="微软雅黑" panose="020B0503020204020204" pitchFamily="34" charset="-122"/>
                    <a:ea typeface="微软雅黑" panose="020B0503020204020204" pitchFamily="34" charset="-122"/>
                  </a:rPr>
                  <a:t> </a:t>
                </a:r>
                <a:endParaRPr lang="en-US" altLang="ko-KR" sz="1000">
                  <a:solidFill>
                    <a:srgbClr val="0D0D0D"/>
                  </a:solidFill>
                  <a:latin typeface="Arial" panose="020B0604020202020204" pitchFamily="34" charset="0"/>
                  <a:ea typeface="Malgun Gothic" panose="020B0503020000020004" pitchFamily="34" charset="-127"/>
                </a:endParaRPr>
              </a:p>
            </p:txBody>
          </p:sp>
        </p:grpSp>
        <p:grpSp>
          <p:nvGrpSpPr>
            <p:cNvPr id="108" name="组合 38"/>
            <p:cNvGrpSpPr/>
            <p:nvPr/>
          </p:nvGrpSpPr>
          <p:grpSpPr bwMode="auto">
            <a:xfrm>
              <a:off x="1154462" y="3312967"/>
              <a:ext cx="206375" cy="236538"/>
              <a:chOff x="1874734" y="2364159"/>
              <a:chExt cx="206415" cy="236338"/>
            </a:xfrm>
            <a:solidFill>
              <a:schemeClr val="bg1">
                <a:lumMod val="65000"/>
              </a:schemeClr>
            </a:solidFill>
          </p:grpSpPr>
          <p:sp>
            <p:nvSpPr>
              <p:cNvPr id="109" name="Freeform 40"/>
              <p:cNvSpPr/>
              <p:nvPr/>
            </p:nvSpPr>
            <p:spPr bwMode="auto">
              <a:xfrm>
                <a:off x="2017637" y="2367331"/>
                <a:ext cx="63512" cy="233166"/>
              </a:xfrm>
              <a:custGeom>
                <a:avLst/>
                <a:gdLst>
                  <a:gd name="T0" fmla="*/ 2147483646 w 17"/>
                  <a:gd name="T1" fmla="*/ 0 h 62"/>
                  <a:gd name="T2" fmla="*/ 2147483646 w 17"/>
                  <a:gd name="T3" fmla="*/ 0 h 62"/>
                  <a:gd name="T4" fmla="*/ 2147483646 w 17"/>
                  <a:gd name="T5" fmla="*/ 2147483646 h 62"/>
                  <a:gd name="T6" fmla="*/ 2147483646 w 17"/>
                  <a:gd name="T7" fmla="*/ 2147483646 h 62"/>
                  <a:gd name="T8" fmla="*/ 2147483646 w 17"/>
                  <a:gd name="T9" fmla="*/ 2147483646 h 62"/>
                  <a:gd name="T10" fmla="*/ 2147483646 w 17"/>
                  <a:gd name="T11" fmla="*/ 0 h 62"/>
                  <a:gd name="T12" fmla="*/ 2147483646 w 17"/>
                  <a:gd name="T13" fmla="*/ 0 h 62"/>
                  <a:gd name="T14" fmla="*/ 2147483646 w 17"/>
                  <a:gd name="T15" fmla="*/ 2147483646 h 62"/>
                  <a:gd name="T16" fmla="*/ 2147483646 w 17"/>
                  <a:gd name="T17" fmla="*/ 2147483646 h 62"/>
                  <a:gd name="T18" fmla="*/ 2147483646 w 17"/>
                  <a:gd name="T19" fmla="*/ 2147483646 h 62"/>
                  <a:gd name="T20" fmla="*/ 2147483646 w 17"/>
                  <a:gd name="T21" fmla="*/ 0 h 62"/>
                  <a:gd name="T22" fmla="*/ 2147483646 w 17"/>
                  <a:gd name="T23" fmla="*/ 0 h 62"/>
                  <a:gd name="T24" fmla="*/ 0 w 17"/>
                  <a:gd name="T25" fmla="*/ 2147483646 h 62"/>
                  <a:gd name="T26" fmla="*/ 0 w 17"/>
                  <a:gd name="T27" fmla="*/ 2147483646 h 62"/>
                  <a:gd name="T28" fmla="*/ 2147483646 w 17"/>
                  <a:gd name="T29" fmla="*/ 2147483646 h 62"/>
                  <a:gd name="T30" fmla="*/ 2147483646 w 17"/>
                  <a:gd name="T31" fmla="*/ 2147483646 h 62"/>
                  <a:gd name="T32" fmla="*/ 2147483646 w 17"/>
                  <a:gd name="T33" fmla="*/ 2147483646 h 62"/>
                  <a:gd name="T34" fmla="*/ 2147483646 w 17"/>
                  <a:gd name="T35" fmla="*/ 2147483646 h 62"/>
                  <a:gd name="T36" fmla="*/ 2147483646 w 17"/>
                  <a:gd name="T37" fmla="*/ 2147483646 h 62"/>
                  <a:gd name="T38" fmla="*/ 2147483646 w 17"/>
                  <a:gd name="T39" fmla="*/ 2147483646 h 62"/>
                  <a:gd name="T40" fmla="*/ 2147483646 w 17"/>
                  <a:gd name="T41" fmla="*/ 2147483646 h 62"/>
                  <a:gd name="T42" fmla="*/ 2147483646 w 17"/>
                  <a:gd name="T43" fmla="*/ 2147483646 h 62"/>
                  <a:gd name="T44" fmla="*/ 2147483646 w 17"/>
                  <a:gd name="T45" fmla="*/ 2147483646 h 62"/>
                  <a:gd name="T46" fmla="*/ 2147483646 w 17"/>
                  <a:gd name="T47" fmla="*/ 2147483646 h 62"/>
                  <a:gd name="T48" fmla="*/ 2147483646 w 17"/>
                  <a:gd name="T49" fmla="*/ 2147483646 h 62"/>
                  <a:gd name="T50" fmla="*/ 2147483646 w 17"/>
                  <a:gd name="T51" fmla="*/ 2147483646 h 62"/>
                  <a:gd name="T52" fmla="*/ 2147483646 w 17"/>
                  <a:gd name="T53" fmla="*/ 2147483646 h 62"/>
                  <a:gd name="T54" fmla="*/ 2147483646 w 17"/>
                  <a:gd name="T55" fmla="*/ 0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 h="62">
                    <a:moveTo>
                      <a:pt x="14" y="0"/>
                    </a:moveTo>
                    <a:cubicBezTo>
                      <a:pt x="14" y="0"/>
                      <a:pt x="14" y="0"/>
                      <a:pt x="14" y="0"/>
                    </a:cubicBezTo>
                    <a:cubicBezTo>
                      <a:pt x="14" y="16"/>
                      <a:pt x="14" y="16"/>
                      <a:pt x="14" y="16"/>
                    </a:cubicBezTo>
                    <a:cubicBezTo>
                      <a:pt x="14" y="16"/>
                      <a:pt x="13" y="17"/>
                      <a:pt x="12" y="17"/>
                    </a:cubicBezTo>
                    <a:cubicBezTo>
                      <a:pt x="11" y="17"/>
                      <a:pt x="10" y="16"/>
                      <a:pt x="10" y="16"/>
                    </a:cubicBezTo>
                    <a:cubicBezTo>
                      <a:pt x="10" y="0"/>
                      <a:pt x="10" y="0"/>
                      <a:pt x="10" y="0"/>
                    </a:cubicBezTo>
                    <a:cubicBezTo>
                      <a:pt x="7" y="0"/>
                      <a:pt x="7" y="0"/>
                      <a:pt x="7" y="0"/>
                    </a:cubicBezTo>
                    <a:cubicBezTo>
                      <a:pt x="7" y="16"/>
                      <a:pt x="7" y="16"/>
                      <a:pt x="7" y="16"/>
                    </a:cubicBezTo>
                    <a:cubicBezTo>
                      <a:pt x="7" y="16"/>
                      <a:pt x="6" y="17"/>
                      <a:pt x="5" y="17"/>
                    </a:cubicBezTo>
                    <a:cubicBezTo>
                      <a:pt x="4" y="17"/>
                      <a:pt x="3" y="16"/>
                      <a:pt x="3" y="16"/>
                    </a:cubicBezTo>
                    <a:cubicBezTo>
                      <a:pt x="3" y="0"/>
                      <a:pt x="3" y="0"/>
                      <a:pt x="3" y="0"/>
                    </a:cubicBezTo>
                    <a:cubicBezTo>
                      <a:pt x="3" y="0"/>
                      <a:pt x="3" y="0"/>
                      <a:pt x="3" y="0"/>
                    </a:cubicBezTo>
                    <a:cubicBezTo>
                      <a:pt x="1" y="0"/>
                      <a:pt x="0" y="1"/>
                      <a:pt x="0" y="2"/>
                    </a:cubicBezTo>
                    <a:cubicBezTo>
                      <a:pt x="0" y="19"/>
                      <a:pt x="0" y="19"/>
                      <a:pt x="0" y="19"/>
                    </a:cubicBezTo>
                    <a:cubicBezTo>
                      <a:pt x="0" y="21"/>
                      <a:pt x="1" y="22"/>
                      <a:pt x="3" y="22"/>
                    </a:cubicBezTo>
                    <a:cubicBezTo>
                      <a:pt x="6" y="22"/>
                      <a:pt x="6" y="22"/>
                      <a:pt x="6" y="22"/>
                    </a:cubicBezTo>
                    <a:cubicBezTo>
                      <a:pt x="6" y="28"/>
                      <a:pt x="6" y="28"/>
                      <a:pt x="6" y="28"/>
                    </a:cubicBezTo>
                    <a:cubicBezTo>
                      <a:pt x="5" y="29"/>
                      <a:pt x="4" y="30"/>
                      <a:pt x="4" y="31"/>
                    </a:cubicBezTo>
                    <a:cubicBezTo>
                      <a:pt x="4" y="58"/>
                      <a:pt x="4" y="58"/>
                      <a:pt x="4" y="58"/>
                    </a:cubicBezTo>
                    <a:cubicBezTo>
                      <a:pt x="4" y="60"/>
                      <a:pt x="6" y="62"/>
                      <a:pt x="9" y="62"/>
                    </a:cubicBezTo>
                    <a:cubicBezTo>
                      <a:pt x="11" y="62"/>
                      <a:pt x="13" y="60"/>
                      <a:pt x="13" y="58"/>
                    </a:cubicBezTo>
                    <a:cubicBezTo>
                      <a:pt x="13" y="31"/>
                      <a:pt x="13" y="31"/>
                      <a:pt x="13" y="31"/>
                    </a:cubicBezTo>
                    <a:cubicBezTo>
                      <a:pt x="13" y="30"/>
                      <a:pt x="12" y="29"/>
                      <a:pt x="11" y="28"/>
                    </a:cubicBezTo>
                    <a:cubicBezTo>
                      <a:pt x="11" y="22"/>
                      <a:pt x="11" y="22"/>
                      <a:pt x="11" y="22"/>
                    </a:cubicBezTo>
                    <a:cubicBezTo>
                      <a:pt x="14" y="22"/>
                      <a:pt x="14" y="22"/>
                      <a:pt x="14" y="22"/>
                    </a:cubicBezTo>
                    <a:cubicBezTo>
                      <a:pt x="16" y="22"/>
                      <a:pt x="17" y="21"/>
                      <a:pt x="17" y="19"/>
                    </a:cubicBezTo>
                    <a:cubicBezTo>
                      <a:pt x="17" y="2"/>
                      <a:pt x="17" y="2"/>
                      <a:pt x="17" y="2"/>
                    </a:cubicBezTo>
                    <a:cubicBezTo>
                      <a:pt x="17" y="1"/>
                      <a:pt x="16" y="0"/>
                      <a:pt x="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10" name="Freeform 41"/>
              <p:cNvSpPr/>
              <p:nvPr/>
            </p:nvSpPr>
            <p:spPr bwMode="auto">
              <a:xfrm>
                <a:off x="1874734" y="2364159"/>
                <a:ext cx="57161" cy="236338"/>
              </a:xfrm>
              <a:custGeom>
                <a:avLst/>
                <a:gdLst>
                  <a:gd name="T0" fmla="*/ 2147483646 w 15"/>
                  <a:gd name="T1" fmla="*/ 0 h 63"/>
                  <a:gd name="T2" fmla="*/ 0 w 15"/>
                  <a:gd name="T3" fmla="*/ 2147483646 h 63"/>
                  <a:gd name="T4" fmla="*/ 2147483646 w 15"/>
                  <a:gd name="T5" fmla="*/ 2147483646 h 63"/>
                  <a:gd name="T6" fmla="*/ 2147483646 w 15"/>
                  <a:gd name="T7" fmla="*/ 2147483646 h 63"/>
                  <a:gd name="T8" fmla="*/ 2147483646 w 15"/>
                  <a:gd name="T9" fmla="*/ 2147483646 h 63"/>
                  <a:gd name="T10" fmla="*/ 2147483646 w 15"/>
                  <a:gd name="T11" fmla="*/ 2147483646 h 63"/>
                  <a:gd name="T12" fmla="*/ 2147483646 w 15"/>
                  <a:gd name="T13" fmla="*/ 2147483646 h 63"/>
                  <a:gd name="T14" fmla="*/ 2147483646 w 15"/>
                  <a:gd name="T15" fmla="*/ 2147483646 h 63"/>
                  <a:gd name="T16" fmla="*/ 2147483646 w 15"/>
                  <a:gd name="T17" fmla="*/ 2147483646 h 63"/>
                  <a:gd name="T18" fmla="*/ 2147483646 w 15"/>
                  <a:gd name="T19" fmla="*/ 2147483646 h 63"/>
                  <a:gd name="T20" fmla="*/ 2147483646 w 15"/>
                  <a:gd name="T21" fmla="*/ 2147483646 h 63"/>
                  <a:gd name="T22" fmla="*/ 2147483646 w 15"/>
                  <a:gd name="T23" fmla="*/ 2147483646 h 63"/>
                  <a:gd name="T24" fmla="*/ 2147483646 w 15"/>
                  <a:gd name="T25" fmla="*/ 0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 h="63">
                    <a:moveTo>
                      <a:pt x="7" y="0"/>
                    </a:moveTo>
                    <a:cubicBezTo>
                      <a:pt x="3" y="0"/>
                      <a:pt x="0" y="5"/>
                      <a:pt x="0" y="11"/>
                    </a:cubicBezTo>
                    <a:cubicBezTo>
                      <a:pt x="0" y="16"/>
                      <a:pt x="2" y="20"/>
                      <a:pt x="5" y="22"/>
                    </a:cubicBezTo>
                    <a:cubicBezTo>
                      <a:pt x="5" y="29"/>
                      <a:pt x="5" y="29"/>
                      <a:pt x="5" y="29"/>
                    </a:cubicBezTo>
                    <a:cubicBezTo>
                      <a:pt x="4" y="30"/>
                      <a:pt x="3" y="31"/>
                      <a:pt x="3" y="32"/>
                    </a:cubicBezTo>
                    <a:cubicBezTo>
                      <a:pt x="3" y="59"/>
                      <a:pt x="3" y="59"/>
                      <a:pt x="3" y="59"/>
                    </a:cubicBezTo>
                    <a:cubicBezTo>
                      <a:pt x="3" y="61"/>
                      <a:pt x="5" y="63"/>
                      <a:pt x="7" y="63"/>
                    </a:cubicBezTo>
                    <a:cubicBezTo>
                      <a:pt x="9" y="63"/>
                      <a:pt x="11" y="61"/>
                      <a:pt x="11" y="59"/>
                    </a:cubicBezTo>
                    <a:cubicBezTo>
                      <a:pt x="11" y="32"/>
                      <a:pt x="11" y="32"/>
                      <a:pt x="11" y="32"/>
                    </a:cubicBezTo>
                    <a:cubicBezTo>
                      <a:pt x="11" y="31"/>
                      <a:pt x="11" y="30"/>
                      <a:pt x="10" y="29"/>
                    </a:cubicBezTo>
                    <a:cubicBezTo>
                      <a:pt x="10" y="22"/>
                      <a:pt x="10" y="22"/>
                      <a:pt x="10" y="22"/>
                    </a:cubicBezTo>
                    <a:cubicBezTo>
                      <a:pt x="13" y="20"/>
                      <a:pt x="15" y="16"/>
                      <a:pt x="15" y="11"/>
                    </a:cubicBezTo>
                    <a:cubicBezTo>
                      <a:pt x="15" y="5"/>
                      <a:pt x="11" y="0"/>
                      <a:pt x="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11" name="Freeform 42"/>
              <p:cNvSpPr/>
              <p:nvPr/>
            </p:nvSpPr>
            <p:spPr bwMode="auto">
              <a:xfrm>
                <a:off x="1954124" y="2364159"/>
                <a:ext cx="44459" cy="236338"/>
              </a:xfrm>
              <a:custGeom>
                <a:avLst/>
                <a:gdLst>
                  <a:gd name="T0" fmla="*/ 2147483646 w 12"/>
                  <a:gd name="T1" fmla="*/ 2147483646 h 63"/>
                  <a:gd name="T2" fmla="*/ 2147483646 w 12"/>
                  <a:gd name="T3" fmla="*/ 2147483646 h 63"/>
                  <a:gd name="T4" fmla="*/ 2147483646 w 12"/>
                  <a:gd name="T5" fmla="*/ 2147483646 h 63"/>
                  <a:gd name="T6" fmla="*/ 2147483646 w 12"/>
                  <a:gd name="T7" fmla="*/ 0 h 63"/>
                  <a:gd name="T8" fmla="*/ 2147483646 w 12"/>
                  <a:gd name="T9" fmla="*/ 0 h 63"/>
                  <a:gd name="T10" fmla="*/ 0 w 12"/>
                  <a:gd name="T11" fmla="*/ 2147483646 h 63"/>
                  <a:gd name="T12" fmla="*/ 2147483646 w 12"/>
                  <a:gd name="T13" fmla="*/ 2147483646 h 63"/>
                  <a:gd name="T14" fmla="*/ 2147483646 w 12"/>
                  <a:gd name="T15" fmla="*/ 2147483646 h 63"/>
                  <a:gd name="T16" fmla="*/ 2147483646 w 12"/>
                  <a:gd name="T17" fmla="*/ 2147483646 h 63"/>
                  <a:gd name="T18" fmla="*/ 2147483646 w 12"/>
                  <a:gd name="T19" fmla="*/ 2147483646 h 63"/>
                  <a:gd name="T20" fmla="*/ 2147483646 w 12"/>
                  <a:gd name="T21" fmla="*/ 2147483646 h 63"/>
                  <a:gd name="T22" fmla="*/ 2147483646 w 12"/>
                  <a:gd name="T23" fmla="*/ 2147483646 h 63"/>
                  <a:gd name="T24" fmla="*/ 2147483646 w 12"/>
                  <a:gd name="T25" fmla="*/ 2147483646 h 63"/>
                  <a:gd name="T26" fmla="*/ 2147483646 w 12"/>
                  <a:gd name="T27" fmla="*/ 2147483646 h 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 h="63">
                    <a:moveTo>
                      <a:pt x="10" y="29"/>
                    </a:moveTo>
                    <a:cubicBezTo>
                      <a:pt x="10" y="22"/>
                      <a:pt x="10" y="22"/>
                      <a:pt x="10" y="22"/>
                    </a:cubicBezTo>
                    <a:cubicBezTo>
                      <a:pt x="10" y="19"/>
                      <a:pt x="10" y="19"/>
                      <a:pt x="10" y="19"/>
                    </a:cubicBezTo>
                    <a:cubicBezTo>
                      <a:pt x="10" y="0"/>
                      <a:pt x="10" y="0"/>
                      <a:pt x="10" y="0"/>
                    </a:cubicBezTo>
                    <a:cubicBezTo>
                      <a:pt x="9" y="0"/>
                      <a:pt x="9" y="0"/>
                      <a:pt x="8" y="0"/>
                    </a:cubicBezTo>
                    <a:cubicBezTo>
                      <a:pt x="4" y="0"/>
                      <a:pt x="0" y="5"/>
                      <a:pt x="0" y="11"/>
                    </a:cubicBezTo>
                    <a:cubicBezTo>
                      <a:pt x="0" y="16"/>
                      <a:pt x="2" y="20"/>
                      <a:pt x="5" y="22"/>
                    </a:cubicBezTo>
                    <a:cubicBezTo>
                      <a:pt x="5" y="29"/>
                      <a:pt x="5" y="29"/>
                      <a:pt x="5" y="29"/>
                    </a:cubicBezTo>
                    <a:cubicBezTo>
                      <a:pt x="4" y="30"/>
                      <a:pt x="3" y="31"/>
                      <a:pt x="3" y="32"/>
                    </a:cubicBezTo>
                    <a:cubicBezTo>
                      <a:pt x="3" y="59"/>
                      <a:pt x="3" y="59"/>
                      <a:pt x="3" y="59"/>
                    </a:cubicBezTo>
                    <a:cubicBezTo>
                      <a:pt x="3" y="61"/>
                      <a:pt x="5" y="63"/>
                      <a:pt x="7" y="63"/>
                    </a:cubicBezTo>
                    <a:cubicBezTo>
                      <a:pt x="10" y="63"/>
                      <a:pt x="12" y="61"/>
                      <a:pt x="12" y="59"/>
                    </a:cubicBezTo>
                    <a:cubicBezTo>
                      <a:pt x="12" y="32"/>
                      <a:pt x="12" y="32"/>
                      <a:pt x="12" y="32"/>
                    </a:cubicBezTo>
                    <a:cubicBezTo>
                      <a:pt x="12" y="31"/>
                      <a:pt x="11" y="30"/>
                      <a:pt x="10" y="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grpSp>
        <p:nvGrpSpPr>
          <p:cNvPr id="3" name="组合 2"/>
          <p:cNvGrpSpPr/>
          <p:nvPr/>
        </p:nvGrpSpPr>
        <p:grpSpPr bwMode="auto">
          <a:xfrm>
            <a:off x="1773238" y="1749425"/>
            <a:ext cx="1503362" cy="1295400"/>
            <a:chOff x="1773188" y="1749524"/>
            <a:chExt cx="1503363" cy="1295401"/>
          </a:xfrm>
        </p:grpSpPr>
        <p:grpSp>
          <p:nvGrpSpPr>
            <p:cNvPr id="43087" name="组合 120"/>
            <p:cNvGrpSpPr/>
            <p:nvPr/>
          </p:nvGrpSpPr>
          <p:grpSpPr bwMode="auto">
            <a:xfrm>
              <a:off x="1773188" y="1749524"/>
              <a:ext cx="1503363" cy="1295401"/>
              <a:chOff x="698500" y="2182813"/>
              <a:chExt cx="1503363" cy="1295401"/>
            </a:xfrm>
          </p:grpSpPr>
          <p:sp>
            <p:nvSpPr>
              <p:cNvPr id="122" name="六边形 121"/>
              <p:cNvSpPr/>
              <p:nvPr/>
            </p:nvSpPr>
            <p:spPr bwMode="auto">
              <a:xfrm>
                <a:off x="698500" y="2182813"/>
                <a:ext cx="1503363" cy="1295401"/>
              </a:xfrm>
              <a:prstGeom prst="hexagon">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23" name="六边形 117"/>
              <p:cNvSpPr/>
              <p:nvPr/>
            </p:nvSpPr>
            <p:spPr bwMode="auto">
              <a:xfrm>
                <a:off x="701675" y="2827338"/>
                <a:ext cx="1500188" cy="650876"/>
              </a:xfrm>
              <a:custGeom>
                <a:avLst/>
                <a:gdLst/>
                <a:ahLst/>
                <a:cxnLst/>
                <a:rect l="l" t="t" r="r" b="b"/>
                <a:pathLst>
                  <a:path w="1500939" h="650331">
                    <a:moveTo>
                      <a:pt x="1316" y="0"/>
                    </a:moveTo>
                    <a:cubicBezTo>
                      <a:pt x="175672" y="115459"/>
                      <a:pt x="449577" y="188195"/>
                      <a:pt x="757262" y="188195"/>
                    </a:cubicBezTo>
                    <a:cubicBezTo>
                      <a:pt x="1057921" y="188195"/>
                      <a:pt x="1326324" y="118743"/>
                      <a:pt x="1500939" y="7479"/>
                    </a:cubicBezTo>
                    <a:lnTo>
                      <a:pt x="1179513" y="650331"/>
                    </a:lnTo>
                    <a:lnTo>
                      <a:pt x="323850" y="650331"/>
                    </a:lnTo>
                    <a:lnTo>
                      <a:pt x="0" y="2631"/>
                    </a:lnTo>
                    <a:close/>
                  </a:path>
                </a:pathLst>
              </a:custGeom>
              <a:gradFill flip="none" rotWithShape="1">
                <a:gsLst>
                  <a:gs pos="59000">
                    <a:schemeClr val="bg1">
                      <a:alpha val="20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24" name="六边形 123"/>
              <p:cNvSpPr/>
              <p:nvPr/>
            </p:nvSpPr>
            <p:spPr bwMode="auto">
              <a:xfrm>
                <a:off x="810882" y="2279650"/>
                <a:ext cx="1278598" cy="1101726"/>
              </a:xfrm>
              <a:prstGeom prst="hexagon">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3102" name="矩形 124"/>
              <p:cNvSpPr>
                <a:spLocks noChangeArrowheads="1"/>
              </p:cNvSpPr>
              <p:nvPr/>
            </p:nvSpPr>
            <p:spPr bwMode="auto">
              <a:xfrm>
                <a:off x="882520" y="2525537"/>
                <a:ext cx="1241686"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0D0D0D"/>
                    </a:solidFill>
                    <a:latin typeface="微软雅黑" panose="020B0503020204020204" pitchFamily="34" charset="-122"/>
                    <a:ea typeface="微软雅黑" panose="020B0503020204020204" pitchFamily="34" charset="-122"/>
                  </a:rPr>
                  <a:t>插入标题</a:t>
                </a:r>
                <a:endParaRPr lang="en-US" altLang="zh-CN" sz="1600">
                  <a:solidFill>
                    <a:srgbClr val="0D0D0D"/>
                  </a:solidFill>
                  <a:latin typeface="微软雅黑" panose="020B0503020204020204" pitchFamily="34" charset="-122"/>
                  <a:ea typeface="微软雅黑" panose="020B0503020204020204" pitchFamily="34" charset="-122"/>
                </a:endParaRPr>
              </a:p>
              <a:p>
                <a:pPr eaLnBrk="1" hangingPunct="1"/>
                <a:r>
                  <a:rPr lang="en-US" altLang="zh-CN" sz="1000">
                    <a:solidFill>
                      <a:srgbClr val="0D0D0D"/>
                    </a:solidFill>
                    <a:latin typeface="微软雅黑" panose="020B0503020204020204" pitchFamily="34" charset="-122"/>
                    <a:ea typeface="微软雅黑" panose="020B0503020204020204" pitchFamily="34" charset="-122"/>
                  </a:rPr>
                  <a:t>Click to add title</a:t>
                </a:r>
                <a:r>
                  <a:rPr lang="zh-CN" altLang="en-US" sz="1000">
                    <a:solidFill>
                      <a:srgbClr val="0D0D0D"/>
                    </a:solidFill>
                    <a:latin typeface="微软雅黑" panose="020B0503020204020204" pitchFamily="34" charset="-122"/>
                    <a:ea typeface="微软雅黑" panose="020B0503020204020204" pitchFamily="34" charset="-122"/>
                  </a:rPr>
                  <a:t> </a:t>
                </a:r>
                <a:endParaRPr lang="en-US" altLang="ko-KR" sz="1000">
                  <a:solidFill>
                    <a:srgbClr val="0D0D0D"/>
                  </a:solidFill>
                  <a:latin typeface="Arial" panose="020B0604020202020204" pitchFamily="34" charset="0"/>
                  <a:ea typeface="Malgun Gothic" panose="020B0503020000020004" pitchFamily="34" charset="-127"/>
                </a:endParaRPr>
              </a:p>
            </p:txBody>
          </p:sp>
        </p:grpSp>
        <p:grpSp>
          <p:nvGrpSpPr>
            <p:cNvPr id="43088" name="组合 60"/>
            <p:cNvGrpSpPr/>
            <p:nvPr/>
          </p:nvGrpSpPr>
          <p:grpSpPr bwMode="auto">
            <a:xfrm>
              <a:off x="2411069" y="2649355"/>
              <a:ext cx="239666" cy="226215"/>
              <a:chOff x="1901825" y="3079750"/>
              <a:chExt cx="239713" cy="225425"/>
            </a:xfrm>
          </p:grpSpPr>
          <p:sp>
            <p:nvSpPr>
              <p:cNvPr id="69" name="Freeform 60"/>
              <p:cNvSpPr/>
              <p:nvPr/>
            </p:nvSpPr>
            <p:spPr bwMode="auto">
              <a:xfrm>
                <a:off x="1971983" y="3269867"/>
                <a:ext cx="101620" cy="34803"/>
              </a:xfrm>
              <a:custGeom>
                <a:avLst/>
                <a:gdLst>
                  <a:gd name="T0" fmla="*/ 2147483646 w 27"/>
                  <a:gd name="T1" fmla="*/ 2147483646 h 9"/>
                  <a:gd name="T2" fmla="*/ 2147483646 w 27"/>
                  <a:gd name="T3" fmla="*/ 2147483646 h 9"/>
                  <a:gd name="T4" fmla="*/ 2147483646 w 27"/>
                  <a:gd name="T5" fmla="*/ 2147483646 h 9"/>
                  <a:gd name="T6" fmla="*/ 2147483646 w 27"/>
                  <a:gd name="T7" fmla="*/ 0 h 9"/>
                  <a:gd name="T8" fmla="*/ 2147483646 w 27"/>
                  <a:gd name="T9" fmla="*/ 0 h 9"/>
                  <a:gd name="T10" fmla="*/ 2147483646 w 27"/>
                  <a:gd name="T11" fmla="*/ 2147483646 h 9"/>
                  <a:gd name="T12" fmla="*/ 2147483646 w 27"/>
                  <a:gd name="T13" fmla="*/ 2147483646 h 9"/>
                  <a:gd name="T14" fmla="*/ 0 w 27"/>
                  <a:gd name="T15" fmla="*/ 2147483646 h 9"/>
                  <a:gd name="T16" fmla="*/ 0 w 27"/>
                  <a:gd name="T17" fmla="*/ 2147483646 h 9"/>
                  <a:gd name="T18" fmla="*/ 2147483646 w 27"/>
                  <a:gd name="T19" fmla="*/ 2147483646 h 9"/>
                  <a:gd name="T20" fmla="*/ 2147483646 w 27"/>
                  <a:gd name="T21" fmla="*/ 2147483646 h 9"/>
                  <a:gd name="T22" fmla="*/ 2147483646 w 27"/>
                  <a:gd name="T23" fmla="*/ 2147483646 h 9"/>
                  <a:gd name="T24" fmla="*/ 2147483646 w 27"/>
                  <a:gd name="T25" fmla="*/ 2147483646 h 9"/>
                  <a:gd name="T26" fmla="*/ 2147483646 w 27"/>
                  <a:gd name="T27" fmla="*/ 2147483646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7" h="9">
                    <a:moveTo>
                      <a:pt x="27" y="9"/>
                    </a:moveTo>
                    <a:cubicBezTo>
                      <a:pt x="27" y="9"/>
                      <a:pt x="25" y="9"/>
                      <a:pt x="24" y="8"/>
                    </a:cubicBezTo>
                    <a:cubicBezTo>
                      <a:pt x="23" y="8"/>
                      <a:pt x="23" y="6"/>
                      <a:pt x="22" y="4"/>
                    </a:cubicBezTo>
                    <a:cubicBezTo>
                      <a:pt x="22" y="3"/>
                      <a:pt x="22" y="1"/>
                      <a:pt x="22" y="0"/>
                    </a:cubicBezTo>
                    <a:cubicBezTo>
                      <a:pt x="4" y="0"/>
                      <a:pt x="4" y="0"/>
                      <a:pt x="4" y="0"/>
                    </a:cubicBezTo>
                    <a:cubicBezTo>
                      <a:pt x="4" y="1"/>
                      <a:pt x="4" y="3"/>
                      <a:pt x="4" y="4"/>
                    </a:cubicBezTo>
                    <a:cubicBezTo>
                      <a:pt x="4" y="6"/>
                      <a:pt x="4" y="8"/>
                      <a:pt x="2" y="8"/>
                    </a:cubicBezTo>
                    <a:cubicBezTo>
                      <a:pt x="1" y="9"/>
                      <a:pt x="0" y="9"/>
                      <a:pt x="0" y="9"/>
                    </a:cubicBezTo>
                    <a:cubicBezTo>
                      <a:pt x="0" y="9"/>
                      <a:pt x="0" y="9"/>
                      <a:pt x="0" y="9"/>
                    </a:cubicBezTo>
                    <a:cubicBezTo>
                      <a:pt x="0" y="9"/>
                      <a:pt x="1" y="9"/>
                      <a:pt x="2" y="9"/>
                    </a:cubicBezTo>
                    <a:cubicBezTo>
                      <a:pt x="13" y="9"/>
                      <a:pt x="13" y="9"/>
                      <a:pt x="13" y="9"/>
                    </a:cubicBezTo>
                    <a:cubicBezTo>
                      <a:pt x="13" y="9"/>
                      <a:pt x="13" y="9"/>
                      <a:pt x="13" y="9"/>
                    </a:cubicBezTo>
                    <a:cubicBezTo>
                      <a:pt x="24" y="9"/>
                      <a:pt x="24" y="9"/>
                      <a:pt x="24" y="9"/>
                    </a:cubicBezTo>
                    <a:cubicBezTo>
                      <a:pt x="25" y="9"/>
                      <a:pt x="27" y="9"/>
                      <a:pt x="27" y="9"/>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70" name="Freeform 61"/>
              <p:cNvSpPr>
                <a:spLocks noEditPoints="1"/>
              </p:cNvSpPr>
              <p:nvPr/>
            </p:nvSpPr>
            <p:spPr bwMode="auto">
              <a:xfrm>
                <a:off x="1902119" y="3080032"/>
                <a:ext cx="239759" cy="189835"/>
              </a:xfrm>
              <a:custGeom>
                <a:avLst/>
                <a:gdLst>
                  <a:gd name="T0" fmla="*/ 2147483646 w 64"/>
                  <a:gd name="T1" fmla="*/ 0 h 51"/>
                  <a:gd name="T2" fmla="*/ 2147483646 w 64"/>
                  <a:gd name="T3" fmla="*/ 0 h 51"/>
                  <a:gd name="T4" fmla="*/ 0 w 64"/>
                  <a:gd name="T5" fmla="*/ 2147483646 h 51"/>
                  <a:gd name="T6" fmla="*/ 0 w 64"/>
                  <a:gd name="T7" fmla="*/ 2147483646 h 51"/>
                  <a:gd name="T8" fmla="*/ 2147483646 w 64"/>
                  <a:gd name="T9" fmla="*/ 2147483646 h 51"/>
                  <a:gd name="T10" fmla="*/ 2147483646 w 64"/>
                  <a:gd name="T11" fmla="*/ 2147483646 h 51"/>
                  <a:gd name="T12" fmla="*/ 2147483646 w 64"/>
                  <a:gd name="T13" fmla="*/ 2147483646 h 51"/>
                  <a:gd name="T14" fmla="*/ 2147483646 w 64"/>
                  <a:gd name="T15" fmla="*/ 2147483646 h 51"/>
                  <a:gd name="T16" fmla="*/ 2147483646 w 64"/>
                  <a:gd name="T17" fmla="*/ 2147483646 h 51"/>
                  <a:gd name="T18" fmla="*/ 2147483646 w 64"/>
                  <a:gd name="T19" fmla="*/ 2147483646 h 51"/>
                  <a:gd name="T20" fmla="*/ 2147483646 w 64"/>
                  <a:gd name="T21" fmla="*/ 2147483646 h 51"/>
                  <a:gd name="T22" fmla="*/ 2147483646 w 64"/>
                  <a:gd name="T23" fmla="*/ 2147483646 h 51"/>
                  <a:gd name="T24" fmla="*/ 2147483646 w 64"/>
                  <a:gd name="T25" fmla="*/ 0 h 51"/>
                  <a:gd name="T26" fmla="*/ 2147483646 w 64"/>
                  <a:gd name="T27" fmla="*/ 2147483646 h 51"/>
                  <a:gd name="T28" fmla="*/ 2147483646 w 64"/>
                  <a:gd name="T29" fmla="*/ 2147483646 h 51"/>
                  <a:gd name="T30" fmla="*/ 2147483646 w 64"/>
                  <a:gd name="T31" fmla="*/ 2147483646 h 51"/>
                  <a:gd name="T32" fmla="*/ 2147483646 w 64"/>
                  <a:gd name="T33" fmla="*/ 2147483646 h 51"/>
                  <a:gd name="T34" fmla="*/ 2147483646 w 64"/>
                  <a:gd name="T35" fmla="*/ 2147483646 h 51"/>
                  <a:gd name="T36" fmla="*/ 2147483646 w 64"/>
                  <a:gd name="T37" fmla="*/ 2147483646 h 51"/>
                  <a:gd name="T38" fmla="*/ 2147483646 w 64"/>
                  <a:gd name="T39" fmla="*/ 2147483646 h 51"/>
                  <a:gd name="T40" fmla="*/ 2147483646 w 64"/>
                  <a:gd name="T41" fmla="*/ 2147483646 h 51"/>
                  <a:gd name="T42" fmla="*/ 2147483646 w 64"/>
                  <a:gd name="T43" fmla="*/ 2147483646 h 51"/>
                  <a:gd name="T44" fmla="*/ 2147483646 w 64"/>
                  <a:gd name="T45" fmla="*/ 2147483646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4" h="51">
                    <a:moveTo>
                      <a:pt x="62" y="0"/>
                    </a:moveTo>
                    <a:cubicBezTo>
                      <a:pt x="3" y="0"/>
                      <a:pt x="3" y="0"/>
                      <a:pt x="3" y="0"/>
                    </a:cubicBezTo>
                    <a:cubicBezTo>
                      <a:pt x="1" y="0"/>
                      <a:pt x="0" y="2"/>
                      <a:pt x="0" y="3"/>
                    </a:cubicBezTo>
                    <a:cubicBezTo>
                      <a:pt x="0" y="48"/>
                      <a:pt x="0" y="48"/>
                      <a:pt x="0" y="48"/>
                    </a:cubicBezTo>
                    <a:cubicBezTo>
                      <a:pt x="0" y="49"/>
                      <a:pt x="1" y="51"/>
                      <a:pt x="3" y="51"/>
                    </a:cubicBezTo>
                    <a:cubicBezTo>
                      <a:pt x="23" y="51"/>
                      <a:pt x="23" y="51"/>
                      <a:pt x="23" y="51"/>
                    </a:cubicBezTo>
                    <a:cubicBezTo>
                      <a:pt x="23" y="51"/>
                      <a:pt x="23" y="51"/>
                      <a:pt x="23" y="51"/>
                    </a:cubicBezTo>
                    <a:cubicBezTo>
                      <a:pt x="41" y="51"/>
                      <a:pt x="41" y="51"/>
                      <a:pt x="41" y="51"/>
                    </a:cubicBezTo>
                    <a:cubicBezTo>
                      <a:pt x="41" y="51"/>
                      <a:pt x="41" y="51"/>
                      <a:pt x="41" y="51"/>
                    </a:cubicBezTo>
                    <a:cubicBezTo>
                      <a:pt x="62" y="51"/>
                      <a:pt x="62" y="51"/>
                      <a:pt x="62" y="51"/>
                    </a:cubicBezTo>
                    <a:cubicBezTo>
                      <a:pt x="63" y="51"/>
                      <a:pt x="64" y="49"/>
                      <a:pt x="64" y="48"/>
                    </a:cubicBezTo>
                    <a:cubicBezTo>
                      <a:pt x="64" y="3"/>
                      <a:pt x="64" y="3"/>
                      <a:pt x="64" y="3"/>
                    </a:cubicBezTo>
                    <a:cubicBezTo>
                      <a:pt x="64" y="2"/>
                      <a:pt x="63" y="0"/>
                      <a:pt x="62" y="0"/>
                    </a:cubicBezTo>
                    <a:close/>
                    <a:moveTo>
                      <a:pt x="32" y="47"/>
                    </a:moveTo>
                    <a:cubicBezTo>
                      <a:pt x="32" y="47"/>
                      <a:pt x="31" y="47"/>
                      <a:pt x="31" y="46"/>
                    </a:cubicBezTo>
                    <a:cubicBezTo>
                      <a:pt x="31" y="46"/>
                      <a:pt x="32" y="45"/>
                      <a:pt x="32" y="45"/>
                    </a:cubicBezTo>
                    <a:cubicBezTo>
                      <a:pt x="33" y="45"/>
                      <a:pt x="33" y="46"/>
                      <a:pt x="33" y="46"/>
                    </a:cubicBezTo>
                    <a:cubicBezTo>
                      <a:pt x="33" y="47"/>
                      <a:pt x="33" y="47"/>
                      <a:pt x="32" y="47"/>
                    </a:cubicBezTo>
                    <a:close/>
                    <a:moveTo>
                      <a:pt x="61" y="41"/>
                    </a:moveTo>
                    <a:cubicBezTo>
                      <a:pt x="3" y="41"/>
                      <a:pt x="3" y="41"/>
                      <a:pt x="3" y="41"/>
                    </a:cubicBezTo>
                    <a:cubicBezTo>
                      <a:pt x="3" y="4"/>
                      <a:pt x="3" y="4"/>
                      <a:pt x="3" y="4"/>
                    </a:cubicBezTo>
                    <a:cubicBezTo>
                      <a:pt x="61" y="4"/>
                      <a:pt x="61" y="4"/>
                      <a:pt x="61" y="4"/>
                    </a:cubicBezTo>
                    <a:lnTo>
                      <a:pt x="61" y="41"/>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71" name="Oval 62"/>
              <p:cNvSpPr>
                <a:spLocks noChangeArrowheads="1"/>
              </p:cNvSpPr>
              <p:nvPr/>
            </p:nvSpPr>
            <p:spPr bwMode="auto">
              <a:xfrm>
                <a:off x="2054549" y="3130655"/>
                <a:ext cx="23817" cy="22147"/>
              </a:xfrm>
              <a:prstGeom prst="ellipse">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srgbClr val="000000"/>
                  </a:solidFill>
                  <a:latin typeface="+mn-lt"/>
                  <a:ea typeface="+mn-ea"/>
                </a:endParaRPr>
              </a:p>
            </p:txBody>
          </p:sp>
          <p:sp>
            <p:nvSpPr>
              <p:cNvPr id="72" name="Oval 63"/>
              <p:cNvSpPr>
                <a:spLocks noChangeArrowheads="1"/>
              </p:cNvSpPr>
              <p:nvPr/>
            </p:nvSpPr>
            <p:spPr bwMode="auto">
              <a:xfrm>
                <a:off x="1968807" y="3130655"/>
                <a:ext cx="22229" cy="22147"/>
              </a:xfrm>
              <a:prstGeom prst="ellipse">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srgbClr val="000000"/>
                  </a:solidFill>
                  <a:latin typeface="+mn-lt"/>
                  <a:ea typeface="+mn-ea"/>
                </a:endParaRPr>
              </a:p>
            </p:txBody>
          </p:sp>
          <p:sp>
            <p:nvSpPr>
              <p:cNvPr id="73" name="Freeform 64"/>
              <p:cNvSpPr/>
              <p:nvPr/>
            </p:nvSpPr>
            <p:spPr bwMode="auto">
              <a:xfrm>
                <a:off x="2051373" y="3152802"/>
                <a:ext cx="41283" cy="50623"/>
              </a:xfrm>
              <a:custGeom>
                <a:avLst/>
                <a:gdLst>
                  <a:gd name="T0" fmla="*/ 2147483646 w 11"/>
                  <a:gd name="T1" fmla="*/ 2147483646 h 13"/>
                  <a:gd name="T2" fmla="*/ 2147483646 w 11"/>
                  <a:gd name="T3" fmla="*/ 0 h 13"/>
                  <a:gd name="T4" fmla="*/ 2147483646 w 11"/>
                  <a:gd name="T5" fmla="*/ 0 h 13"/>
                  <a:gd name="T6" fmla="*/ 2147483646 w 11"/>
                  <a:gd name="T7" fmla="*/ 0 h 13"/>
                  <a:gd name="T8" fmla="*/ 2147483646 w 11"/>
                  <a:gd name="T9" fmla="*/ 0 h 13"/>
                  <a:gd name="T10" fmla="*/ 2147483646 w 11"/>
                  <a:gd name="T11" fmla="*/ 0 h 13"/>
                  <a:gd name="T12" fmla="*/ 0 w 11"/>
                  <a:gd name="T13" fmla="*/ 0 h 13"/>
                  <a:gd name="T14" fmla="*/ 0 w 11"/>
                  <a:gd name="T15" fmla="*/ 2147483646 h 13"/>
                  <a:gd name="T16" fmla="*/ 2147483646 w 11"/>
                  <a:gd name="T17" fmla="*/ 2147483646 h 13"/>
                  <a:gd name="T18" fmla="*/ 2147483646 w 11"/>
                  <a:gd name="T19" fmla="*/ 2147483646 h 13"/>
                  <a:gd name="T20" fmla="*/ 2147483646 w 11"/>
                  <a:gd name="T21" fmla="*/ 2147483646 h 13"/>
                  <a:gd name="T22" fmla="*/ 2147483646 w 11"/>
                  <a:gd name="T23" fmla="*/ 2147483646 h 13"/>
                  <a:gd name="T24" fmla="*/ 2147483646 w 11"/>
                  <a:gd name="T25" fmla="*/ 2147483646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 h="13">
                    <a:moveTo>
                      <a:pt x="9" y="2"/>
                    </a:moveTo>
                    <a:cubicBezTo>
                      <a:pt x="9" y="1"/>
                      <a:pt x="8" y="0"/>
                      <a:pt x="6" y="0"/>
                    </a:cubicBezTo>
                    <a:cubicBezTo>
                      <a:pt x="6" y="0"/>
                      <a:pt x="6" y="0"/>
                      <a:pt x="6" y="0"/>
                    </a:cubicBezTo>
                    <a:cubicBezTo>
                      <a:pt x="6" y="0"/>
                      <a:pt x="5" y="0"/>
                      <a:pt x="4" y="0"/>
                    </a:cubicBezTo>
                    <a:cubicBezTo>
                      <a:pt x="3" y="0"/>
                      <a:pt x="2" y="0"/>
                      <a:pt x="2" y="0"/>
                    </a:cubicBezTo>
                    <a:cubicBezTo>
                      <a:pt x="1" y="0"/>
                      <a:pt x="1" y="0"/>
                      <a:pt x="1" y="0"/>
                    </a:cubicBezTo>
                    <a:cubicBezTo>
                      <a:pt x="1" y="0"/>
                      <a:pt x="0" y="0"/>
                      <a:pt x="0" y="0"/>
                    </a:cubicBezTo>
                    <a:cubicBezTo>
                      <a:pt x="0" y="1"/>
                      <a:pt x="0" y="1"/>
                      <a:pt x="0" y="2"/>
                    </a:cubicBezTo>
                    <a:cubicBezTo>
                      <a:pt x="3" y="13"/>
                      <a:pt x="3" y="13"/>
                      <a:pt x="3" y="13"/>
                    </a:cubicBezTo>
                    <a:cubicBezTo>
                      <a:pt x="3" y="13"/>
                      <a:pt x="3" y="13"/>
                      <a:pt x="3" y="13"/>
                    </a:cubicBezTo>
                    <a:cubicBezTo>
                      <a:pt x="8" y="13"/>
                      <a:pt x="8" y="13"/>
                      <a:pt x="8" y="13"/>
                    </a:cubicBezTo>
                    <a:cubicBezTo>
                      <a:pt x="10" y="13"/>
                      <a:pt x="11" y="12"/>
                      <a:pt x="11" y="11"/>
                    </a:cubicBezTo>
                    <a:lnTo>
                      <a:pt x="9" y="2"/>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74" name="Freeform 65"/>
              <p:cNvSpPr/>
              <p:nvPr/>
            </p:nvSpPr>
            <p:spPr bwMode="auto">
              <a:xfrm>
                <a:off x="1949753" y="3152802"/>
                <a:ext cx="46046" cy="50623"/>
              </a:xfrm>
              <a:custGeom>
                <a:avLst/>
                <a:gdLst>
                  <a:gd name="T0" fmla="*/ 2147483646 w 12"/>
                  <a:gd name="T1" fmla="*/ 0 h 13"/>
                  <a:gd name="T2" fmla="*/ 2147483646 w 12"/>
                  <a:gd name="T3" fmla="*/ 0 h 13"/>
                  <a:gd name="T4" fmla="*/ 2147483646 w 12"/>
                  <a:gd name="T5" fmla="*/ 0 h 13"/>
                  <a:gd name="T6" fmla="*/ 2147483646 w 12"/>
                  <a:gd name="T7" fmla="*/ 0 h 13"/>
                  <a:gd name="T8" fmla="*/ 2147483646 w 12"/>
                  <a:gd name="T9" fmla="*/ 0 h 13"/>
                  <a:gd name="T10" fmla="*/ 2147483646 w 12"/>
                  <a:gd name="T11" fmla="*/ 0 h 13"/>
                  <a:gd name="T12" fmla="*/ 2147483646 w 12"/>
                  <a:gd name="T13" fmla="*/ 2147483646 h 13"/>
                  <a:gd name="T14" fmla="*/ 0 w 12"/>
                  <a:gd name="T15" fmla="*/ 2147483646 h 13"/>
                  <a:gd name="T16" fmla="*/ 2147483646 w 12"/>
                  <a:gd name="T17" fmla="*/ 2147483646 h 13"/>
                  <a:gd name="T18" fmla="*/ 2147483646 w 12"/>
                  <a:gd name="T19" fmla="*/ 2147483646 h 13"/>
                  <a:gd name="T20" fmla="*/ 2147483646 w 12"/>
                  <a:gd name="T21" fmla="*/ 2147483646 h 13"/>
                  <a:gd name="T22" fmla="*/ 2147483646 w 12"/>
                  <a:gd name="T23" fmla="*/ 2147483646 h 13"/>
                  <a:gd name="T24" fmla="*/ 2147483646 w 12"/>
                  <a:gd name="T25" fmla="*/ 0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 h="13">
                    <a:moveTo>
                      <a:pt x="12" y="0"/>
                    </a:moveTo>
                    <a:cubicBezTo>
                      <a:pt x="11" y="0"/>
                      <a:pt x="11" y="0"/>
                      <a:pt x="10" y="0"/>
                    </a:cubicBezTo>
                    <a:cubicBezTo>
                      <a:pt x="10" y="0"/>
                      <a:pt x="10" y="0"/>
                      <a:pt x="10" y="0"/>
                    </a:cubicBezTo>
                    <a:cubicBezTo>
                      <a:pt x="9" y="0"/>
                      <a:pt x="8" y="0"/>
                      <a:pt x="8" y="0"/>
                    </a:cubicBezTo>
                    <a:cubicBezTo>
                      <a:pt x="7" y="0"/>
                      <a:pt x="6" y="0"/>
                      <a:pt x="5" y="0"/>
                    </a:cubicBezTo>
                    <a:cubicBezTo>
                      <a:pt x="5" y="0"/>
                      <a:pt x="5" y="0"/>
                      <a:pt x="5" y="0"/>
                    </a:cubicBezTo>
                    <a:cubicBezTo>
                      <a:pt x="4" y="0"/>
                      <a:pt x="2" y="1"/>
                      <a:pt x="2" y="2"/>
                    </a:cubicBezTo>
                    <a:cubicBezTo>
                      <a:pt x="0" y="11"/>
                      <a:pt x="0" y="11"/>
                      <a:pt x="0" y="11"/>
                    </a:cubicBezTo>
                    <a:cubicBezTo>
                      <a:pt x="0" y="12"/>
                      <a:pt x="2" y="13"/>
                      <a:pt x="3" y="13"/>
                    </a:cubicBezTo>
                    <a:cubicBezTo>
                      <a:pt x="9" y="13"/>
                      <a:pt x="9" y="13"/>
                      <a:pt x="9" y="13"/>
                    </a:cubicBezTo>
                    <a:cubicBezTo>
                      <a:pt x="9" y="13"/>
                      <a:pt x="9" y="13"/>
                      <a:pt x="9" y="13"/>
                    </a:cubicBezTo>
                    <a:cubicBezTo>
                      <a:pt x="11" y="2"/>
                      <a:pt x="11" y="2"/>
                      <a:pt x="11" y="2"/>
                    </a:cubicBezTo>
                    <a:cubicBezTo>
                      <a:pt x="11" y="1"/>
                      <a:pt x="12" y="1"/>
                      <a:pt x="12"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75" name="Freeform 66"/>
              <p:cNvSpPr/>
              <p:nvPr/>
            </p:nvSpPr>
            <p:spPr bwMode="auto">
              <a:xfrm>
                <a:off x="1984685" y="3144892"/>
                <a:ext cx="74627" cy="72770"/>
              </a:xfrm>
              <a:custGeom>
                <a:avLst/>
                <a:gdLst>
                  <a:gd name="T0" fmla="*/ 2147483646 w 20"/>
                  <a:gd name="T1" fmla="*/ 2147483646 h 19"/>
                  <a:gd name="T2" fmla="*/ 2147483646 w 20"/>
                  <a:gd name="T3" fmla="*/ 0 h 19"/>
                  <a:gd name="T4" fmla="*/ 2147483646 w 20"/>
                  <a:gd name="T5" fmla="*/ 0 h 19"/>
                  <a:gd name="T6" fmla="*/ 2147483646 w 20"/>
                  <a:gd name="T7" fmla="*/ 2147483646 h 19"/>
                  <a:gd name="T8" fmla="*/ 2147483646 w 20"/>
                  <a:gd name="T9" fmla="*/ 0 h 19"/>
                  <a:gd name="T10" fmla="*/ 2147483646 w 20"/>
                  <a:gd name="T11" fmla="*/ 0 h 19"/>
                  <a:gd name="T12" fmla="*/ 2147483646 w 20"/>
                  <a:gd name="T13" fmla="*/ 2147483646 h 19"/>
                  <a:gd name="T14" fmla="*/ 0 w 20"/>
                  <a:gd name="T15" fmla="*/ 2147483646 h 19"/>
                  <a:gd name="T16" fmla="*/ 2147483646 w 20"/>
                  <a:gd name="T17" fmla="*/ 2147483646 h 19"/>
                  <a:gd name="T18" fmla="*/ 2147483646 w 20"/>
                  <a:gd name="T19" fmla="*/ 2147483646 h 19"/>
                  <a:gd name="T20" fmla="*/ 2147483646 w 20"/>
                  <a:gd name="T21" fmla="*/ 2147483646 h 19"/>
                  <a:gd name="T22" fmla="*/ 2147483646 w 20"/>
                  <a:gd name="T23" fmla="*/ 2147483646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0" h="19">
                    <a:moveTo>
                      <a:pt x="17" y="4"/>
                    </a:moveTo>
                    <a:cubicBezTo>
                      <a:pt x="17" y="2"/>
                      <a:pt x="16" y="0"/>
                      <a:pt x="14" y="0"/>
                    </a:cubicBezTo>
                    <a:cubicBezTo>
                      <a:pt x="13" y="0"/>
                      <a:pt x="13" y="0"/>
                      <a:pt x="13" y="0"/>
                    </a:cubicBezTo>
                    <a:cubicBezTo>
                      <a:pt x="13" y="1"/>
                      <a:pt x="11" y="1"/>
                      <a:pt x="10" y="1"/>
                    </a:cubicBezTo>
                    <a:cubicBezTo>
                      <a:pt x="9" y="1"/>
                      <a:pt x="8" y="1"/>
                      <a:pt x="7" y="0"/>
                    </a:cubicBezTo>
                    <a:cubicBezTo>
                      <a:pt x="7" y="0"/>
                      <a:pt x="7" y="0"/>
                      <a:pt x="7" y="0"/>
                    </a:cubicBezTo>
                    <a:cubicBezTo>
                      <a:pt x="5" y="0"/>
                      <a:pt x="3" y="2"/>
                      <a:pt x="3" y="4"/>
                    </a:cubicBezTo>
                    <a:cubicBezTo>
                      <a:pt x="0" y="15"/>
                      <a:pt x="0" y="15"/>
                      <a:pt x="0" y="15"/>
                    </a:cubicBezTo>
                    <a:cubicBezTo>
                      <a:pt x="0" y="17"/>
                      <a:pt x="2" y="19"/>
                      <a:pt x="4" y="19"/>
                    </a:cubicBezTo>
                    <a:cubicBezTo>
                      <a:pt x="16" y="19"/>
                      <a:pt x="16" y="19"/>
                      <a:pt x="16" y="19"/>
                    </a:cubicBezTo>
                    <a:cubicBezTo>
                      <a:pt x="18" y="19"/>
                      <a:pt x="20" y="17"/>
                      <a:pt x="20" y="15"/>
                    </a:cubicBezTo>
                    <a:lnTo>
                      <a:pt x="17" y="4"/>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76" name="Oval 67"/>
              <p:cNvSpPr>
                <a:spLocks noChangeArrowheads="1"/>
              </p:cNvSpPr>
              <p:nvPr/>
            </p:nvSpPr>
            <p:spPr bwMode="auto">
              <a:xfrm>
                <a:off x="2006915" y="3116417"/>
                <a:ext cx="30168" cy="33222"/>
              </a:xfrm>
              <a:prstGeom prst="ellipse">
                <a:avLst/>
              </a:pr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srgbClr val="000000"/>
                  </a:solidFill>
                  <a:latin typeface="+mn-lt"/>
                  <a:ea typeface="+mn-ea"/>
                </a:endParaRPr>
              </a:p>
            </p:txBody>
          </p:sp>
        </p:grpSp>
      </p:grpSp>
      <p:grpSp>
        <p:nvGrpSpPr>
          <p:cNvPr id="5" name="组合 4"/>
          <p:cNvGrpSpPr/>
          <p:nvPr/>
        </p:nvGrpSpPr>
        <p:grpSpPr bwMode="auto">
          <a:xfrm>
            <a:off x="4240213" y="1731963"/>
            <a:ext cx="1503362" cy="1295400"/>
            <a:chOff x="4240798" y="1732432"/>
            <a:chExt cx="1503363" cy="1295401"/>
          </a:xfrm>
        </p:grpSpPr>
        <p:grpSp>
          <p:nvGrpSpPr>
            <p:cNvPr id="43079" name="组合 130"/>
            <p:cNvGrpSpPr/>
            <p:nvPr/>
          </p:nvGrpSpPr>
          <p:grpSpPr bwMode="auto">
            <a:xfrm>
              <a:off x="4240798" y="1732432"/>
              <a:ext cx="1503363" cy="1295401"/>
              <a:chOff x="698500" y="2182813"/>
              <a:chExt cx="1503363" cy="1295401"/>
            </a:xfrm>
          </p:grpSpPr>
          <p:sp>
            <p:nvSpPr>
              <p:cNvPr id="132" name="六边形 131"/>
              <p:cNvSpPr/>
              <p:nvPr/>
            </p:nvSpPr>
            <p:spPr bwMode="auto">
              <a:xfrm>
                <a:off x="698500" y="2182813"/>
                <a:ext cx="1503363" cy="1295401"/>
              </a:xfrm>
              <a:prstGeom prst="hexagon">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33" name="六边形 117"/>
              <p:cNvSpPr/>
              <p:nvPr/>
            </p:nvSpPr>
            <p:spPr bwMode="auto">
              <a:xfrm>
                <a:off x="701675" y="2827338"/>
                <a:ext cx="1500188" cy="650876"/>
              </a:xfrm>
              <a:custGeom>
                <a:avLst/>
                <a:gdLst/>
                <a:ahLst/>
                <a:cxnLst/>
                <a:rect l="l" t="t" r="r" b="b"/>
                <a:pathLst>
                  <a:path w="1500939" h="650331">
                    <a:moveTo>
                      <a:pt x="1316" y="0"/>
                    </a:moveTo>
                    <a:cubicBezTo>
                      <a:pt x="175672" y="115459"/>
                      <a:pt x="449577" y="188195"/>
                      <a:pt x="757262" y="188195"/>
                    </a:cubicBezTo>
                    <a:cubicBezTo>
                      <a:pt x="1057921" y="188195"/>
                      <a:pt x="1326324" y="118743"/>
                      <a:pt x="1500939" y="7479"/>
                    </a:cubicBezTo>
                    <a:lnTo>
                      <a:pt x="1179513" y="650331"/>
                    </a:lnTo>
                    <a:lnTo>
                      <a:pt x="323850" y="650331"/>
                    </a:lnTo>
                    <a:lnTo>
                      <a:pt x="0" y="2631"/>
                    </a:lnTo>
                    <a:close/>
                  </a:path>
                </a:pathLst>
              </a:custGeom>
              <a:gradFill flip="none" rotWithShape="1">
                <a:gsLst>
                  <a:gs pos="59000">
                    <a:schemeClr val="bg1">
                      <a:alpha val="20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34" name="六边形 133"/>
              <p:cNvSpPr/>
              <p:nvPr/>
            </p:nvSpPr>
            <p:spPr bwMode="auto">
              <a:xfrm>
                <a:off x="810882" y="2279650"/>
                <a:ext cx="1278598" cy="1101726"/>
              </a:xfrm>
              <a:prstGeom prst="hexagon">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3086" name="矩形 134"/>
              <p:cNvSpPr>
                <a:spLocks noChangeArrowheads="1"/>
              </p:cNvSpPr>
              <p:nvPr/>
            </p:nvSpPr>
            <p:spPr bwMode="auto">
              <a:xfrm>
                <a:off x="882520" y="2525537"/>
                <a:ext cx="1241686"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0D0D0D"/>
                    </a:solidFill>
                    <a:latin typeface="微软雅黑" panose="020B0503020204020204" pitchFamily="34" charset="-122"/>
                    <a:ea typeface="微软雅黑" panose="020B0503020204020204" pitchFamily="34" charset="-122"/>
                  </a:rPr>
                  <a:t>插入标题</a:t>
                </a:r>
                <a:endParaRPr lang="en-US" altLang="zh-CN" sz="1600">
                  <a:solidFill>
                    <a:srgbClr val="0D0D0D"/>
                  </a:solidFill>
                  <a:latin typeface="微软雅黑" panose="020B0503020204020204" pitchFamily="34" charset="-122"/>
                  <a:ea typeface="微软雅黑" panose="020B0503020204020204" pitchFamily="34" charset="-122"/>
                </a:endParaRPr>
              </a:p>
              <a:p>
                <a:pPr eaLnBrk="1" hangingPunct="1"/>
                <a:r>
                  <a:rPr lang="en-US" altLang="zh-CN" sz="1000">
                    <a:solidFill>
                      <a:srgbClr val="0D0D0D"/>
                    </a:solidFill>
                    <a:latin typeface="微软雅黑" panose="020B0503020204020204" pitchFamily="34" charset="-122"/>
                    <a:ea typeface="微软雅黑" panose="020B0503020204020204" pitchFamily="34" charset="-122"/>
                  </a:rPr>
                  <a:t>Click to add title</a:t>
                </a:r>
                <a:r>
                  <a:rPr lang="zh-CN" altLang="en-US" sz="1000">
                    <a:solidFill>
                      <a:srgbClr val="0D0D0D"/>
                    </a:solidFill>
                    <a:latin typeface="微软雅黑" panose="020B0503020204020204" pitchFamily="34" charset="-122"/>
                    <a:ea typeface="微软雅黑" panose="020B0503020204020204" pitchFamily="34" charset="-122"/>
                  </a:rPr>
                  <a:t> </a:t>
                </a:r>
                <a:endParaRPr lang="en-US" altLang="ko-KR" sz="1000">
                  <a:solidFill>
                    <a:srgbClr val="0D0D0D"/>
                  </a:solidFill>
                  <a:latin typeface="Arial" panose="020B0604020202020204" pitchFamily="34" charset="0"/>
                  <a:ea typeface="Malgun Gothic" panose="020B0503020000020004" pitchFamily="34" charset="-127"/>
                </a:endParaRPr>
              </a:p>
            </p:txBody>
          </p:sp>
        </p:grpSp>
        <p:grpSp>
          <p:nvGrpSpPr>
            <p:cNvPr id="40" name="组合 31"/>
            <p:cNvGrpSpPr/>
            <p:nvPr/>
          </p:nvGrpSpPr>
          <p:grpSpPr bwMode="auto">
            <a:xfrm>
              <a:off x="4845222" y="2626177"/>
              <a:ext cx="258818" cy="237028"/>
              <a:chOff x="3306763" y="2363788"/>
              <a:chExt cx="258763" cy="236538"/>
            </a:xfrm>
            <a:solidFill>
              <a:schemeClr val="bg1">
                <a:lumMod val="65000"/>
              </a:schemeClr>
            </a:solidFill>
          </p:grpSpPr>
          <p:sp>
            <p:nvSpPr>
              <p:cNvPr id="41" name="Freeform 35"/>
              <p:cNvSpPr/>
              <p:nvPr/>
            </p:nvSpPr>
            <p:spPr bwMode="auto">
              <a:xfrm>
                <a:off x="3344905" y="2454533"/>
                <a:ext cx="179349" cy="63369"/>
              </a:xfrm>
              <a:custGeom>
                <a:avLst/>
                <a:gdLst>
                  <a:gd name="T0" fmla="*/ 2147483646 w 48"/>
                  <a:gd name="T1" fmla="*/ 0 h 17"/>
                  <a:gd name="T2" fmla="*/ 2147483646 w 48"/>
                  <a:gd name="T3" fmla="*/ 2147483646 h 17"/>
                  <a:gd name="T4" fmla="*/ 2147483646 w 48"/>
                  <a:gd name="T5" fmla="*/ 2147483646 h 17"/>
                  <a:gd name="T6" fmla="*/ 2147483646 w 48"/>
                  <a:gd name="T7" fmla="*/ 2147483646 h 17"/>
                  <a:gd name="T8" fmla="*/ 2147483646 w 48"/>
                  <a:gd name="T9" fmla="*/ 0 h 17"/>
                  <a:gd name="T10" fmla="*/ 2147483646 w 48"/>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 h="17">
                    <a:moveTo>
                      <a:pt x="1" y="0"/>
                    </a:moveTo>
                    <a:cubicBezTo>
                      <a:pt x="0" y="3"/>
                      <a:pt x="1" y="6"/>
                      <a:pt x="2" y="8"/>
                    </a:cubicBezTo>
                    <a:cubicBezTo>
                      <a:pt x="7" y="16"/>
                      <a:pt x="21" y="17"/>
                      <a:pt x="24" y="17"/>
                    </a:cubicBezTo>
                    <a:cubicBezTo>
                      <a:pt x="28" y="17"/>
                      <a:pt x="42" y="16"/>
                      <a:pt x="47" y="8"/>
                    </a:cubicBezTo>
                    <a:cubicBezTo>
                      <a:pt x="48" y="6"/>
                      <a:pt x="48" y="3"/>
                      <a:pt x="48" y="0"/>
                    </a:cubicBezTo>
                    <a:lnTo>
                      <a:pt x="1"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2" name="Freeform 36"/>
              <p:cNvSpPr>
                <a:spLocks noEditPoints="1"/>
              </p:cNvSpPr>
              <p:nvPr/>
            </p:nvSpPr>
            <p:spPr bwMode="auto">
              <a:xfrm>
                <a:off x="3306813" y="2364232"/>
                <a:ext cx="258707" cy="236049"/>
              </a:xfrm>
              <a:custGeom>
                <a:avLst/>
                <a:gdLst>
                  <a:gd name="T0" fmla="*/ 2147483646 w 69"/>
                  <a:gd name="T1" fmla="*/ 0 h 63"/>
                  <a:gd name="T2" fmla="*/ 2147483646 w 69"/>
                  <a:gd name="T3" fmla="*/ 0 h 63"/>
                  <a:gd name="T4" fmla="*/ 2147483646 w 69"/>
                  <a:gd name="T5" fmla="*/ 2147483646 h 63"/>
                  <a:gd name="T6" fmla="*/ 2147483646 w 69"/>
                  <a:gd name="T7" fmla="*/ 2147483646 h 63"/>
                  <a:gd name="T8" fmla="*/ 2147483646 w 69"/>
                  <a:gd name="T9" fmla="*/ 2147483646 h 63"/>
                  <a:gd name="T10" fmla="*/ 2147483646 w 69"/>
                  <a:gd name="T11" fmla="*/ 2147483646 h 63"/>
                  <a:gd name="T12" fmla="*/ 2147483646 w 69"/>
                  <a:gd name="T13" fmla="*/ 2147483646 h 63"/>
                  <a:gd name="T14" fmla="*/ 2147483646 w 69"/>
                  <a:gd name="T15" fmla="*/ 2147483646 h 63"/>
                  <a:gd name="T16" fmla="*/ 2147483646 w 69"/>
                  <a:gd name="T17" fmla="*/ 2147483646 h 63"/>
                  <a:gd name="T18" fmla="*/ 2147483646 w 69"/>
                  <a:gd name="T19" fmla="*/ 2147483646 h 63"/>
                  <a:gd name="T20" fmla="*/ 2147483646 w 69"/>
                  <a:gd name="T21" fmla="*/ 2147483646 h 63"/>
                  <a:gd name="T22" fmla="*/ 2147483646 w 69"/>
                  <a:gd name="T23" fmla="*/ 2147483646 h 63"/>
                  <a:gd name="T24" fmla="*/ 2147483646 w 69"/>
                  <a:gd name="T25" fmla="*/ 2147483646 h 63"/>
                  <a:gd name="T26" fmla="*/ 2147483646 w 69"/>
                  <a:gd name="T27" fmla="*/ 2147483646 h 63"/>
                  <a:gd name="T28" fmla="*/ 2147483646 w 69"/>
                  <a:gd name="T29" fmla="*/ 2147483646 h 63"/>
                  <a:gd name="T30" fmla="*/ 2147483646 w 69"/>
                  <a:gd name="T31" fmla="*/ 2147483646 h 63"/>
                  <a:gd name="T32" fmla="*/ 2147483646 w 69"/>
                  <a:gd name="T33" fmla="*/ 0 h 63"/>
                  <a:gd name="T34" fmla="*/ 2147483646 w 69"/>
                  <a:gd name="T35" fmla="*/ 2147483646 h 63"/>
                  <a:gd name="T36" fmla="*/ 2147483646 w 69"/>
                  <a:gd name="T37" fmla="*/ 2147483646 h 63"/>
                  <a:gd name="T38" fmla="*/ 2147483646 w 69"/>
                  <a:gd name="T39" fmla="*/ 2147483646 h 63"/>
                  <a:gd name="T40" fmla="*/ 2147483646 w 69"/>
                  <a:gd name="T41" fmla="*/ 2147483646 h 63"/>
                  <a:gd name="T42" fmla="*/ 2147483646 w 69"/>
                  <a:gd name="T43" fmla="*/ 2147483646 h 63"/>
                  <a:gd name="T44" fmla="*/ 2147483646 w 69"/>
                  <a:gd name="T45" fmla="*/ 2147483646 h 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63">
                    <a:moveTo>
                      <a:pt x="58" y="0"/>
                    </a:moveTo>
                    <a:cubicBezTo>
                      <a:pt x="11" y="0"/>
                      <a:pt x="11" y="0"/>
                      <a:pt x="11" y="0"/>
                    </a:cubicBezTo>
                    <a:cubicBezTo>
                      <a:pt x="11" y="1"/>
                      <a:pt x="11" y="1"/>
                      <a:pt x="11" y="1"/>
                    </a:cubicBezTo>
                    <a:cubicBezTo>
                      <a:pt x="2" y="14"/>
                      <a:pt x="0" y="26"/>
                      <a:pt x="5" y="34"/>
                    </a:cubicBezTo>
                    <a:cubicBezTo>
                      <a:pt x="10" y="44"/>
                      <a:pt x="24" y="47"/>
                      <a:pt x="31" y="48"/>
                    </a:cubicBezTo>
                    <a:cubicBezTo>
                      <a:pt x="31" y="59"/>
                      <a:pt x="31" y="59"/>
                      <a:pt x="31" y="59"/>
                    </a:cubicBezTo>
                    <a:cubicBezTo>
                      <a:pt x="15" y="59"/>
                      <a:pt x="15" y="59"/>
                      <a:pt x="15" y="59"/>
                    </a:cubicBezTo>
                    <a:cubicBezTo>
                      <a:pt x="14" y="59"/>
                      <a:pt x="13" y="60"/>
                      <a:pt x="13" y="61"/>
                    </a:cubicBezTo>
                    <a:cubicBezTo>
                      <a:pt x="13" y="62"/>
                      <a:pt x="14" y="63"/>
                      <a:pt x="15" y="63"/>
                    </a:cubicBezTo>
                    <a:cubicBezTo>
                      <a:pt x="54" y="63"/>
                      <a:pt x="54" y="63"/>
                      <a:pt x="54" y="63"/>
                    </a:cubicBezTo>
                    <a:cubicBezTo>
                      <a:pt x="55" y="63"/>
                      <a:pt x="56" y="62"/>
                      <a:pt x="56" y="61"/>
                    </a:cubicBezTo>
                    <a:cubicBezTo>
                      <a:pt x="56" y="60"/>
                      <a:pt x="55" y="59"/>
                      <a:pt x="54" y="59"/>
                    </a:cubicBezTo>
                    <a:cubicBezTo>
                      <a:pt x="38" y="59"/>
                      <a:pt x="38" y="59"/>
                      <a:pt x="38" y="59"/>
                    </a:cubicBezTo>
                    <a:cubicBezTo>
                      <a:pt x="38" y="48"/>
                      <a:pt x="38" y="48"/>
                      <a:pt x="38" y="48"/>
                    </a:cubicBezTo>
                    <a:cubicBezTo>
                      <a:pt x="45" y="47"/>
                      <a:pt x="58" y="44"/>
                      <a:pt x="64" y="34"/>
                    </a:cubicBezTo>
                    <a:cubicBezTo>
                      <a:pt x="69" y="26"/>
                      <a:pt x="67" y="14"/>
                      <a:pt x="58" y="1"/>
                    </a:cubicBezTo>
                    <a:lnTo>
                      <a:pt x="58" y="0"/>
                    </a:lnTo>
                    <a:close/>
                    <a:moveTo>
                      <a:pt x="60" y="32"/>
                    </a:moveTo>
                    <a:cubicBezTo>
                      <a:pt x="55" y="42"/>
                      <a:pt x="38" y="43"/>
                      <a:pt x="34" y="43"/>
                    </a:cubicBezTo>
                    <a:cubicBezTo>
                      <a:pt x="31" y="43"/>
                      <a:pt x="14" y="42"/>
                      <a:pt x="9" y="32"/>
                    </a:cubicBezTo>
                    <a:cubicBezTo>
                      <a:pt x="5" y="25"/>
                      <a:pt x="7" y="16"/>
                      <a:pt x="14" y="4"/>
                    </a:cubicBezTo>
                    <a:cubicBezTo>
                      <a:pt x="55" y="4"/>
                      <a:pt x="55" y="4"/>
                      <a:pt x="55" y="4"/>
                    </a:cubicBezTo>
                    <a:cubicBezTo>
                      <a:pt x="62" y="16"/>
                      <a:pt x="64" y="25"/>
                      <a:pt x="60" y="32"/>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grpSp>
        <p:nvGrpSpPr>
          <p:cNvPr id="7" name="组合 6"/>
          <p:cNvGrpSpPr/>
          <p:nvPr/>
        </p:nvGrpSpPr>
        <p:grpSpPr bwMode="auto">
          <a:xfrm>
            <a:off x="6708775" y="1717675"/>
            <a:ext cx="1503363" cy="1295400"/>
            <a:chOff x="6708408" y="1717093"/>
            <a:chExt cx="1503363" cy="1295401"/>
          </a:xfrm>
        </p:grpSpPr>
        <p:grpSp>
          <p:nvGrpSpPr>
            <p:cNvPr id="43071" name="组合 140"/>
            <p:cNvGrpSpPr/>
            <p:nvPr/>
          </p:nvGrpSpPr>
          <p:grpSpPr bwMode="auto">
            <a:xfrm>
              <a:off x="6708408" y="1717093"/>
              <a:ext cx="1503363" cy="1295401"/>
              <a:chOff x="698500" y="2182813"/>
              <a:chExt cx="1503363" cy="1295401"/>
            </a:xfrm>
          </p:grpSpPr>
          <p:sp>
            <p:nvSpPr>
              <p:cNvPr id="142" name="六边形 141"/>
              <p:cNvSpPr/>
              <p:nvPr/>
            </p:nvSpPr>
            <p:spPr bwMode="auto">
              <a:xfrm>
                <a:off x="698500" y="2182813"/>
                <a:ext cx="1503363" cy="1295401"/>
              </a:xfrm>
              <a:prstGeom prst="hexagon">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43" name="六边形 117"/>
              <p:cNvSpPr/>
              <p:nvPr/>
            </p:nvSpPr>
            <p:spPr bwMode="auto">
              <a:xfrm>
                <a:off x="701675" y="2827338"/>
                <a:ext cx="1500188" cy="650876"/>
              </a:xfrm>
              <a:custGeom>
                <a:avLst/>
                <a:gdLst/>
                <a:ahLst/>
                <a:cxnLst/>
                <a:rect l="l" t="t" r="r" b="b"/>
                <a:pathLst>
                  <a:path w="1500939" h="650331">
                    <a:moveTo>
                      <a:pt x="1316" y="0"/>
                    </a:moveTo>
                    <a:cubicBezTo>
                      <a:pt x="175672" y="115459"/>
                      <a:pt x="449577" y="188195"/>
                      <a:pt x="757262" y="188195"/>
                    </a:cubicBezTo>
                    <a:cubicBezTo>
                      <a:pt x="1057921" y="188195"/>
                      <a:pt x="1326324" y="118743"/>
                      <a:pt x="1500939" y="7479"/>
                    </a:cubicBezTo>
                    <a:lnTo>
                      <a:pt x="1179513" y="650331"/>
                    </a:lnTo>
                    <a:lnTo>
                      <a:pt x="323850" y="650331"/>
                    </a:lnTo>
                    <a:lnTo>
                      <a:pt x="0" y="2631"/>
                    </a:lnTo>
                    <a:close/>
                  </a:path>
                </a:pathLst>
              </a:custGeom>
              <a:gradFill flip="none" rotWithShape="1">
                <a:gsLst>
                  <a:gs pos="59000">
                    <a:schemeClr val="bg1">
                      <a:alpha val="20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44" name="六边形 143"/>
              <p:cNvSpPr/>
              <p:nvPr/>
            </p:nvSpPr>
            <p:spPr bwMode="auto">
              <a:xfrm>
                <a:off x="810882" y="2279650"/>
                <a:ext cx="1278598" cy="1101726"/>
              </a:xfrm>
              <a:prstGeom prst="hexagon">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3078" name="矩形 144"/>
              <p:cNvSpPr>
                <a:spLocks noChangeArrowheads="1"/>
              </p:cNvSpPr>
              <p:nvPr/>
            </p:nvSpPr>
            <p:spPr bwMode="auto">
              <a:xfrm>
                <a:off x="882520" y="2525537"/>
                <a:ext cx="1241686"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0D0D0D"/>
                    </a:solidFill>
                    <a:latin typeface="微软雅黑" panose="020B0503020204020204" pitchFamily="34" charset="-122"/>
                    <a:ea typeface="微软雅黑" panose="020B0503020204020204" pitchFamily="34" charset="-122"/>
                  </a:rPr>
                  <a:t>插入标题</a:t>
                </a:r>
                <a:endParaRPr lang="en-US" altLang="zh-CN" sz="1600">
                  <a:solidFill>
                    <a:srgbClr val="0D0D0D"/>
                  </a:solidFill>
                  <a:latin typeface="微软雅黑" panose="020B0503020204020204" pitchFamily="34" charset="-122"/>
                  <a:ea typeface="微软雅黑" panose="020B0503020204020204" pitchFamily="34" charset="-122"/>
                </a:endParaRPr>
              </a:p>
              <a:p>
                <a:pPr eaLnBrk="1" hangingPunct="1"/>
                <a:r>
                  <a:rPr lang="en-US" altLang="zh-CN" sz="1000">
                    <a:solidFill>
                      <a:srgbClr val="0D0D0D"/>
                    </a:solidFill>
                    <a:latin typeface="微软雅黑" panose="020B0503020204020204" pitchFamily="34" charset="-122"/>
                    <a:ea typeface="微软雅黑" panose="020B0503020204020204" pitchFamily="34" charset="-122"/>
                  </a:rPr>
                  <a:t>Click to add title</a:t>
                </a:r>
                <a:r>
                  <a:rPr lang="zh-CN" altLang="en-US" sz="1000">
                    <a:solidFill>
                      <a:srgbClr val="0D0D0D"/>
                    </a:solidFill>
                    <a:latin typeface="微软雅黑" panose="020B0503020204020204" pitchFamily="34" charset="-122"/>
                    <a:ea typeface="微软雅黑" panose="020B0503020204020204" pitchFamily="34" charset="-122"/>
                  </a:rPr>
                  <a:t> </a:t>
                </a:r>
                <a:endParaRPr lang="en-US" altLang="ko-KR" sz="1000">
                  <a:solidFill>
                    <a:srgbClr val="0D0D0D"/>
                  </a:solidFill>
                  <a:latin typeface="Arial" panose="020B0604020202020204" pitchFamily="34" charset="0"/>
                  <a:ea typeface="Malgun Gothic" panose="020B0503020000020004" pitchFamily="34" charset="-127"/>
                </a:endParaRPr>
              </a:p>
            </p:txBody>
          </p:sp>
        </p:grpSp>
        <p:grpSp>
          <p:nvGrpSpPr>
            <p:cNvPr id="49" name="组合 34"/>
            <p:cNvGrpSpPr/>
            <p:nvPr/>
          </p:nvGrpSpPr>
          <p:grpSpPr bwMode="auto">
            <a:xfrm>
              <a:off x="7295525" y="2612239"/>
              <a:ext cx="306225" cy="229074"/>
              <a:chOff x="4729163" y="2363788"/>
              <a:chExt cx="306388" cy="228600"/>
            </a:xfrm>
            <a:solidFill>
              <a:schemeClr val="bg1">
                <a:lumMod val="65000"/>
              </a:schemeClr>
            </a:solidFill>
          </p:grpSpPr>
          <p:sp>
            <p:nvSpPr>
              <p:cNvPr id="50" name="Freeform 37"/>
              <p:cNvSpPr>
                <a:spLocks noEditPoints="1"/>
              </p:cNvSpPr>
              <p:nvPr/>
            </p:nvSpPr>
            <p:spPr bwMode="auto">
              <a:xfrm>
                <a:off x="4773641" y="2419674"/>
                <a:ext cx="217604" cy="172679"/>
              </a:xfrm>
              <a:custGeom>
                <a:avLst/>
                <a:gdLst>
                  <a:gd name="T0" fmla="*/ 2147483646 w 58"/>
                  <a:gd name="T1" fmla="*/ 2147483646 h 46"/>
                  <a:gd name="T2" fmla="*/ 2147483646 w 58"/>
                  <a:gd name="T3" fmla="*/ 2147483646 h 46"/>
                  <a:gd name="T4" fmla="*/ 2147483646 w 58"/>
                  <a:gd name="T5" fmla="*/ 2147483646 h 46"/>
                  <a:gd name="T6" fmla="*/ 2147483646 w 58"/>
                  <a:gd name="T7" fmla="*/ 0 h 46"/>
                  <a:gd name="T8" fmla="*/ 2147483646 w 58"/>
                  <a:gd name="T9" fmla="*/ 2147483646 h 46"/>
                  <a:gd name="T10" fmla="*/ 2147483646 w 58"/>
                  <a:gd name="T11" fmla="*/ 2147483646 h 46"/>
                  <a:gd name="T12" fmla="*/ 2147483646 w 58"/>
                  <a:gd name="T13" fmla="*/ 2147483646 h 46"/>
                  <a:gd name="T14" fmla="*/ 2147483646 w 58"/>
                  <a:gd name="T15" fmla="*/ 2147483646 h 46"/>
                  <a:gd name="T16" fmla="*/ 2147483646 w 58"/>
                  <a:gd name="T17" fmla="*/ 0 h 46"/>
                  <a:gd name="T18" fmla="*/ 2147483646 w 58"/>
                  <a:gd name="T19" fmla="*/ 2147483646 h 46"/>
                  <a:gd name="T20" fmla="*/ 2147483646 w 58"/>
                  <a:gd name="T21" fmla="*/ 2147483646 h 46"/>
                  <a:gd name="T22" fmla="*/ 2147483646 w 58"/>
                  <a:gd name="T23" fmla="*/ 2147483646 h 46"/>
                  <a:gd name="T24" fmla="*/ 0 w 58"/>
                  <a:gd name="T25" fmla="*/ 2147483646 h 46"/>
                  <a:gd name="T26" fmla="*/ 0 w 58"/>
                  <a:gd name="T27" fmla="*/ 2147483646 h 46"/>
                  <a:gd name="T28" fmla="*/ 2147483646 w 58"/>
                  <a:gd name="T29" fmla="*/ 2147483646 h 46"/>
                  <a:gd name="T30" fmla="*/ 2147483646 w 58"/>
                  <a:gd name="T31" fmla="*/ 2147483646 h 46"/>
                  <a:gd name="T32" fmla="*/ 2147483646 w 58"/>
                  <a:gd name="T33" fmla="*/ 2147483646 h 46"/>
                  <a:gd name="T34" fmla="*/ 2147483646 w 58"/>
                  <a:gd name="T35" fmla="*/ 2147483646 h 46"/>
                  <a:gd name="T36" fmla="*/ 2147483646 w 58"/>
                  <a:gd name="T37" fmla="*/ 2147483646 h 46"/>
                  <a:gd name="T38" fmla="*/ 2147483646 w 58"/>
                  <a:gd name="T39" fmla="*/ 2147483646 h 46"/>
                  <a:gd name="T40" fmla="*/ 2147483646 w 58"/>
                  <a:gd name="T41" fmla="*/ 2147483646 h 46"/>
                  <a:gd name="T42" fmla="*/ 2147483646 w 58"/>
                  <a:gd name="T43" fmla="*/ 2147483646 h 46"/>
                  <a:gd name="T44" fmla="*/ 2147483646 w 58"/>
                  <a:gd name="T45" fmla="*/ 2147483646 h 46"/>
                  <a:gd name="T46" fmla="*/ 2147483646 w 58"/>
                  <a:gd name="T47" fmla="*/ 2147483646 h 46"/>
                  <a:gd name="T48" fmla="*/ 2147483646 w 58"/>
                  <a:gd name="T49" fmla="*/ 2147483646 h 46"/>
                  <a:gd name="T50" fmla="*/ 2147483646 w 58"/>
                  <a:gd name="T51" fmla="*/ 2147483646 h 46"/>
                  <a:gd name="T52" fmla="*/ 2147483646 w 58"/>
                  <a:gd name="T53" fmla="*/ 2147483646 h 46"/>
                  <a:gd name="T54" fmla="*/ 2147483646 w 58"/>
                  <a:gd name="T55" fmla="*/ 2147483646 h 4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8" h="46">
                    <a:moveTo>
                      <a:pt x="51" y="11"/>
                    </a:moveTo>
                    <a:cubicBezTo>
                      <a:pt x="44" y="11"/>
                      <a:pt x="44" y="11"/>
                      <a:pt x="44" y="11"/>
                    </a:cubicBezTo>
                    <a:cubicBezTo>
                      <a:pt x="44" y="3"/>
                      <a:pt x="44" y="3"/>
                      <a:pt x="44" y="3"/>
                    </a:cubicBezTo>
                    <a:cubicBezTo>
                      <a:pt x="44" y="1"/>
                      <a:pt x="42" y="0"/>
                      <a:pt x="41" y="0"/>
                    </a:cubicBezTo>
                    <a:cubicBezTo>
                      <a:pt x="39" y="0"/>
                      <a:pt x="38" y="1"/>
                      <a:pt x="38" y="3"/>
                    </a:cubicBezTo>
                    <a:cubicBezTo>
                      <a:pt x="38" y="5"/>
                      <a:pt x="38" y="5"/>
                      <a:pt x="38" y="5"/>
                    </a:cubicBezTo>
                    <a:cubicBezTo>
                      <a:pt x="20" y="5"/>
                      <a:pt x="20" y="5"/>
                      <a:pt x="20" y="5"/>
                    </a:cubicBezTo>
                    <a:cubicBezTo>
                      <a:pt x="20" y="3"/>
                      <a:pt x="20" y="3"/>
                      <a:pt x="20" y="3"/>
                    </a:cubicBezTo>
                    <a:cubicBezTo>
                      <a:pt x="20" y="1"/>
                      <a:pt x="19" y="0"/>
                      <a:pt x="17" y="0"/>
                    </a:cubicBezTo>
                    <a:cubicBezTo>
                      <a:pt x="15" y="0"/>
                      <a:pt x="14" y="1"/>
                      <a:pt x="14" y="3"/>
                    </a:cubicBezTo>
                    <a:cubicBezTo>
                      <a:pt x="14" y="11"/>
                      <a:pt x="14" y="11"/>
                      <a:pt x="14" y="11"/>
                    </a:cubicBezTo>
                    <a:cubicBezTo>
                      <a:pt x="7" y="11"/>
                      <a:pt x="7" y="11"/>
                      <a:pt x="7" y="11"/>
                    </a:cubicBezTo>
                    <a:cubicBezTo>
                      <a:pt x="3" y="11"/>
                      <a:pt x="0" y="14"/>
                      <a:pt x="0" y="18"/>
                    </a:cubicBezTo>
                    <a:cubicBezTo>
                      <a:pt x="0" y="46"/>
                      <a:pt x="0" y="46"/>
                      <a:pt x="0" y="46"/>
                    </a:cubicBezTo>
                    <a:cubicBezTo>
                      <a:pt x="58" y="46"/>
                      <a:pt x="58" y="46"/>
                      <a:pt x="58" y="46"/>
                    </a:cubicBezTo>
                    <a:cubicBezTo>
                      <a:pt x="58" y="18"/>
                      <a:pt x="58" y="18"/>
                      <a:pt x="58" y="18"/>
                    </a:cubicBezTo>
                    <a:cubicBezTo>
                      <a:pt x="58" y="14"/>
                      <a:pt x="55" y="11"/>
                      <a:pt x="51" y="11"/>
                    </a:cubicBezTo>
                    <a:close/>
                    <a:moveTo>
                      <a:pt x="29" y="41"/>
                    </a:moveTo>
                    <a:cubicBezTo>
                      <a:pt x="21" y="41"/>
                      <a:pt x="15" y="35"/>
                      <a:pt x="15" y="28"/>
                    </a:cubicBezTo>
                    <a:cubicBezTo>
                      <a:pt x="15" y="26"/>
                      <a:pt x="16" y="24"/>
                      <a:pt x="17" y="22"/>
                    </a:cubicBezTo>
                    <a:cubicBezTo>
                      <a:pt x="17" y="21"/>
                      <a:pt x="18" y="20"/>
                      <a:pt x="18" y="19"/>
                    </a:cubicBezTo>
                    <a:cubicBezTo>
                      <a:pt x="19" y="18"/>
                      <a:pt x="19" y="18"/>
                      <a:pt x="20" y="17"/>
                    </a:cubicBezTo>
                    <a:cubicBezTo>
                      <a:pt x="22" y="15"/>
                      <a:pt x="25" y="14"/>
                      <a:pt x="29" y="14"/>
                    </a:cubicBezTo>
                    <a:cubicBezTo>
                      <a:pt x="32" y="14"/>
                      <a:pt x="36" y="15"/>
                      <a:pt x="38" y="17"/>
                    </a:cubicBezTo>
                    <a:cubicBezTo>
                      <a:pt x="39" y="18"/>
                      <a:pt x="39" y="18"/>
                      <a:pt x="40" y="19"/>
                    </a:cubicBezTo>
                    <a:cubicBezTo>
                      <a:pt x="40" y="20"/>
                      <a:pt x="41" y="21"/>
                      <a:pt x="41" y="22"/>
                    </a:cubicBezTo>
                    <a:cubicBezTo>
                      <a:pt x="42" y="24"/>
                      <a:pt x="43" y="26"/>
                      <a:pt x="43" y="28"/>
                    </a:cubicBezTo>
                    <a:cubicBezTo>
                      <a:pt x="43" y="35"/>
                      <a:pt x="36" y="41"/>
                      <a:pt x="29"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51" name="Freeform 38"/>
              <p:cNvSpPr/>
              <p:nvPr/>
            </p:nvSpPr>
            <p:spPr bwMode="auto">
              <a:xfrm>
                <a:off x="4848293" y="2490963"/>
                <a:ext cx="68298" cy="68122"/>
              </a:xfrm>
              <a:custGeom>
                <a:avLst/>
                <a:gdLst>
                  <a:gd name="T0" fmla="*/ 2147483646 w 18"/>
                  <a:gd name="T1" fmla="*/ 0 h 18"/>
                  <a:gd name="T2" fmla="*/ 2147483646 w 18"/>
                  <a:gd name="T3" fmla="*/ 0 h 18"/>
                  <a:gd name="T4" fmla="*/ 2147483646 w 18"/>
                  <a:gd name="T5" fmla="*/ 0 h 18"/>
                  <a:gd name="T6" fmla="*/ 0 w 18"/>
                  <a:gd name="T7" fmla="*/ 2147483646 h 18"/>
                  <a:gd name="T8" fmla="*/ 2147483646 w 18"/>
                  <a:gd name="T9" fmla="*/ 2147483646 h 18"/>
                  <a:gd name="T10" fmla="*/ 2147483646 w 18"/>
                  <a:gd name="T11" fmla="*/ 2147483646 h 18"/>
                  <a:gd name="T12" fmla="*/ 2147483646 w 18"/>
                  <a:gd name="T13" fmla="*/ 0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18">
                    <a:moveTo>
                      <a:pt x="11" y="0"/>
                    </a:moveTo>
                    <a:cubicBezTo>
                      <a:pt x="11" y="0"/>
                      <a:pt x="10" y="0"/>
                      <a:pt x="9" y="0"/>
                    </a:cubicBezTo>
                    <a:cubicBezTo>
                      <a:pt x="8" y="0"/>
                      <a:pt x="7" y="0"/>
                      <a:pt x="6" y="0"/>
                    </a:cubicBezTo>
                    <a:cubicBezTo>
                      <a:pt x="3" y="1"/>
                      <a:pt x="0" y="5"/>
                      <a:pt x="0" y="9"/>
                    </a:cubicBezTo>
                    <a:cubicBezTo>
                      <a:pt x="0" y="14"/>
                      <a:pt x="4" y="18"/>
                      <a:pt x="9" y="18"/>
                    </a:cubicBezTo>
                    <a:cubicBezTo>
                      <a:pt x="14" y="18"/>
                      <a:pt x="18" y="14"/>
                      <a:pt x="18" y="9"/>
                    </a:cubicBezTo>
                    <a:cubicBezTo>
                      <a:pt x="18" y="5"/>
                      <a:pt x="15" y="1"/>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52" name="Freeform 39"/>
              <p:cNvSpPr/>
              <p:nvPr/>
            </p:nvSpPr>
            <p:spPr bwMode="auto">
              <a:xfrm>
                <a:off x="4729167" y="2364226"/>
                <a:ext cx="306551" cy="96638"/>
              </a:xfrm>
              <a:custGeom>
                <a:avLst/>
                <a:gdLst>
                  <a:gd name="T0" fmla="*/ 2147483646 w 82"/>
                  <a:gd name="T1" fmla="*/ 2147483646 h 26"/>
                  <a:gd name="T2" fmla="*/ 2147483646 w 82"/>
                  <a:gd name="T3" fmla="*/ 2147483646 h 26"/>
                  <a:gd name="T4" fmla="*/ 2147483646 w 82"/>
                  <a:gd name="T5" fmla="*/ 2147483646 h 26"/>
                  <a:gd name="T6" fmla="*/ 2147483646 w 82"/>
                  <a:gd name="T7" fmla="*/ 2147483646 h 26"/>
                  <a:gd name="T8" fmla="*/ 2147483646 w 82"/>
                  <a:gd name="T9" fmla="*/ 2147483646 h 26"/>
                  <a:gd name="T10" fmla="*/ 2147483646 w 82"/>
                  <a:gd name="T11" fmla="*/ 2147483646 h 26"/>
                  <a:gd name="T12" fmla="*/ 2147483646 w 82"/>
                  <a:gd name="T13" fmla="*/ 2147483646 h 26"/>
                  <a:gd name="T14" fmla="*/ 2147483646 w 82"/>
                  <a:gd name="T15" fmla="*/ 2147483646 h 26"/>
                  <a:gd name="T16" fmla="*/ 2147483646 w 82"/>
                  <a:gd name="T17" fmla="*/ 2147483646 h 26"/>
                  <a:gd name="T18" fmla="*/ 2147483646 w 82"/>
                  <a:gd name="T19" fmla="*/ 2147483646 h 26"/>
                  <a:gd name="T20" fmla="*/ 2147483646 w 82"/>
                  <a:gd name="T21" fmla="*/ 2147483646 h 26"/>
                  <a:gd name="T22" fmla="*/ 2147483646 w 82"/>
                  <a:gd name="T23" fmla="*/ 2147483646 h 26"/>
                  <a:gd name="T24" fmla="*/ 2147483646 w 82"/>
                  <a:gd name="T25" fmla="*/ 2147483646 h 26"/>
                  <a:gd name="T26" fmla="*/ 2147483646 w 82"/>
                  <a:gd name="T27" fmla="*/ 2147483646 h 26"/>
                  <a:gd name="T28" fmla="*/ 2147483646 w 82"/>
                  <a:gd name="T29" fmla="*/ 2147483646 h 26"/>
                  <a:gd name="T30" fmla="*/ 2147483646 w 82"/>
                  <a:gd name="T31" fmla="*/ 2147483646 h 26"/>
                  <a:gd name="T32" fmla="*/ 2147483646 w 82"/>
                  <a:gd name="T33" fmla="*/ 2147483646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26">
                    <a:moveTo>
                      <a:pt x="75" y="8"/>
                    </a:moveTo>
                    <a:cubicBezTo>
                      <a:pt x="73" y="7"/>
                      <a:pt x="70" y="6"/>
                      <a:pt x="68" y="6"/>
                    </a:cubicBezTo>
                    <a:cubicBezTo>
                      <a:pt x="50" y="0"/>
                      <a:pt x="32" y="0"/>
                      <a:pt x="14" y="6"/>
                    </a:cubicBezTo>
                    <a:cubicBezTo>
                      <a:pt x="12" y="6"/>
                      <a:pt x="9" y="7"/>
                      <a:pt x="7" y="8"/>
                    </a:cubicBezTo>
                    <a:cubicBezTo>
                      <a:pt x="2" y="10"/>
                      <a:pt x="0" y="14"/>
                      <a:pt x="1" y="18"/>
                    </a:cubicBezTo>
                    <a:cubicBezTo>
                      <a:pt x="1" y="18"/>
                      <a:pt x="1" y="19"/>
                      <a:pt x="2" y="19"/>
                    </a:cubicBezTo>
                    <a:cubicBezTo>
                      <a:pt x="2" y="20"/>
                      <a:pt x="2" y="20"/>
                      <a:pt x="2" y="20"/>
                    </a:cubicBezTo>
                    <a:cubicBezTo>
                      <a:pt x="4" y="24"/>
                      <a:pt x="8" y="26"/>
                      <a:pt x="12" y="24"/>
                    </a:cubicBezTo>
                    <a:cubicBezTo>
                      <a:pt x="14" y="23"/>
                      <a:pt x="16" y="22"/>
                      <a:pt x="19" y="22"/>
                    </a:cubicBezTo>
                    <a:cubicBezTo>
                      <a:pt x="22" y="20"/>
                      <a:pt x="25" y="17"/>
                      <a:pt x="25" y="13"/>
                    </a:cubicBezTo>
                    <a:cubicBezTo>
                      <a:pt x="35" y="11"/>
                      <a:pt x="46" y="11"/>
                      <a:pt x="57" y="13"/>
                    </a:cubicBezTo>
                    <a:cubicBezTo>
                      <a:pt x="57" y="17"/>
                      <a:pt x="60" y="20"/>
                      <a:pt x="63" y="22"/>
                    </a:cubicBezTo>
                    <a:cubicBezTo>
                      <a:pt x="65" y="22"/>
                      <a:pt x="67" y="23"/>
                      <a:pt x="70" y="24"/>
                    </a:cubicBezTo>
                    <a:cubicBezTo>
                      <a:pt x="73" y="26"/>
                      <a:pt x="78" y="24"/>
                      <a:pt x="80" y="20"/>
                    </a:cubicBezTo>
                    <a:cubicBezTo>
                      <a:pt x="80" y="20"/>
                      <a:pt x="80" y="20"/>
                      <a:pt x="80" y="19"/>
                    </a:cubicBezTo>
                    <a:cubicBezTo>
                      <a:pt x="80" y="19"/>
                      <a:pt x="81" y="18"/>
                      <a:pt x="81" y="18"/>
                    </a:cubicBezTo>
                    <a:cubicBezTo>
                      <a:pt x="82" y="14"/>
                      <a:pt x="79" y="10"/>
                      <a:pt x="7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grpSp>
        <p:nvGrpSpPr>
          <p:cNvPr id="6" name="组合 5"/>
          <p:cNvGrpSpPr/>
          <p:nvPr/>
        </p:nvGrpSpPr>
        <p:grpSpPr bwMode="auto">
          <a:xfrm>
            <a:off x="5475288" y="2419350"/>
            <a:ext cx="1503362" cy="1295400"/>
            <a:chOff x="5474603" y="2419739"/>
            <a:chExt cx="1503363" cy="1295401"/>
          </a:xfrm>
        </p:grpSpPr>
        <p:grpSp>
          <p:nvGrpSpPr>
            <p:cNvPr id="43063" name="组合 135"/>
            <p:cNvGrpSpPr/>
            <p:nvPr/>
          </p:nvGrpSpPr>
          <p:grpSpPr bwMode="auto">
            <a:xfrm>
              <a:off x="5474603" y="2419739"/>
              <a:ext cx="1503363" cy="1295401"/>
              <a:chOff x="698500" y="2182813"/>
              <a:chExt cx="1503363" cy="1295401"/>
            </a:xfrm>
          </p:grpSpPr>
          <p:sp>
            <p:nvSpPr>
              <p:cNvPr id="137" name="六边形 136"/>
              <p:cNvSpPr/>
              <p:nvPr/>
            </p:nvSpPr>
            <p:spPr bwMode="auto">
              <a:xfrm>
                <a:off x="698500" y="2182813"/>
                <a:ext cx="1503363" cy="1295401"/>
              </a:xfrm>
              <a:prstGeom prst="hexagon">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38" name="六边形 117"/>
              <p:cNvSpPr/>
              <p:nvPr/>
            </p:nvSpPr>
            <p:spPr bwMode="auto">
              <a:xfrm>
                <a:off x="701675" y="2827338"/>
                <a:ext cx="1500188" cy="650876"/>
              </a:xfrm>
              <a:custGeom>
                <a:avLst/>
                <a:gdLst/>
                <a:ahLst/>
                <a:cxnLst/>
                <a:rect l="l" t="t" r="r" b="b"/>
                <a:pathLst>
                  <a:path w="1500939" h="650331">
                    <a:moveTo>
                      <a:pt x="1316" y="0"/>
                    </a:moveTo>
                    <a:cubicBezTo>
                      <a:pt x="175672" y="115459"/>
                      <a:pt x="449577" y="188195"/>
                      <a:pt x="757262" y="188195"/>
                    </a:cubicBezTo>
                    <a:cubicBezTo>
                      <a:pt x="1057921" y="188195"/>
                      <a:pt x="1326324" y="118743"/>
                      <a:pt x="1500939" y="7479"/>
                    </a:cubicBezTo>
                    <a:lnTo>
                      <a:pt x="1179513" y="650331"/>
                    </a:lnTo>
                    <a:lnTo>
                      <a:pt x="323850" y="650331"/>
                    </a:lnTo>
                    <a:lnTo>
                      <a:pt x="0" y="2631"/>
                    </a:lnTo>
                    <a:close/>
                  </a:path>
                </a:pathLst>
              </a:custGeom>
              <a:gradFill flip="none" rotWithShape="1">
                <a:gsLst>
                  <a:gs pos="59000">
                    <a:schemeClr val="bg1">
                      <a:alpha val="20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39" name="六边形 138"/>
              <p:cNvSpPr/>
              <p:nvPr/>
            </p:nvSpPr>
            <p:spPr bwMode="auto">
              <a:xfrm>
                <a:off x="810882" y="2279650"/>
                <a:ext cx="1278598" cy="1101726"/>
              </a:xfrm>
              <a:prstGeom prst="hexagon">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3070" name="矩形 139"/>
              <p:cNvSpPr>
                <a:spLocks noChangeArrowheads="1"/>
              </p:cNvSpPr>
              <p:nvPr/>
            </p:nvSpPr>
            <p:spPr bwMode="auto">
              <a:xfrm>
                <a:off x="882520" y="2525537"/>
                <a:ext cx="1241686"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0D0D0D"/>
                    </a:solidFill>
                    <a:latin typeface="微软雅黑" panose="020B0503020204020204" pitchFamily="34" charset="-122"/>
                    <a:ea typeface="微软雅黑" panose="020B0503020204020204" pitchFamily="34" charset="-122"/>
                  </a:rPr>
                  <a:t>插入标题</a:t>
                </a:r>
                <a:endParaRPr lang="en-US" altLang="zh-CN" sz="1600">
                  <a:solidFill>
                    <a:srgbClr val="0D0D0D"/>
                  </a:solidFill>
                  <a:latin typeface="微软雅黑" panose="020B0503020204020204" pitchFamily="34" charset="-122"/>
                  <a:ea typeface="微软雅黑" panose="020B0503020204020204" pitchFamily="34" charset="-122"/>
                </a:endParaRPr>
              </a:p>
              <a:p>
                <a:pPr eaLnBrk="1" hangingPunct="1"/>
                <a:r>
                  <a:rPr lang="en-US" altLang="zh-CN" sz="1000">
                    <a:solidFill>
                      <a:srgbClr val="0D0D0D"/>
                    </a:solidFill>
                    <a:latin typeface="微软雅黑" panose="020B0503020204020204" pitchFamily="34" charset="-122"/>
                    <a:ea typeface="微软雅黑" panose="020B0503020204020204" pitchFamily="34" charset="-122"/>
                  </a:rPr>
                  <a:t>Click to add title</a:t>
                </a:r>
                <a:r>
                  <a:rPr lang="zh-CN" altLang="en-US" sz="1000">
                    <a:solidFill>
                      <a:srgbClr val="0D0D0D"/>
                    </a:solidFill>
                    <a:latin typeface="微软雅黑" panose="020B0503020204020204" pitchFamily="34" charset="-122"/>
                    <a:ea typeface="微软雅黑" panose="020B0503020204020204" pitchFamily="34" charset="-122"/>
                  </a:rPr>
                  <a:t> </a:t>
                </a:r>
                <a:endParaRPr lang="en-US" altLang="ko-KR" sz="1000">
                  <a:solidFill>
                    <a:srgbClr val="0D0D0D"/>
                  </a:solidFill>
                  <a:latin typeface="Arial" panose="020B0604020202020204" pitchFamily="34" charset="0"/>
                  <a:ea typeface="Malgun Gothic" panose="020B0503020000020004" pitchFamily="34" charset="-127"/>
                </a:endParaRPr>
              </a:p>
            </p:txBody>
          </p:sp>
        </p:grpSp>
        <p:grpSp>
          <p:nvGrpSpPr>
            <p:cNvPr id="93" name="组合 80"/>
            <p:cNvGrpSpPr/>
            <p:nvPr/>
          </p:nvGrpSpPr>
          <p:grpSpPr bwMode="auto">
            <a:xfrm>
              <a:off x="6138715" y="3266389"/>
              <a:ext cx="228630" cy="283219"/>
              <a:chOff x="6191250" y="3052763"/>
              <a:chExt cx="228600" cy="282575"/>
            </a:xfrm>
            <a:solidFill>
              <a:schemeClr val="bg1">
                <a:lumMod val="65000"/>
              </a:schemeClr>
            </a:solidFill>
          </p:grpSpPr>
          <p:sp>
            <p:nvSpPr>
              <p:cNvPr id="94" name="Freeform 77"/>
              <p:cNvSpPr/>
              <p:nvPr/>
            </p:nvSpPr>
            <p:spPr bwMode="auto">
              <a:xfrm>
                <a:off x="6190472" y="3053061"/>
                <a:ext cx="230157" cy="281932"/>
              </a:xfrm>
              <a:custGeom>
                <a:avLst/>
                <a:gdLst>
                  <a:gd name="T0" fmla="*/ 0 w 61"/>
                  <a:gd name="T1" fmla="*/ 2147483646 h 75"/>
                  <a:gd name="T2" fmla="*/ 2147483646 w 61"/>
                  <a:gd name="T3" fmla="*/ 0 h 75"/>
                  <a:gd name="T4" fmla="*/ 2147483646 w 61"/>
                  <a:gd name="T5" fmla="*/ 2147483646 h 75"/>
                  <a:gd name="T6" fmla="*/ 2147483646 w 61"/>
                  <a:gd name="T7" fmla="*/ 2147483646 h 75"/>
                  <a:gd name="T8" fmla="*/ 0 w 61"/>
                  <a:gd name="T9" fmla="*/ 2147483646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75">
                    <a:moveTo>
                      <a:pt x="0" y="30"/>
                    </a:moveTo>
                    <a:cubicBezTo>
                      <a:pt x="0" y="13"/>
                      <a:pt x="14" y="0"/>
                      <a:pt x="30" y="0"/>
                    </a:cubicBezTo>
                    <a:cubicBezTo>
                      <a:pt x="47" y="0"/>
                      <a:pt x="61" y="13"/>
                      <a:pt x="61" y="30"/>
                    </a:cubicBezTo>
                    <a:cubicBezTo>
                      <a:pt x="61" y="46"/>
                      <a:pt x="30" y="75"/>
                      <a:pt x="30" y="75"/>
                    </a:cubicBezTo>
                    <a:cubicBezTo>
                      <a:pt x="30" y="75"/>
                      <a:pt x="0" y="46"/>
                      <a:pt x="0" y="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5" name="Freeform 78"/>
              <p:cNvSpPr/>
              <p:nvPr/>
            </p:nvSpPr>
            <p:spPr bwMode="auto">
              <a:xfrm>
                <a:off x="6243638" y="3106738"/>
                <a:ext cx="123825" cy="119063"/>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32">
                    <a:moveTo>
                      <a:pt x="27" y="26"/>
                    </a:moveTo>
                    <a:cubicBezTo>
                      <a:pt x="21" y="32"/>
                      <a:pt x="12" y="32"/>
                      <a:pt x="6" y="26"/>
                    </a:cubicBezTo>
                    <a:cubicBezTo>
                      <a:pt x="0" y="20"/>
                      <a:pt x="0" y="11"/>
                      <a:pt x="6" y="5"/>
                    </a:cubicBezTo>
                    <a:cubicBezTo>
                      <a:pt x="12" y="0"/>
                      <a:pt x="21" y="0"/>
                      <a:pt x="27" y="5"/>
                    </a:cubicBezTo>
                    <a:cubicBezTo>
                      <a:pt x="33" y="11"/>
                      <a:pt x="33" y="20"/>
                      <a:pt x="27"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grpSp>
        <p:nvGrpSpPr>
          <p:cNvPr id="211" name="组合 210"/>
          <p:cNvGrpSpPr/>
          <p:nvPr/>
        </p:nvGrpSpPr>
        <p:grpSpPr bwMode="auto">
          <a:xfrm>
            <a:off x="3335338" y="1052513"/>
            <a:ext cx="828675" cy="1257300"/>
            <a:chOff x="3336022" y="1053107"/>
            <a:chExt cx="828675" cy="1256741"/>
          </a:xfrm>
        </p:grpSpPr>
        <p:grpSp>
          <p:nvGrpSpPr>
            <p:cNvPr id="43059" name="组合 206"/>
            <p:cNvGrpSpPr/>
            <p:nvPr/>
          </p:nvGrpSpPr>
          <p:grpSpPr bwMode="auto">
            <a:xfrm>
              <a:off x="3336022" y="1053107"/>
              <a:ext cx="828675" cy="1256741"/>
              <a:chOff x="3336022" y="1053107"/>
              <a:chExt cx="828675" cy="1256741"/>
            </a:xfrm>
          </p:grpSpPr>
          <p:cxnSp>
            <p:nvCxnSpPr>
              <p:cNvPr id="151" name="直接连接符 150"/>
              <p:cNvCxnSpPr/>
              <p:nvPr/>
            </p:nvCxnSpPr>
            <p:spPr bwMode="auto">
              <a:xfrm>
                <a:off x="3336022" y="2309848"/>
                <a:ext cx="828675"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bwMode="auto">
              <a:xfrm>
                <a:off x="3675747" y="1053107"/>
                <a:ext cx="134937" cy="13329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u="sng">
                  <a:solidFill>
                    <a:prstClr val="white"/>
                  </a:solidFill>
                </a:endParaRPr>
              </a:p>
            </p:txBody>
          </p:sp>
        </p:grpSp>
        <p:cxnSp>
          <p:nvCxnSpPr>
            <p:cNvPr id="152" name="直接连接符 151"/>
            <p:cNvCxnSpPr/>
            <p:nvPr/>
          </p:nvCxnSpPr>
          <p:spPr bwMode="auto">
            <a:xfrm>
              <a:off x="3745597" y="1186398"/>
              <a:ext cx="0" cy="112345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12" name="组合 211"/>
          <p:cNvGrpSpPr/>
          <p:nvPr/>
        </p:nvGrpSpPr>
        <p:grpSpPr bwMode="auto">
          <a:xfrm>
            <a:off x="863600" y="1052513"/>
            <a:ext cx="828675" cy="1257300"/>
            <a:chOff x="863949" y="1053107"/>
            <a:chExt cx="828675" cy="1256741"/>
          </a:xfrm>
        </p:grpSpPr>
        <p:grpSp>
          <p:nvGrpSpPr>
            <p:cNvPr id="43055" name="组合 207"/>
            <p:cNvGrpSpPr/>
            <p:nvPr/>
          </p:nvGrpSpPr>
          <p:grpSpPr bwMode="auto">
            <a:xfrm>
              <a:off x="863949" y="1053107"/>
              <a:ext cx="828675" cy="1256741"/>
              <a:chOff x="863949" y="1053107"/>
              <a:chExt cx="828675" cy="1256741"/>
            </a:xfrm>
          </p:grpSpPr>
          <p:cxnSp>
            <p:nvCxnSpPr>
              <p:cNvPr id="155" name="直接连接符 154"/>
              <p:cNvCxnSpPr/>
              <p:nvPr/>
            </p:nvCxnSpPr>
            <p:spPr bwMode="auto">
              <a:xfrm>
                <a:off x="863949" y="2309848"/>
                <a:ext cx="828675"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7" name="椭圆 156"/>
              <p:cNvSpPr/>
              <p:nvPr/>
            </p:nvSpPr>
            <p:spPr bwMode="auto">
              <a:xfrm>
                <a:off x="1203674" y="1053107"/>
                <a:ext cx="134938" cy="13329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u="sng">
                  <a:solidFill>
                    <a:prstClr val="white"/>
                  </a:solidFill>
                </a:endParaRPr>
              </a:p>
            </p:txBody>
          </p:sp>
        </p:grpSp>
        <p:cxnSp>
          <p:nvCxnSpPr>
            <p:cNvPr id="156" name="直接连接符 155"/>
            <p:cNvCxnSpPr/>
            <p:nvPr/>
          </p:nvCxnSpPr>
          <p:spPr bwMode="auto">
            <a:xfrm>
              <a:off x="1273524" y="1186398"/>
              <a:ext cx="0" cy="112345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10" name="组合 209"/>
          <p:cNvGrpSpPr/>
          <p:nvPr/>
        </p:nvGrpSpPr>
        <p:grpSpPr bwMode="auto">
          <a:xfrm>
            <a:off x="5815013" y="1052513"/>
            <a:ext cx="828675" cy="1257300"/>
            <a:chOff x="5814328" y="1053107"/>
            <a:chExt cx="828675" cy="1256741"/>
          </a:xfrm>
        </p:grpSpPr>
        <p:cxnSp>
          <p:nvCxnSpPr>
            <p:cNvPr id="160" name="直接连接符 159"/>
            <p:cNvCxnSpPr/>
            <p:nvPr/>
          </p:nvCxnSpPr>
          <p:spPr bwMode="auto">
            <a:xfrm>
              <a:off x="6223903" y="1186398"/>
              <a:ext cx="0" cy="112345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3052" name="组合 208"/>
            <p:cNvGrpSpPr/>
            <p:nvPr/>
          </p:nvGrpSpPr>
          <p:grpSpPr bwMode="auto">
            <a:xfrm>
              <a:off x="5814328" y="1053107"/>
              <a:ext cx="828675" cy="1256741"/>
              <a:chOff x="5814328" y="1053107"/>
              <a:chExt cx="828675" cy="1256741"/>
            </a:xfrm>
          </p:grpSpPr>
          <p:cxnSp>
            <p:nvCxnSpPr>
              <p:cNvPr id="159" name="直接连接符 158"/>
              <p:cNvCxnSpPr/>
              <p:nvPr/>
            </p:nvCxnSpPr>
            <p:spPr bwMode="auto">
              <a:xfrm>
                <a:off x="5814328" y="2309848"/>
                <a:ext cx="828675"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1" name="椭圆 160"/>
              <p:cNvSpPr/>
              <p:nvPr/>
            </p:nvSpPr>
            <p:spPr bwMode="auto">
              <a:xfrm>
                <a:off x="6154053" y="1053107"/>
                <a:ext cx="134937" cy="13329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u="sng">
                  <a:solidFill>
                    <a:prstClr val="white"/>
                  </a:solidFill>
                </a:endParaRPr>
              </a:p>
            </p:txBody>
          </p:sp>
        </p:grpSp>
      </p:grpSp>
      <p:sp>
        <p:nvSpPr>
          <p:cNvPr id="176" name="矩形 175"/>
          <p:cNvSpPr>
            <a:spLocks noChangeArrowheads="1"/>
          </p:cNvSpPr>
          <p:nvPr/>
        </p:nvSpPr>
        <p:spPr bwMode="auto">
          <a:xfrm>
            <a:off x="1338263" y="1123950"/>
            <a:ext cx="147161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C00000"/>
                </a:solidFill>
                <a:latin typeface="微软雅黑" panose="020B0503020204020204" pitchFamily="34" charset="-122"/>
                <a:ea typeface="微软雅黑" panose="020B0503020204020204" pitchFamily="34" charset="-122"/>
              </a:rPr>
              <a:t>插入标题</a:t>
            </a:r>
            <a:endParaRPr lang="en-US" altLang="zh-CN" sz="1600">
              <a:solidFill>
                <a:srgbClr val="C00000"/>
              </a:solidFill>
              <a:latin typeface="微软雅黑" panose="020B0503020204020204" pitchFamily="34" charset="-122"/>
              <a:ea typeface="微软雅黑" panose="020B0503020204020204" pitchFamily="34" charset="-122"/>
            </a:endParaRPr>
          </a:p>
          <a:p>
            <a:pPr eaLnBrk="1" hangingPunct="1"/>
            <a:r>
              <a:rPr lang="en-US" altLang="zh-CN" sz="1000">
                <a:solidFill>
                  <a:srgbClr val="C00000"/>
                </a:solidFill>
                <a:latin typeface="微软雅黑" panose="020B0503020204020204" pitchFamily="34" charset="-122"/>
                <a:ea typeface="微软雅黑" panose="020B0503020204020204" pitchFamily="34" charset="-122"/>
              </a:rPr>
              <a:t>Click to add title</a:t>
            </a:r>
            <a:r>
              <a:rPr lang="zh-CN" altLang="en-US" sz="1000">
                <a:solidFill>
                  <a:srgbClr val="C00000"/>
                </a:solidFill>
                <a:latin typeface="微软雅黑" panose="020B0503020204020204" pitchFamily="34" charset="-122"/>
                <a:ea typeface="微软雅黑" panose="020B0503020204020204" pitchFamily="34" charset="-122"/>
              </a:rPr>
              <a:t> </a:t>
            </a:r>
            <a:endParaRPr lang="en-US" altLang="ko-KR" sz="1000">
              <a:solidFill>
                <a:srgbClr val="C00000"/>
              </a:solidFill>
              <a:latin typeface="Arial" panose="020B0604020202020204" pitchFamily="34" charset="0"/>
              <a:ea typeface="Malgun Gothic" panose="020B0503020000020004" pitchFamily="34" charset="-127"/>
            </a:endParaRPr>
          </a:p>
        </p:txBody>
      </p:sp>
      <p:sp>
        <p:nvSpPr>
          <p:cNvPr id="177" name="矩形 176"/>
          <p:cNvSpPr>
            <a:spLocks noChangeArrowheads="1"/>
          </p:cNvSpPr>
          <p:nvPr/>
        </p:nvSpPr>
        <p:spPr bwMode="auto">
          <a:xfrm>
            <a:off x="3797300" y="1123950"/>
            <a:ext cx="147161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C00000"/>
                </a:solidFill>
                <a:latin typeface="微软雅黑" panose="020B0503020204020204" pitchFamily="34" charset="-122"/>
                <a:ea typeface="微软雅黑" panose="020B0503020204020204" pitchFamily="34" charset="-122"/>
              </a:rPr>
              <a:t>插入标题</a:t>
            </a:r>
            <a:endParaRPr lang="en-US" altLang="zh-CN" sz="1600">
              <a:solidFill>
                <a:srgbClr val="C00000"/>
              </a:solidFill>
              <a:latin typeface="微软雅黑" panose="020B0503020204020204" pitchFamily="34" charset="-122"/>
              <a:ea typeface="微软雅黑" panose="020B0503020204020204" pitchFamily="34" charset="-122"/>
            </a:endParaRPr>
          </a:p>
          <a:p>
            <a:pPr eaLnBrk="1" hangingPunct="1"/>
            <a:r>
              <a:rPr lang="en-US" altLang="zh-CN" sz="1000">
                <a:solidFill>
                  <a:srgbClr val="C00000"/>
                </a:solidFill>
                <a:latin typeface="微软雅黑" panose="020B0503020204020204" pitchFamily="34" charset="-122"/>
                <a:ea typeface="微软雅黑" panose="020B0503020204020204" pitchFamily="34" charset="-122"/>
              </a:rPr>
              <a:t>Click to add title</a:t>
            </a:r>
            <a:r>
              <a:rPr lang="zh-CN" altLang="en-US" sz="1000">
                <a:solidFill>
                  <a:srgbClr val="C00000"/>
                </a:solidFill>
                <a:latin typeface="微软雅黑" panose="020B0503020204020204" pitchFamily="34" charset="-122"/>
                <a:ea typeface="微软雅黑" panose="020B0503020204020204" pitchFamily="34" charset="-122"/>
              </a:rPr>
              <a:t> </a:t>
            </a:r>
            <a:endParaRPr lang="en-US" altLang="ko-KR" sz="1000">
              <a:solidFill>
                <a:srgbClr val="C00000"/>
              </a:solidFill>
              <a:latin typeface="Arial" panose="020B0604020202020204" pitchFamily="34" charset="0"/>
              <a:ea typeface="Malgun Gothic" panose="020B0503020000020004" pitchFamily="34" charset="-127"/>
            </a:endParaRPr>
          </a:p>
        </p:txBody>
      </p:sp>
      <p:sp>
        <p:nvSpPr>
          <p:cNvPr id="178" name="矩形 177"/>
          <p:cNvSpPr>
            <a:spLocks noChangeArrowheads="1"/>
          </p:cNvSpPr>
          <p:nvPr/>
        </p:nvSpPr>
        <p:spPr bwMode="auto">
          <a:xfrm>
            <a:off x="6308725" y="1123950"/>
            <a:ext cx="147161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C00000"/>
                </a:solidFill>
                <a:latin typeface="微软雅黑" panose="020B0503020204020204" pitchFamily="34" charset="-122"/>
                <a:ea typeface="微软雅黑" panose="020B0503020204020204" pitchFamily="34" charset="-122"/>
              </a:rPr>
              <a:t>插入标题</a:t>
            </a:r>
            <a:endParaRPr lang="en-US" altLang="zh-CN" sz="1600">
              <a:solidFill>
                <a:srgbClr val="C00000"/>
              </a:solidFill>
              <a:latin typeface="微软雅黑" panose="020B0503020204020204" pitchFamily="34" charset="-122"/>
              <a:ea typeface="微软雅黑" panose="020B0503020204020204" pitchFamily="34" charset="-122"/>
            </a:endParaRPr>
          </a:p>
          <a:p>
            <a:pPr eaLnBrk="1" hangingPunct="1"/>
            <a:r>
              <a:rPr lang="en-US" altLang="zh-CN" sz="1000">
                <a:solidFill>
                  <a:srgbClr val="C00000"/>
                </a:solidFill>
                <a:latin typeface="微软雅黑" panose="020B0503020204020204" pitchFamily="34" charset="-122"/>
                <a:ea typeface="微软雅黑" panose="020B0503020204020204" pitchFamily="34" charset="-122"/>
              </a:rPr>
              <a:t>Click to add title</a:t>
            </a:r>
            <a:r>
              <a:rPr lang="zh-CN" altLang="en-US" sz="1000">
                <a:solidFill>
                  <a:srgbClr val="C00000"/>
                </a:solidFill>
                <a:latin typeface="微软雅黑" panose="020B0503020204020204" pitchFamily="34" charset="-122"/>
                <a:ea typeface="微软雅黑" panose="020B0503020204020204" pitchFamily="34" charset="-122"/>
              </a:rPr>
              <a:t> </a:t>
            </a:r>
            <a:endParaRPr lang="en-US" altLang="ko-KR" sz="1000">
              <a:solidFill>
                <a:srgbClr val="C00000"/>
              </a:solidFill>
              <a:latin typeface="Arial" panose="020B0604020202020204" pitchFamily="34" charset="0"/>
              <a:ea typeface="Malgun Gothic" panose="020B0503020000020004" pitchFamily="34" charset="-127"/>
            </a:endParaRPr>
          </a:p>
        </p:txBody>
      </p:sp>
      <p:sp>
        <p:nvSpPr>
          <p:cNvPr id="181" name="矩形 180"/>
          <p:cNvSpPr>
            <a:spLocks noChangeArrowheads="1"/>
          </p:cNvSpPr>
          <p:nvPr/>
        </p:nvSpPr>
        <p:spPr bwMode="auto">
          <a:xfrm>
            <a:off x="2551113" y="3873500"/>
            <a:ext cx="1471612"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C00000"/>
                </a:solidFill>
                <a:latin typeface="微软雅黑" panose="020B0503020204020204" pitchFamily="34" charset="-122"/>
                <a:ea typeface="微软雅黑" panose="020B0503020204020204" pitchFamily="34" charset="-122"/>
              </a:rPr>
              <a:t>插入标题</a:t>
            </a:r>
            <a:endParaRPr lang="en-US" altLang="zh-CN" sz="1600">
              <a:solidFill>
                <a:srgbClr val="C00000"/>
              </a:solidFill>
              <a:latin typeface="微软雅黑" panose="020B0503020204020204" pitchFamily="34" charset="-122"/>
              <a:ea typeface="微软雅黑" panose="020B0503020204020204" pitchFamily="34" charset="-122"/>
            </a:endParaRPr>
          </a:p>
          <a:p>
            <a:pPr eaLnBrk="1" hangingPunct="1"/>
            <a:r>
              <a:rPr lang="en-US" altLang="zh-CN" sz="1000">
                <a:solidFill>
                  <a:srgbClr val="C00000"/>
                </a:solidFill>
                <a:latin typeface="微软雅黑" panose="020B0503020204020204" pitchFamily="34" charset="-122"/>
                <a:ea typeface="微软雅黑" panose="020B0503020204020204" pitchFamily="34" charset="-122"/>
              </a:rPr>
              <a:t>Click to add title</a:t>
            </a:r>
            <a:r>
              <a:rPr lang="zh-CN" altLang="en-US" sz="1000">
                <a:solidFill>
                  <a:srgbClr val="C00000"/>
                </a:solidFill>
                <a:latin typeface="微软雅黑" panose="020B0503020204020204" pitchFamily="34" charset="-122"/>
                <a:ea typeface="微软雅黑" panose="020B0503020204020204" pitchFamily="34" charset="-122"/>
              </a:rPr>
              <a:t> </a:t>
            </a:r>
            <a:endParaRPr lang="en-US" altLang="ko-KR" sz="1000">
              <a:solidFill>
                <a:srgbClr val="C00000"/>
              </a:solidFill>
              <a:latin typeface="Arial" panose="020B0604020202020204" pitchFamily="34" charset="0"/>
              <a:ea typeface="Malgun Gothic" panose="020B0503020000020004" pitchFamily="34" charset="-127"/>
            </a:endParaRPr>
          </a:p>
        </p:txBody>
      </p:sp>
      <p:sp>
        <p:nvSpPr>
          <p:cNvPr id="182" name="矩形 181"/>
          <p:cNvSpPr>
            <a:spLocks noChangeArrowheads="1"/>
          </p:cNvSpPr>
          <p:nvPr/>
        </p:nvSpPr>
        <p:spPr bwMode="auto">
          <a:xfrm>
            <a:off x="5010150" y="3873500"/>
            <a:ext cx="147161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C00000"/>
                </a:solidFill>
                <a:latin typeface="微软雅黑" panose="020B0503020204020204" pitchFamily="34" charset="-122"/>
                <a:ea typeface="微软雅黑" panose="020B0503020204020204" pitchFamily="34" charset="-122"/>
              </a:rPr>
              <a:t>插入标题</a:t>
            </a:r>
            <a:endParaRPr lang="en-US" altLang="zh-CN" sz="1600">
              <a:solidFill>
                <a:srgbClr val="C00000"/>
              </a:solidFill>
              <a:latin typeface="微软雅黑" panose="020B0503020204020204" pitchFamily="34" charset="-122"/>
              <a:ea typeface="微软雅黑" panose="020B0503020204020204" pitchFamily="34" charset="-122"/>
            </a:endParaRPr>
          </a:p>
          <a:p>
            <a:pPr eaLnBrk="1" hangingPunct="1"/>
            <a:r>
              <a:rPr lang="en-US" altLang="zh-CN" sz="1000">
                <a:solidFill>
                  <a:srgbClr val="C00000"/>
                </a:solidFill>
                <a:latin typeface="微软雅黑" panose="020B0503020204020204" pitchFamily="34" charset="-122"/>
                <a:ea typeface="微软雅黑" panose="020B0503020204020204" pitchFamily="34" charset="-122"/>
              </a:rPr>
              <a:t>Click to add title</a:t>
            </a:r>
            <a:r>
              <a:rPr lang="zh-CN" altLang="en-US" sz="1000">
                <a:solidFill>
                  <a:srgbClr val="C00000"/>
                </a:solidFill>
                <a:latin typeface="微软雅黑" panose="020B0503020204020204" pitchFamily="34" charset="-122"/>
                <a:ea typeface="微软雅黑" panose="020B0503020204020204" pitchFamily="34" charset="-122"/>
              </a:rPr>
              <a:t> </a:t>
            </a:r>
            <a:endParaRPr lang="en-US" altLang="ko-KR" sz="1000">
              <a:solidFill>
                <a:srgbClr val="C00000"/>
              </a:solidFill>
              <a:latin typeface="Arial" panose="020B0604020202020204" pitchFamily="34" charset="0"/>
              <a:ea typeface="Malgun Gothic" panose="020B0503020000020004" pitchFamily="34" charset="-127"/>
            </a:endParaRPr>
          </a:p>
        </p:txBody>
      </p:sp>
      <p:sp>
        <p:nvSpPr>
          <p:cNvPr id="183" name="矩形 182"/>
          <p:cNvSpPr>
            <a:spLocks noChangeArrowheads="1"/>
          </p:cNvSpPr>
          <p:nvPr/>
        </p:nvSpPr>
        <p:spPr bwMode="auto">
          <a:xfrm>
            <a:off x="7521575" y="3873500"/>
            <a:ext cx="147161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C00000"/>
                </a:solidFill>
                <a:latin typeface="微软雅黑" panose="020B0503020204020204" pitchFamily="34" charset="-122"/>
                <a:ea typeface="微软雅黑" panose="020B0503020204020204" pitchFamily="34" charset="-122"/>
              </a:rPr>
              <a:t>插入标题</a:t>
            </a:r>
            <a:endParaRPr lang="en-US" altLang="zh-CN" sz="1600">
              <a:solidFill>
                <a:srgbClr val="C00000"/>
              </a:solidFill>
              <a:latin typeface="微软雅黑" panose="020B0503020204020204" pitchFamily="34" charset="-122"/>
              <a:ea typeface="微软雅黑" panose="020B0503020204020204" pitchFamily="34" charset="-122"/>
            </a:endParaRPr>
          </a:p>
          <a:p>
            <a:pPr eaLnBrk="1" hangingPunct="1"/>
            <a:r>
              <a:rPr lang="en-US" altLang="zh-CN" sz="1000">
                <a:solidFill>
                  <a:srgbClr val="C00000"/>
                </a:solidFill>
                <a:latin typeface="微软雅黑" panose="020B0503020204020204" pitchFamily="34" charset="-122"/>
                <a:ea typeface="微软雅黑" panose="020B0503020204020204" pitchFamily="34" charset="-122"/>
              </a:rPr>
              <a:t>Click to add title</a:t>
            </a:r>
            <a:r>
              <a:rPr lang="zh-CN" altLang="en-US" sz="1000">
                <a:solidFill>
                  <a:srgbClr val="C00000"/>
                </a:solidFill>
                <a:latin typeface="微软雅黑" panose="020B0503020204020204" pitchFamily="34" charset="-122"/>
                <a:ea typeface="微软雅黑" panose="020B0503020204020204" pitchFamily="34" charset="-122"/>
              </a:rPr>
              <a:t> </a:t>
            </a:r>
            <a:endParaRPr lang="en-US" altLang="ko-KR" sz="1000">
              <a:solidFill>
                <a:srgbClr val="C00000"/>
              </a:solidFill>
              <a:latin typeface="Arial" panose="020B0604020202020204" pitchFamily="34" charset="0"/>
              <a:ea typeface="Malgun Gothic" panose="020B0503020000020004" pitchFamily="34" charset="-127"/>
            </a:endParaRPr>
          </a:p>
        </p:txBody>
      </p:sp>
      <p:grpSp>
        <p:nvGrpSpPr>
          <p:cNvPr id="4" name="组合 3"/>
          <p:cNvGrpSpPr/>
          <p:nvPr/>
        </p:nvGrpSpPr>
        <p:grpSpPr bwMode="auto">
          <a:xfrm>
            <a:off x="3006725" y="2419350"/>
            <a:ext cx="1503363" cy="1295400"/>
            <a:chOff x="3006993" y="2419739"/>
            <a:chExt cx="1503363" cy="1295401"/>
          </a:xfrm>
        </p:grpSpPr>
        <p:grpSp>
          <p:nvGrpSpPr>
            <p:cNvPr id="43043" name="组合 125"/>
            <p:cNvGrpSpPr/>
            <p:nvPr/>
          </p:nvGrpSpPr>
          <p:grpSpPr bwMode="auto">
            <a:xfrm>
              <a:off x="3006993" y="2419739"/>
              <a:ext cx="1503363" cy="1295401"/>
              <a:chOff x="698500" y="2182813"/>
              <a:chExt cx="1503363" cy="1295401"/>
            </a:xfrm>
          </p:grpSpPr>
          <p:sp>
            <p:nvSpPr>
              <p:cNvPr id="127" name="六边形 126"/>
              <p:cNvSpPr/>
              <p:nvPr/>
            </p:nvSpPr>
            <p:spPr bwMode="auto">
              <a:xfrm>
                <a:off x="698500" y="2182813"/>
                <a:ext cx="1503363" cy="1295401"/>
              </a:xfrm>
              <a:prstGeom prst="hexagon">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28" name="六边形 117"/>
              <p:cNvSpPr/>
              <p:nvPr/>
            </p:nvSpPr>
            <p:spPr bwMode="auto">
              <a:xfrm>
                <a:off x="701675" y="2827338"/>
                <a:ext cx="1500188" cy="650876"/>
              </a:xfrm>
              <a:custGeom>
                <a:avLst/>
                <a:gdLst/>
                <a:ahLst/>
                <a:cxnLst/>
                <a:rect l="l" t="t" r="r" b="b"/>
                <a:pathLst>
                  <a:path w="1500939" h="650331">
                    <a:moveTo>
                      <a:pt x="1316" y="0"/>
                    </a:moveTo>
                    <a:cubicBezTo>
                      <a:pt x="175672" y="115459"/>
                      <a:pt x="449577" y="188195"/>
                      <a:pt x="757262" y="188195"/>
                    </a:cubicBezTo>
                    <a:cubicBezTo>
                      <a:pt x="1057921" y="188195"/>
                      <a:pt x="1326324" y="118743"/>
                      <a:pt x="1500939" y="7479"/>
                    </a:cubicBezTo>
                    <a:lnTo>
                      <a:pt x="1179513" y="650331"/>
                    </a:lnTo>
                    <a:lnTo>
                      <a:pt x="323850" y="650331"/>
                    </a:lnTo>
                    <a:lnTo>
                      <a:pt x="0" y="2631"/>
                    </a:lnTo>
                    <a:close/>
                  </a:path>
                </a:pathLst>
              </a:custGeom>
              <a:gradFill flip="none" rotWithShape="1">
                <a:gsLst>
                  <a:gs pos="59000">
                    <a:schemeClr val="bg1">
                      <a:alpha val="20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29" name="六边形 128"/>
              <p:cNvSpPr/>
              <p:nvPr/>
            </p:nvSpPr>
            <p:spPr bwMode="auto">
              <a:xfrm>
                <a:off x="810882" y="2279650"/>
                <a:ext cx="1278598" cy="1101726"/>
              </a:xfrm>
              <a:prstGeom prst="hexagon">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3050" name="矩形 129"/>
              <p:cNvSpPr>
                <a:spLocks noChangeArrowheads="1"/>
              </p:cNvSpPr>
              <p:nvPr/>
            </p:nvSpPr>
            <p:spPr bwMode="auto">
              <a:xfrm>
                <a:off x="882520" y="2525537"/>
                <a:ext cx="1241686"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rgbClr val="0D0D0D"/>
                    </a:solidFill>
                    <a:latin typeface="微软雅黑" panose="020B0503020204020204" pitchFamily="34" charset="-122"/>
                    <a:ea typeface="微软雅黑" panose="020B0503020204020204" pitchFamily="34" charset="-122"/>
                  </a:rPr>
                  <a:t>插入标题</a:t>
                </a:r>
                <a:endParaRPr lang="en-US" altLang="zh-CN" sz="1600">
                  <a:solidFill>
                    <a:srgbClr val="0D0D0D"/>
                  </a:solidFill>
                  <a:latin typeface="微软雅黑" panose="020B0503020204020204" pitchFamily="34" charset="-122"/>
                  <a:ea typeface="微软雅黑" panose="020B0503020204020204" pitchFamily="34" charset="-122"/>
                </a:endParaRPr>
              </a:p>
              <a:p>
                <a:pPr eaLnBrk="1" hangingPunct="1"/>
                <a:r>
                  <a:rPr lang="en-US" altLang="zh-CN" sz="1000">
                    <a:solidFill>
                      <a:srgbClr val="0D0D0D"/>
                    </a:solidFill>
                    <a:latin typeface="微软雅黑" panose="020B0503020204020204" pitchFamily="34" charset="-122"/>
                    <a:ea typeface="微软雅黑" panose="020B0503020204020204" pitchFamily="34" charset="-122"/>
                  </a:rPr>
                  <a:t>Click to add title</a:t>
                </a:r>
                <a:r>
                  <a:rPr lang="zh-CN" altLang="en-US" sz="1000">
                    <a:solidFill>
                      <a:srgbClr val="0D0D0D"/>
                    </a:solidFill>
                    <a:latin typeface="微软雅黑" panose="020B0503020204020204" pitchFamily="34" charset="-122"/>
                    <a:ea typeface="微软雅黑" panose="020B0503020204020204" pitchFamily="34" charset="-122"/>
                  </a:rPr>
                  <a:t> </a:t>
                </a:r>
                <a:endParaRPr lang="en-US" altLang="ko-KR" sz="1000">
                  <a:solidFill>
                    <a:srgbClr val="0D0D0D"/>
                  </a:solidFill>
                  <a:latin typeface="Arial" panose="020B0604020202020204" pitchFamily="34" charset="0"/>
                  <a:ea typeface="Malgun Gothic" panose="020B0503020000020004" pitchFamily="34" charset="-127"/>
                </a:endParaRPr>
              </a:p>
            </p:txBody>
          </p:sp>
        </p:grpSp>
        <p:grpSp>
          <p:nvGrpSpPr>
            <p:cNvPr id="59" name="组合 77"/>
            <p:cNvGrpSpPr/>
            <p:nvPr/>
          </p:nvGrpSpPr>
          <p:grpSpPr bwMode="auto">
            <a:xfrm>
              <a:off x="3590939" y="3301478"/>
              <a:ext cx="281084" cy="217984"/>
              <a:chOff x="434975" y="3057525"/>
              <a:chExt cx="280988" cy="217488"/>
            </a:xfrm>
            <a:solidFill>
              <a:schemeClr val="bg1">
                <a:lumMod val="65000"/>
              </a:schemeClr>
            </a:solidFill>
          </p:grpSpPr>
          <p:sp>
            <p:nvSpPr>
              <p:cNvPr id="60" name="Freeform 75"/>
              <p:cNvSpPr/>
              <p:nvPr/>
            </p:nvSpPr>
            <p:spPr bwMode="auto">
              <a:xfrm>
                <a:off x="454382" y="3057813"/>
                <a:ext cx="242804" cy="167892"/>
              </a:xfrm>
              <a:custGeom>
                <a:avLst/>
                <a:gdLst>
                  <a:gd name="T0" fmla="*/ 2147483646 w 65"/>
                  <a:gd name="T1" fmla="*/ 2147483646 h 45"/>
                  <a:gd name="T2" fmla="*/ 2147483646 w 65"/>
                  <a:gd name="T3" fmla="*/ 2147483646 h 45"/>
                  <a:gd name="T4" fmla="*/ 2147483646 w 65"/>
                  <a:gd name="T5" fmla="*/ 2147483646 h 45"/>
                  <a:gd name="T6" fmla="*/ 2147483646 w 65"/>
                  <a:gd name="T7" fmla="*/ 2147483646 h 45"/>
                  <a:gd name="T8" fmla="*/ 2147483646 w 65"/>
                  <a:gd name="T9" fmla="*/ 2147483646 h 45"/>
                  <a:gd name="T10" fmla="*/ 2147483646 w 65"/>
                  <a:gd name="T11" fmla="*/ 0 h 45"/>
                  <a:gd name="T12" fmla="*/ 2147483646 w 65"/>
                  <a:gd name="T13" fmla="*/ 2147483646 h 45"/>
                  <a:gd name="T14" fmla="*/ 2147483646 w 65"/>
                  <a:gd name="T15" fmla="*/ 2147483646 h 45"/>
                  <a:gd name="T16" fmla="*/ 2147483646 w 65"/>
                  <a:gd name="T17" fmla="*/ 2147483646 h 45"/>
                  <a:gd name="T18" fmla="*/ 0 w 65"/>
                  <a:gd name="T19" fmla="*/ 2147483646 h 45"/>
                  <a:gd name="T20" fmla="*/ 0 w 65"/>
                  <a:gd name="T21" fmla="*/ 2147483646 h 45"/>
                  <a:gd name="T22" fmla="*/ 2147483646 w 65"/>
                  <a:gd name="T23" fmla="*/ 2147483646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5" h="45">
                    <a:moveTo>
                      <a:pt x="65" y="45"/>
                    </a:moveTo>
                    <a:cubicBezTo>
                      <a:pt x="65" y="44"/>
                      <a:pt x="65" y="43"/>
                      <a:pt x="65" y="43"/>
                    </a:cubicBezTo>
                    <a:cubicBezTo>
                      <a:pt x="65" y="28"/>
                      <a:pt x="52" y="16"/>
                      <a:pt x="35" y="15"/>
                    </a:cubicBezTo>
                    <a:cubicBezTo>
                      <a:pt x="35" y="11"/>
                      <a:pt x="35" y="11"/>
                      <a:pt x="35" y="11"/>
                    </a:cubicBezTo>
                    <a:cubicBezTo>
                      <a:pt x="37" y="10"/>
                      <a:pt x="39" y="8"/>
                      <a:pt x="39" y="6"/>
                    </a:cubicBezTo>
                    <a:cubicBezTo>
                      <a:pt x="39" y="3"/>
                      <a:pt x="36" y="0"/>
                      <a:pt x="33" y="0"/>
                    </a:cubicBezTo>
                    <a:cubicBezTo>
                      <a:pt x="29" y="0"/>
                      <a:pt x="27" y="3"/>
                      <a:pt x="27" y="6"/>
                    </a:cubicBezTo>
                    <a:cubicBezTo>
                      <a:pt x="27" y="8"/>
                      <a:pt x="28" y="10"/>
                      <a:pt x="30" y="11"/>
                    </a:cubicBezTo>
                    <a:cubicBezTo>
                      <a:pt x="30" y="15"/>
                      <a:pt x="30" y="15"/>
                      <a:pt x="30" y="15"/>
                    </a:cubicBezTo>
                    <a:cubicBezTo>
                      <a:pt x="13" y="16"/>
                      <a:pt x="0" y="28"/>
                      <a:pt x="0" y="43"/>
                    </a:cubicBezTo>
                    <a:cubicBezTo>
                      <a:pt x="0" y="43"/>
                      <a:pt x="0" y="44"/>
                      <a:pt x="0" y="45"/>
                    </a:cubicBezTo>
                    <a:lnTo>
                      <a:pt x="65" y="4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1" name="Freeform 76"/>
              <p:cNvSpPr/>
              <p:nvPr/>
            </p:nvSpPr>
            <p:spPr bwMode="auto">
              <a:xfrm>
                <a:off x="435339" y="3236792"/>
                <a:ext cx="280891" cy="38013"/>
              </a:xfrm>
              <a:custGeom>
                <a:avLst/>
                <a:gdLst>
                  <a:gd name="T0" fmla="*/ 2147483646 w 177"/>
                  <a:gd name="T1" fmla="*/ 2147483646 h 24"/>
                  <a:gd name="T2" fmla="*/ 2147483646 w 177"/>
                  <a:gd name="T3" fmla="*/ 0 h 24"/>
                  <a:gd name="T4" fmla="*/ 2147483646 w 177"/>
                  <a:gd name="T5" fmla="*/ 0 h 24"/>
                  <a:gd name="T6" fmla="*/ 2147483646 w 177"/>
                  <a:gd name="T7" fmla="*/ 2147483646 h 24"/>
                  <a:gd name="T8" fmla="*/ 0 w 177"/>
                  <a:gd name="T9" fmla="*/ 2147483646 h 24"/>
                  <a:gd name="T10" fmla="*/ 0 w 177"/>
                  <a:gd name="T11" fmla="*/ 2147483646 h 24"/>
                  <a:gd name="T12" fmla="*/ 2147483646 w 177"/>
                  <a:gd name="T13" fmla="*/ 2147483646 h 24"/>
                  <a:gd name="T14" fmla="*/ 2147483646 w 177"/>
                  <a:gd name="T15" fmla="*/ 2147483646 h 24"/>
                  <a:gd name="T16" fmla="*/ 2147483646 w 177"/>
                  <a:gd name="T17" fmla="*/ 2147483646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7" h="24">
                    <a:moveTo>
                      <a:pt x="165" y="12"/>
                    </a:moveTo>
                    <a:lnTo>
                      <a:pt x="165" y="0"/>
                    </a:lnTo>
                    <a:lnTo>
                      <a:pt x="12" y="0"/>
                    </a:lnTo>
                    <a:lnTo>
                      <a:pt x="12" y="12"/>
                    </a:lnTo>
                    <a:lnTo>
                      <a:pt x="0" y="12"/>
                    </a:lnTo>
                    <a:lnTo>
                      <a:pt x="0" y="24"/>
                    </a:lnTo>
                    <a:lnTo>
                      <a:pt x="177" y="24"/>
                    </a:lnTo>
                    <a:lnTo>
                      <a:pt x="177" y="12"/>
                    </a:lnTo>
                    <a:lnTo>
                      <a:pt x="165"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grpSp>
        <p:nvGrpSpPr>
          <p:cNvPr id="43025" name="组合 183"/>
          <p:cNvGrpSpPr/>
          <p:nvPr/>
        </p:nvGrpSpPr>
        <p:grpSpPr bwMode="auto">
          <a:xfrm>
            <a:off x="314325" y="22225"/>
            <a:ext cx="2513013" cy="307975"/>
            <a:chOff x="508001" y="-6476"/>
            <a:chExt cx="2513013" cy="307976"/>
          </a:xfrm>
        </p:grpSpPr>
        <p:sp>
          <p:nvSpPr>
            <p:cNvPr id="43041" name="TextBox 184"/>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43042" name="TextBox 185"/>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grpSp>
        <p:nvGrpSpPr>
          <p:cNvPr id="215" name="组合 214"/>
          <p:cNvGrpSpPr/>
          <p:nvPr/>
        </p:nvGrpSpPr>
        <p:grpSpPr bwMode="auto">
          <a:xfrm flipV="1">
            <a:off x="4581525" y="3141663"/>
            <a:ext cx="828675" cy="1257300"/>
            <a:chOff x="3336022" y="1053107"/>
            <a:chExt cx="828675" cy="1256741"/>
          </a:xfrm>
        </p:grpSpPr>
        <p:grpSp>
          <p:nvGrpSpPr>
            <p:cNvPr id="43037" name="组合 225"/>
            <p:cNvGrpSpPr/>
            <p:nvPr/>
          </p:nvGrpSpPr>
          <p:grpSpPr bwMode="auto">
            <a:xfrm>
              <a:off x="3336022" y="1053107"/>
              <a:ext cx="828675" cy="1256741"/>
              <a:chOff x="3336022" y="1053107"/>
              <a:chExt cx="828675" cy="1256741"/>
            </a:xfrm>
          </p:grpSpPr>
          <p:cxnSp>
            <p:nvCxnSpPr>
              <p:cNvPr id="228" name="直接连接符 227"/>
              <p:cNvCxnSpPr/>
              <p:nvPr/>
            </p:nvCxnSpPr>
            <p:spPr bwMode="auto">
              <a:xfrm>
                <a:off x="3336022" y="2309848"/>
                <a:ext cx="828675"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9" name="椭圆 228"/>
              <p:cNvSpPr/>
              <p:nvPr/>
            </p:nvSpPr>
            <p:spPr bwMode="auto">
              <a:xfrm>
                <a:off x="3675747" y="1053107"/>
                <a:ext cx="134938" cy="13329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u="sng">
                  <a:solidFill>
                    <a:prstClr val="white"/>
                  </a:solidFill>
                </a:endParaRPr>
              </a:p>
            </p:txBody>
          </p:sp>
        </p:grpSp>
        <p:cxnSp>
          <p:nvCxnSpPr>
            <p:cNvPr id="227" name="直接连接符 226"/>
            <p:cNvCxnSpPr/>
            <p:nvPr/>
          </p:nvCxnSpPr>
          <p:spPr bwMode="auto">
            <a:xfrm>
              <a:off x="3745597" y="1186398"/>
              <a:ext cx="0" cy="112345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16" name="组合 215"/>
          <p:cNvGrpSpPr/>
          <p:nvPr/>
        </p:nvGrpSpPr>
        <p:grpSpPr bwMode="auto">
          <a:xfrm flipV="1">
            <a:off x="2109788" y="3141663"/>
            <a:ext cx="828675" cy="1257300"/>
            <a:chOff x="863949" y="1053107"/>
            <a:chExt cx="828675" cy="1256741"/>
          </a:xfrm>
        </p:grpSpPr>
        <p:grpSp>
          <p:nvGrpSpPr>
            <p:cNvPr id="43033" name="组合 221"/>
            <p:cNvGrpSpPr/>
            <p:nvPr/>
          </p:nvGrpSpPr>
          <p:grpSpPr bwMode="auto">
            <a:xfrm>
              <a:off x="863949" y="1053107"/>
              <a:ext cx="828675" cy="1256741"/>
              <a:chOff x="863949" y="1053107"/>
              <a:chExt cx="828675" cy="1256741"/>
            </a:xfrm>
          </p:grpSpPr>
          <p:cxnSp>
            <p:nvCxnSpPr>
              <p:cNvPr id="224" name="直接连接符 223"/>
              <p:cNvCxnSpPr/>
              <p:nvPr/>
            </p:nvCxnSpPr>
            <p:spPr bwMode="auto">
              <a:xfrm>
                <a:off x="863949" y="2309848"/>
                <a:ext cx="828675"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5" name="椭圆 224"/>
              <p:cNvSpPr/>
              <p:nvPr/>
            </p:nvSpPr>
            <p:spPr bwMode="auto">
              <a:xfrm>
                <a:off x="1203674" y="1053107"/>
                <a:ext cx="134937" cy="13329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u="sng">
                  <a:solidFill>
                    <a:prstClr val="white"/>
                  </a:solidFill>
                </a:endParaRPr>
              </a:p>
            </p:txBody>
          </p:sp>
        </p:grpSp>
        <p:cxnSp>
          <p:nvCxnSpPr>
            <p:cNvPr id="223" name="直接连接符 222"/>
            <p:cNvCxnSpPr/>
            <p:nvPr/>
          </p:nvCxnSpPr>
          <p:spPr bwMode="auto">
            <a:xfrm>
              <a:off x="1273524" y="1186398"/>
              <a:ext cx="0" cy="112345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17" name="组合 216"/>
          <p:cNvGrpSpPr/>
          <p:nvPr/>
        </p:nvGrpSpPr>
        <p:grpSpPr bwMode="auto">
          <a:xfrm flipV="1">
            <a:off x="7059613" y="3141663"/>
            <a:ext cx="828675" cy="1257300"/>
            <a:chOff x="5814328" y="1053107"/>
            <a:chExt cx="828675" cy="1256741"/>
          </a:xfrm>
        </p:grpSpPr>
        <p:cxnSp>
          <p:nvCxnSpPr>
            <p:cNvPr id="218" name="直接连接符 217"/>
            <p:cNvCxnSpPr/>
            <p:nvPr/>
          </p:nvCxnSpPr>
          <p:spPr bwMode="auto">
            <a:xfrm>
              <a:off x="6223903" y="1186398"/>
              <a:ext cx="0" cy="112345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3030" name="组合 218"/>
            <p:cNvGrpSpPr/>
            <p:nvPr/>
          </p:nvGrpSpPr>
          <p:grpSpPr bwMode="auto">
            <a:xfrm>
              <a:off x="5814328" y="1053107"/>
              <a:ext cx="828675" cy="1256741"/>
              <a:chOff x="5814328" y="1053107"/>
              <a:chExt cx="828675" cy="1256741"/>
            </a:xfrm>
          </p:grpSpPr>
          <p:cxnSp>
            <p:nvCxnSpPr>
              <p:cNvPr id="220" name="直接连接符 219"/>
              <p:cNvCxnSpPr/>
              <p:nvPr/>
            </p:nvCxnSpPr>
            <p:spPr bwMode="auto">
              <a:xfrm>
                <a:off x="5814328" y="2309848"/>
                <a:ext cx="828675"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1" name="椭圆 220"/>
              <p:cNvSpPr/>
              <p:nvPr/>
            </p:nvSpPr>
            <p:spPr bwMode="auto">
              <a:xfrm>
                <a:off x="6154053" y="1053107"/>
                <a:ext cx="134937" cy="133291"/>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u="sng">
                  <a:solidFill>
                    <a:prstClr val="white"/>
                  </a:solidFill>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250"/>
                                  </p:stCondLst>
                                  <p:childTnLst>
                                    <p:animScale>
                                      <p:cBhvr>
                                        <p:cTn id="10" dur="200" fill="hold"/>
                                        <p:tgtEl>
                                          <p:spTgt spid="2"/>
                                        </p:tgtEl>
                                      </p:cBhvr>
                                      <p:by x="110000" y="110000"/>
                                    </p:animScale>
                                  </p:childTnLst>
                                </p:cTn>
                              </p:par>
                              <p:par>
                                <p:cTn id="11" presetID="22" presetClass="entr" presetSubtype="4" fill="hold" nodeType="withEffect">
                                  <p:stCondLst>
                                    <p:cond delay="500"/>
                                  </p:stCondLst>
                                  <p:childTnLst>
                                    <p:set>
                                      <p:cBhvr>
                                        <p:cTn id="12" dur="1" fill="hold">
                                          <p:stCondLst>
                                            <p:cond delay="0"/>
                                          </p:stCondLst>
                                        </p:cTn>
                                        <p:tgtEl>
                                          <p:spTgt spid="212"/>
                                        </p:tgtEl>
                                        <p:attrNameLst>
                                          <p:attrName>style.visibility</p:attrName>
                                        </p:attrNameLst>
                                      </p:cBhvr>
                                      <p:to>
                                        <p:strVal val="visible"/>
                                      </p:to>
                                    </p:set>
                                    <p:animEffect transition="in" filter="wipe(down)">
                                      <p:cBhvr>
                                        <p:cTn id="13" dur="250"/>
                                        <p:tgtEl>
                                          <p:spTgt spid="212"/>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176"/>
                                        </p:tgtEl>
                                        <p:attrNameLst>
                                          <p:attrName>style.visibility</p:attrName>
                                        </p:attrNameLst>
                                      </p:cBhvr>
                                      <p:to>
                                        <p:strVal val="visible"/>
                                      </p:to>
                                    </p:set>
                                    <p:animEffect transition="in" filter="wipe(left)">
                                      <p:cBhvr>
                                        <p:cTn id="16" dur="250"/>
                                        <p:tgtEl>
                                          <p:spTgt spid="176"/>
                                        </p:tgtEl>
                                      </p:cBhvr>
                                    </p:animEffect>
                                  </p:childTnLst>
                                </p:cTn>
                              </p:par>
                              <p:par>
                                <p:cTn id="17" presetID="23" presetClass="entr" presetSubtype="16" fill="hold" nodeType="withEffect">
                                  <p:stCondLst>
                                    <p:cond delay="20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childTnLst>
                                </p:cTn>
                              </p:par>
                              <p:par>
                                <p:cTn id="21" presetID="6" presetClass="emph" presetSubtype="0" autoRev="1" fill="hold" nodeType="withEffect">
                                  <p:stCondLst>
                                    <p:cond delay="450"/>
                                  </p:stCondLst>
                                  <p:childTnLst>
                                    <p:animScale>
                                      <p:cBhvr>
                                        <p:cTn id="22" dur="200" fill="hold"/>
                                        <p:tgtEl>
                                          <p:spTgt spid="3"/>
                                        </p:tgtEl>
                                      </p:cBhvr>
                                      <p:by x="110000" y="110000"/>
                                    </p:animScale>
                                  </p:childTnLst>
                                </p:cTn>
                              </p:par>
                              <p:par>
                                <p:cTn id="23" presetID="22" presetClass="entr" presetSubtype="1" fill="hold" nodeType="withEffect">
                                  <p:stCondLst>
                                    <p:cond delay="700"/>
                                  </p:stCondLst>
                                  <p:childTnLst>
                                    <p:set>
                                      <p:cBhvr>
                                        <p:cTn id="24" dur="1" fill="hold">
                                          <p:stCondLst>
                                            <p:cond delay="0"/>
                                          </p:stCondLst>
                                        </p:cTn>
                                        <p:tgtEl>
                                          <p:spTgt spid="216"/>
                                        </p:tgtEl>
                                        <p:attrNameLst>
                                          <p:attrName>style.visibility</p:attrName>
                                        </p:attrNameLst>
                                      </p:cBhvr>
                                      <p:to>
                                        <p:strVal val="visible"/>
                                      </p:to>
                                    </p:set>
                                    <p:animEffect transition="in" filter="wipe(up)">
                                      <p:cBhvr>
                                        <p:cTn id="25" dur="250"/>
                                        <p:tgtEl>
                                          <p:spTgt spid="216"/>
                                        </p:tgtEl>
                                      </p:cBhvr>
                                    </p:animEffect>
                                  </p:childTnLst>
                                </p:cTn>
                              </p:par>
                              <p:par>
                                <p:cTn id="26" presetID="22" presetClass="entr" presetSubtype="8" fill="hold" grpId="0" nodeType="withEffect">
                                  <p:stCondLst>
                                    <p:cond delay="900"/>
                                  </p:stCondLst>
                                  <p:childTnLst>
                                    <p:set>
                                      <p:cBhvr>
                                        <p:cTn id="27" dur="1" fill="hold">
                                          <p:stCondLst>
                                            <p:cond delay="0"/>
                                          </p:stCondLst>
                                        </p:cTn>
                                        <p:tgtEl>
                                          <p:spTgt spid="181"/>
                                        </p:tgtEl>
                                        <p:attrNameLst>
                                          <p:attrName>style.visibility</p:attrName>
                                        </p:attrNameLst>
                                      </p:cBhvr>
                                      <p:to>
                                        <p:strVal val="visible"/>
                                      </p:to>
                                    </p:set>
                                    <p:animEffect transition="in" filter="wipe(left)">
                                      <p:cBhvr>
                                        <p:cTn id="28" dur="250"/>
                                        <p:tgtEl>
                                          <p:spTgt spid="181"/>
                                        </p:tgtEl>
                                      </p:cBhvr>
                                    </p:animEffect>
                                  </p:childTnLst>
                                </p:cTn>
                              </p:par>
                              <p:par>
                                <p:cTn id="29" presetID="23" presetClass="entr" presetSubtype="16" fill="hold" nodeType="withEffect">
                                  <p:stCondLst>
                                    <p:cond delay="40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childTnLst>
                                </p:cTn>
                              </p:par>
                              <p:par>
                                <p:cTn id="33" presetID="6" presetClass="emph" presetSubtype="0" autoRev="1" fill="hold" nodeType="withEffect">
                                  <p:stCondLst>
                                    <p:cond delay="650"/>
                                  </p:stCondLst>
                                  <p:childTnLst>
                                    <p:animScale>
                                      <p:cBhvr>
                                        <p:cTn id="34" dur="200" fill="hold"/>
                                        <p:tgtEl>
                                          <p:spTgt spid="4"/>
                                        </p:tgtEl>
                                      </p:cBhvr>
                                      <p:by x="110000" y="110000"/>
                                    </p:animScale>
                                  </p:childTnLst>
                                </p:cTn>
                              </p:par>
                              <p:par>
                                <p:cTn id="35" presetID="22" presetClass="entr" presetSubtype="4" fill="hold" nodeType="withEffect">
                                  <p:stCondLst>
                                    <p:cond delay="900"/>
                                  </p:stCondLst>
                                  <p:childTnLst>
                                    <p:set>
                                      <p:cBhvr>
                                        <p:cTn id="36" dur="1" fill="hold">
                                          <p:stCondLst>
                                            <p:cond delay="0"/>
                                          </p:stCondLst>
                                        </p:cTn>
                                        <p:tgtEl>
                                          <p:spTgt spid="211"/>
                                        </p:tgtEl>
                                        <p:attrNameLst>
                                          <p:attrName>style.visibility</p:attrName>
                                        </p:attrNameLst>
                                      </p:cBhvr>
                                      <p:to>
                                        <p:strVal val="visible"/>
                                      </p:to>
                                    </p:set>
                                    <p:animEffect transition="in" filter="wipe(down)">
                                      <p:cBhvr>
                                        <p:cTn id="37" dur="250"/>
                                        <p:tgtEl>
                                          <p:spTgt spid="211"/>
                                        </p:tgtEl>
                                      </p:cBhvr>
                                    </p:animEffect>
                                  </p:childTnLst>
                                </p:cTn>
                              </p:par>
                              <p:par>
                                <p:cTn id="38" presetID="22" presetClass="entr" presetSubtype="8" fill="hold" grpId="0" nodeType="withEffect">
                                  <p:stCondLst>
                                    <p:cond delay="1100"/>
                                  </p:stCondLst>
                                  <p:childTnLst>
                                    <p:set>
                                      <p:cBhvr>
                                        <p:cTn id="39" dur="1" fill="hold">
                                          <p:stCondLst>
                                            <p:cond delay="0"/>
                                          </p:stCondLst>
                                        </p:cTn>
                                        <p:tgtEl>
                                          <p:spTgt spid="177"/>
                                        </p:tgtEl>
                                        <p:attrNameLst>
                                          <p:attrName>style.visibility</p:attrName>
                                        </p:attrNameLst>
                                      </p:cBhvr>
                                      <p:to>
                                        <p:strVal val="visible"/>
                                      </p:to>
                                    </p:set>
                                    <p:animEffect transition="in" filter="wipe(left)">
                                      <p:cBhvr>
                                        <p:cTn id="40" dur="250"/>
                                        <p:tgtEl>
                                          <p:spTgt spid="177"/>
                                        </p:tgtEl>
                                      </p:cBhvr>
                                    </p:animEffect>
                                  </p:childTnLst>
                                </p:cTn>
                              </p:par>
                              <p:par>
                                <p:cTn id="41" presetID="23" presetClass="entr" presetSubtype="16" fill="hold" nodeType="withEffect">
                                  <p:stCondLst>
                                    <p:cond delay="60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childTnLst>
                                </p:cTn>
                              </p:par>
                              <p:par>
                                <p:cTn id="45" presetID="6" presetClass="emph" presetSubtype="0" autoRev="1" fill="hold" nodeType="withEffect">
                                  <p:stCondLst>
                                    <p:cond delay="850"/>
                                  </p:stCondLst>
                                  <p:childTnLst>
                                    <p:animScale>
                                      <p:cBhvr>
                                        <p:cTn id="46" dur="200" fill="hold"/>
                                        <p:tgtEl>
                                          <p:spTgt spid="5"/>
                                        </p:tgtEl>
                                      </p:cBhvr>
                                      <p:by x="110000" y="110000"/>
                                    </p:animScale>
                                  </p:childTnLst>
                                </p:cTn>
                              </p:par>
                              <p:par>
                                <p:cTn id="47" presetID="22" presetClass="entr" presetSubtype="1" fill="hold" nodeType="withEffect">
                                  <p:stCondLst>
                                    <p:cond delay="1100"/>
                                  </p:stCondLst>
                                  <p:childTnLst>
                                    <p:set>
                                      <p:cBhvr>
                                        <p:cTn id="48" dur="1" fill="hold">
                                          <p:stCondLst>
                                            <p:cond delay="0"/>
                                          </p:stCondLst>
                                        </p:cTn>
                                        <p:tgtEl>
                                          <p:spTgt spid="215"/>
                                        </p:tgtEl>
                                        <p:attrNameLst>
                                          <p:attrName>style.visibility</p:attrName>
                                        </p:attrNameLst>
                                      </p:cBhvr>
                                      <p:to>
                                        <p:strVal val="visible"/>
                                      </p:to>
                                    </p:set>
                                    <p:animEffect transition="in" filter="wipe(up)">
                                      <p:cBhvr>
                                        <p:cTn id="49" dur="250"/>
                                        <p:tgtEl>
                                          <p:spTgt spid="215"/>
                                        </p:tgtEl>
                                      </p:cBhvr>
                                    </p:animEffect>
                                  </p:childTnLst>
                                </p:cTn>
                              </p:par>
                              <p:par>
                                <p:cTn id="50" presetID="22" presetClass="entr" presetSubtype="8" fill="hold" grpId="0" nodeType="withEffect">
                                  <p:stCondLst>
                                    <p:cond delay="1300"/>
                                  </p:stCondLst>
                                  <p:childTnLst>
                                    <p:set>
                                      <p:cBhvr>
                                        <p:cTn id="51" dur="1" fill="hold">
                                          <p:stCondLst>
                                            <p:cond delay="0"/>
                                          </p:stCondLst>
                                        </p:cTn>
                                        <p:tgtEl>
                                          <p:spTgt spid="182"/>
                                        </p:tgtEl>
                                        <p:attrNameLst>
                                          <p:attrName>style.visibility</p:attrName>
                                        </p:attrNameLst>
                                      </p:cBhvr>
                                      <p:to>
                                        <p:strVal val="visible"/>
                                      </p:to>
                                    </p:set>
                                    <p:animEffect transition="in" filter="wipe(left)">
                                      <p:cBhvr>
                                        <p:cTn id="52" dur="250"/>
                                        <p:tgtEl>
                                          <p:spTgt spid="182"/>
                                        </p:tgtEl>
                                      </p:cBhvr>
                                    </p:animEffect>
                                  </p:childTnLst>
                                </p:cTn>
                              </p:par>
                              <p:par>
                                <p:cTn id="53" presetID="23" presetClass="entr" presetSubtype="16" fill="hold" nodeType="withEffect">
                                  <p:stCondLst>
                                    <p:cond delay="800"/>
                                  </p:stCondLst>
                                  <p:childTnLst>
                                    <p:set>
                                      <p:cBhvr>
                                        <p:cTn id="54" dur="1" fill="hold">
                                          <p:stCondLst>
                                            <p:cond delay="0"/>
                                          </p:stCondLst>
                                        </p:cTn>
                                        <p:tgtEl>
                                          <p:spTgt spid="6"/>
                                        </p:tgtEl>
                                        <p:attrNameLst>
                                          <p:attrName>style.visibility</p:attrName>
                                        </p:attrNameLst>
                                      </p:cBhvr>
                                      <p:to>
                                        <p:strVal val="visible"/>
                                      </p:to>
                                    </p:set>
                                    <p:anim calcmode="lin" valueType="num">
                                      <p:cBhvr>
                                        <p:cTn id="55" dur="500" fill="hold"/>
                                        <p:tgtEl>
                                          <p:spTgt spid="6"/>
                                        </p:tgtEl>
                                        <p:attrNameLst>
                                          <p:attrName>ppt_w</p:attrName>
                                        </p:attrNameLst>
                                      </p:cBhvr>
                                      <p:tavLst>
                                        <p:tav tm="0">
                                          <p:val>
                                            <p:fltVal val="0"/>
                                          </p:val>
                                        </p:tav>
                                        <p:tav tm="100000">
                                          <p:val>
                                            <p:strVal val="#ppt_w"/>
                                          </p:val>
                                        </p:tav>
                                      </p:tavLst>
                                    </p:anim>
                                    <p:anim calcmode="lin" valueType="num">
                                      <p:cBhvr>
                                        <p:cTn id="56" dur="500" fill="hold"/>
                                        <p:tgtEl>
                                          <p:spTgt spid="6"/>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1050"/>
                                  </p:stCondLst>
                                  <p:childTnLst>
                                    <p:animScale>
                                      <p:cBhvr>
                                        <p:cTn id="58" dur="200" fill="hold"/>
                                        <p:tgtEl>
                                          <p:spTgt spid="6"/>
                                        </p:tgtEl>
                                      </p:cBhvr>
                                      <p:by x="110000" y="110000"/>
                                    </p:animScale>
                                  </p:childTnLst>
                                </p:cTn>
                              </p:par>
                              <p:par>
                                <p:cTn id="59" presetID="22" presetClass="entr" presetSubtype="4" fill="hold" nodeType="withEffect">
                                  <p:stCondLst>
                                    <p:cond delay="1300"/>
                                  </p:stCondLst>
                                  <p:childTnLst>
                                    <p:set>
                                      <p:cBhvr>
                                        <p:cTn id="60" dur="1" fill="hold">
                                          <p:stCondLst>
                                            <p:cond delay="0"/>
                                          </p:stCondLst>
                                        </p:cTn>
                                        <p:tgtEl>
                                          <p:spTgt spid="210"/>
                                        </p:tgtEl>
                                        <p:attrNameLst>
                                          <p:attrName>style.visibility</p:attrName>
                                        </p:attrNameLst>
                                      </p:cBhvr>
                                      <p:to>
                                        <p:strVal val="visible"/>
                                      </p:to>
                                    </p:set>
                                    <p:animEffect transition="in" filter="wipe(down)">
                                      <p:cBhvr>
                                        <p:cTn id="61" dur="250"/>
                                        <p:tgtEl>
                                          <p:spTgt spid="210"/>
                                        </p:tgtEl>
                                      </p:cBhvr>
                                    </p:animEffect>
                                  </p:childTnLst>
                                </p:cTn>
                              </p:par>
                              <p:par>
                                <p:cTn id="62" presetID="22" presetClass="entr" presetSubtype="8" fill="hold" grpId="0" nodeType="withEffect">
                                  <p:stCondLst>
                                    <p:cond delay="1500"/>
                                  </p:stCondLst>
                                  <p:childTnLst>
                                    <p:set>
                                      <p:cBhvr>
                                        <p:cTn id="63" dur="1" fill="hold">
                                          <p:stCondLst>
                                            <p:cond delay="0"/>
                                          </p:stCondLst>
                                        </p:cTn>
                                        <p:tgtEl>
                                          <p:spTgt spid="178"/>
                                        </p:tgtEl>
                                        <p:attrNameLst>
                                          <p:attrName>style.visibility</p:attrName>
                                        </p:attrNameLst>
                                      </p:cBhvr>
                                      <p:to>
                                        <p:strVal val="visible"/>
                                      </p:to>
                                    </p:set>
                                    <p:animEffect transition="in" filter="wipe(left)">
                                      <p:cBhvr>
                                        <p:cTn id="64" dur="250"/>
                                        <p:tgtEl>
                                          <p:spTgt spid="178"/>
                                        </p:tgtEl>
                                      </p:cBhvr>
                                    </p:animEffect>
                                  </p:childTnLst>
                                </p:cTn>
                              </p:par>
                              <p:par>
                                <p:cTn id="65" presetID="23" presetClass="entr" presetSubtype="16" fill="hold" nodeType="withEffect">
                                  <p:stCondLst>
                                    <p:cond delay="1050"/>
                                  </p:stCondLst>
                                  <p:childTnLst>
                                    <p:set>
                                      <p:cBhvr>
                                        <p:cTn id="66" dur="1" fill="hold">
                                          <p:stCondLst>
                                            <p:cond delay="0"/>
                                          </p:stCondLst>
                                        </p:cTn>
                                        <p:tgtEl>
                                          <p:spTgt spid="7"/>
                                        </p:tgtEl>
                                        <p:attrNameLst>
                                          <p:attrName>style.visibility</p:attrName>
                                        </p:attrNameLst>
                                      </p:cBhvr>
                                      <p:to>
                                        <p:strVal val="visible"/>
                                      </p:to>
                                    </p:set>
                                    <p:anim calcmode="lin" valueType="num">
                                      <p:cBhvr>
                                        <p:cTn id="67" dur="500" fill="hold"/>
                                        <p:tgtEl>
                                          <p:spTgt spid="7"/>
                                        </p:tgtEl>
                                        <p:attrNameLst>
                                          <p:attrName>ppt_w</p:attrName>
                                        </p:attrNameLst>
                                      </p:cBhvr>
                                      <p:tavLst>
                                        <p:tav tm="0">
                                          <p:val>
                                            <p:fltVal val="0"/>
                                          </p:val>
                                        </p:tav>
                                        <p:tav tm="100000">
                                          <p:val>
                                            <p:strVal val="#ppt_w"/>
                                          </p:val>
                                        </p:tav>
                                      </p:tavLst>
                                    </p:anim>
                                    <p:anim calcmode="lin" valueType="num">
                                      <p:cBhvr>
                                        <p:cTn id="68" dur="500" fill="hold"/>
                                        <p:tgtEl>
                                          <p:spTgt spid="7"/>
                                        </p:tgtEl>
                                        <p:attrNameLst>
                                          <p:attrName>ppt_h</p:attrName>
                                        </p:attrNameLst>
                                      </p:cBhvr>
                                      <p:tavLst>
                                        <p:tav tm="0">
                                          <p:val>
                                            <p:fltVal val="0"/>
                                          </p:val>
                                        </p:tav>
                                        <p:tav tm="100000">
                                          <p:val>
                                            <p:strVal val="#ppt_h"/>
                                          </p:val>
                                        </p:tav>
                                      </p:tavLst>
                                    </p:anim>
                                  </p:childTnLst>
                                </p:cTn>
                              </p:par>
                              <p:par>
                                <p:cTn id="69" presetID="6" presetClass="emph" presetSubtype="0" autoRev="1" fill="hold" nodeType="withEffect">
                                  <p:stCondLst>
                                    <p:cond delay="1250"/>
                                  </p:stCondLst>
                                  <p:childTnLst>
                                    <p:animScale>
                                      <p:cBhvr>
                                        <p:cTn id="70" dur="200" fill="hold"/>
                                        <p:tgtEl>
                                          <p:spTgt spid="7"/>
                                        </p:tgtEl>
                                      </p:cBhvr>
                                      <p:by x="110000" y="110000"/>
                                    </p:animScale>
                                  </p:childTnLst>
                                </p:cTn>
                              </p:par>
                              <p:par>
                                <p:cTn id="71" presetID="22" presetClass="entr" presetSubtype="1" fill="hold" nodeType="withEffect">
                                  <p:stCondLst>
                                    <p:cond delay="1500"/>
                                  </p:stCondLst>
                                  <p:childTnLst>
                                    <p:set>
                                      <p:cBhvr>
                                        <p:cTn id="72" dur="1" fill="hold">
                                          <p:stCondLst>
                                            <p:cond delay="0"/>
                                          </p:stCondLst>
                                        </p:cTn>
                                        <p:tgtEl>
                                          <p:spTgt spid="217"/>
                                        </p:tgtEl>
                                        <p:attrNameLst>
                                          <p:attrName>style.visibility</p:attrName>
                                        </p:attrNameLst>
                                      </p:cBhvr>
                                      <p:to>
                                        <p:strVal val="visible"/>
                                      </p:to>
                                    </p:set>
                                    <p:animEffect transition="in" filter="wipe(up)">
                                      <p:cBhvr>
                                        <p:cTn id="73" dur="250"/>
                                        <p:tgtEl>
                                          <p:spTgt spid="217"/>
                                        </p:tgtEl>
                                      </p:cBhvr>
                                    </p:animEffect>
                                  </p:childTnLst>
                                </p:cTn>
                              </p:par>
                              <p:par>
                                <p:cTn id="74" presetID="22" presetClass="entr" presetSubtype="8" fill="hold" grpId="0" nodeType="withEffect">
                                  <p:stCondLst>
                                    <p:cond delay="1700"/>
                                  </p:stCondLst>
                                  <p:childTnLst>
                                    <p:set>
                                      <p:cBhvr>
                                        <p:cTn id="75" dur="1" fill="hold">
                                          <p:stCondLst>
                                            <p:cond delay="0"/>
                                          </p:stCondLst>
                                        </p:cTn>
                                        <p:tgtEl>
                                          <p:spTgt spid="183"/>
                                        </p:tgtEl>
                                        <p:attrNameLst>
                                          <p:attrName>style.visibility</p:attrName>
                                        </p:attrNameLst>
                                      </p:cBhvr>
                                      <p:to>
                                        <p:strVal val="visible"/>
                                      </p:to>
                                    </p:set>
                                    <p:animEffect transition="in" filter="wipe(left)">
                                      <p:cBhvr>
                                        <p:cTn id="76" dur="25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P spid="177" grpId="0"/>
      <p:bldP spid="178" grpId="0"/>
      <p:bldP spid="181" grpId="0"/>
      <p:bldP spid="182" grpId="0"/>
      <p:bldP spid="18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饼形 3"/>
          <p:cNvSpPr/>
          <p:nvPr/>
        </p:nvSpPr>
        <p:spPr>
          <a:xfrm rot="4814441">
            <a:off x="3432969" y="1835944"/>
            <a:ext cx="2005013" cy="2003425"/>
          </a:xfrm>
          <a:prstGeom prst="pie">
            <a:avLst>
              <a:gd name="adj1" fmla="val 18123256"/>
              <a:gd name="adj2" fmla="val 1432039"/>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5" name="饼形 4"/>
          <p:cNvSpPr/>
          <p:nvPr/>
        </p:nvSpPr>
        <p:spPr>
          <a:xfrm rot="4814441">
            <a:off x="3344862" y="1746251"/>
            <a:ext cx="2182813" cy="2182812"/>
          </a:xfrm>
          <a:prstGeom prst="pie">
            <a:avLst>
              <a:gd name="adj1" fmla="val 14871707"/>
              <a:gd name="adj2" fmla="val 18147524"/>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6" name="饼形 5"/>
          <p:cNvSpPr/>
          <p:nvPr/>
        </p:nvSpPr>
        <p:spPr>
          <a:xfrm rot="4814441">
            <a:off x="3312319" y="1680369"/>
            <a:ext cx="2247900" cy="2303462"/>
          </a:xfrm>
          <a:prstGeom prst="pie">
            <a:avLst>
              <a:gd name="adj1" fmla="val 11438211"/>
              <a:gd name="adj2" fmla="val 14922819"/>
            </a:avLst>
          </a:prstGeom>
          <a:solidFill>
            <a:srgbClr val="E2E2E2"/>
          </a:solidFill>
          <a:ln>
            <a:noFill/>
          </a:ln>
          <a:effectLst>
            <a:outerShdw blurRad="50800" dist="25400" dir="5400000" algn="t" rotWithShape="0">
              <a:prstClr val="black">
                <a:alpha val="10000"/>
              </a:prstClr>
            </a:outerShdw>
          </a:effectLst>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7" name="饼形 6"/>
          <p:cNvSpPr/>
          <p:nvPr/>
        </p:nvSpPr>
        <p:spPr>
          <a:xfrm rot="4814441">
            <a:off x="3257550" y="1657350"/>
            <a:ext cx="2351088" cy="2351088"/>
          </a:xfrm>
          <a:prstGeom prst="pie">
            <a:avLst>
              <a:gd name="adj1" fmla="val 9854737"/>
              <a:gd name="adj2" fmla="val 11493217"/>
            </a:avLst>
          </a:prstGeom>
          <a:solidFill>
            <a:srgbClr val="F5F5F5"/>
          </a:solidFill>
          <a:ln>
            <a:noFill/>
          </a:ln>
          <a:effectLst>
            <a:outerShdw blurRad="50800" dir="2700000" algn="tl" rotWithShape="0">
              <a:prstClr val="black">
                <a:alpha val="30000"/>
              </a:prstClr>
            </a:outerShdw>
          </a:effec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8" name="饼形 7"/>
          <p:cNvSpPr/>
          <p:nvPr/>
        </p:nvSpPr>
        <p:spPr>
          <a:xfrm>
            <a:off x="3221038" y="1622425"/>
            <a:ext cx="2422525" cy="2422525"/>
          </a:xfrm>
          <a:prstGeom prst="pie">
            <a:avLst>
              <a:gd name="adj1" fmla="val 6221959"/>
              <a:gd name="adj2" fmla="val 14701457"/>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nvGrpSpPr>
          <p:cNvPr id="9" name="组合 8"/>
          <p:cNvGrpSpPr/>
          <p:nvPr/>
        </p:nvGrpSpPr>
        <p:grpSpPr bwMode="auto">
          <a:xfrm>
            <a:off x="4808538" y="1443038"/>
            <a:ext cx="2787650" cy="1065212"/>
            <a:chOff x="4808527" y="1195608"/>
            <a:chExt cx="2787809" cy="1064295"/>
          </a:xfrm>
        </p:grpSpPr>
        <p:grpSp>
          <p:nvGrpSpPr>
            <p:cNvPr id="44070" name="组合 92"/>
            <p:cNvGrpSpPr/>
            <p:nvPr/>
          </p:nvGrpSpPr>
          <p:grpSpPr bwMode="auto">
            <a:xfrm>
              <a:off x="5567014" y="1667276"/>
              <a:ext cx="2029322" cy="592627"/>
              <a:chOff x="5567014" y="1667276"/>
              <a:chExt cx="2029322" cy="592627"/>
            </a:xfrm>
          </p:grpSpPr>
          <p:sp>
            <p:nvSpPr>
              <p:cNvPr id="44076" name="Rectangle 3"/>
              <p:cNvSpPr txBox="1">
                <a:spLocks noChangeArrowheads="1"/>
              </p:cNvSpPr>
              <p:nvPr/>
            </p:nvSpPr>
            <p:spPr bwMode="auto">
              <a:xfrm>
                <a:off x="5567395" y="1666690"/>
                <a:ext cx="2028941" cy="59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20000"/>
                  </a:spcBef>
                  <a:buFont typeface="Arial" panose="020B0604020202020204" pitchFamily="34" charset="0"/>
                  <a:buNone/>
                </a:pPr>
                <a:r>
                  <a:rPr lang="zh-CN" altLang="en-US" sz="1400" b="1">
                    <a:solidFill>
                      <a:srgbClr val="595959"/>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a:solidFill>
                      <a:srgbClr val="595959"/>
                    </a:solidFill>
                    <a:latin typeface="微软雅黑" panose="020B0503020204020204" pitchFamily="34" charset="-122"/>
                    <a:ea typeface="微软雅黑" panose="020B0503020204020204" pitchFamily="34" charset="-122"/>
                    <a:cs typeface="Arial" panose="020B0604020202020204" pitchFamily="34" charset="0"/>
                  </a:rPr>
                  <a:t>click to add text</a:t>
                </a:r>
                <a:endParaRPr lang="en-US" altLang="zh-CN" sz="1400" b="1">
                  <a:solidFill>
                    <a:srgbClr val="595959"/>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20000"/>
                  </a:spcBef>
                  <a:buFont typeface="Arial" panose="020B0604020202020204" pitchFamily="34" charset="0"/>
                  <a:buNone/>
                </a:pPr>
                <a:r>
                  <a:rPr lang="zh-CN" altLang="zh-CN" sz="1000">
                    <a:solidFill>
                      <a:srgbClr val="7F7F7F"/>
                    </a:solidFill>
                    <a:latin typeface="微软雅黑" panose="020B0503020204020204" pitchFamily="34" charset="-122"/>
                    <a:ea typeface="微软雅黑" panose="020B0503020204020204" pitchFamily="34" charset="-122"/>
                    <a:cs typeface="Arial" panose="020B0604020202020204" pitchFamily="34" charset="0"/>
                  </a:rPr>
                  <a:t>上海锐普广告有限公司是中国第一家精品</a:t>
                </a:r>
                <a:r>
                  <a:rPr lang="en-US" altLang="zh-CN" sz="1000">
                    <a:solidFill>
                      <a:srgbClr val="7F7F7F"/>
                    </a:solidFill>
                    <a:latin typeface="微软雅黑" panose="020B0503020204020204" pitchFamily="34" charset="-122"/>
                    <a:ea typeface="微软雅黑" panose="020B0503020204020204" pitchFamily="34" charset="-122"/>
                    <a:cs typeface="Arial" panose="020B0604020202020204" pitchFamily="34" charset="0"/>
                  </a:rPr>
                  <a:t>PPT</a:t>
                </a:r>
                <a:r>
                  <a:rPr lang="zh-CN" altLang="zh-CN" sz="1000">
                    <a:solidFill>
                      <a:srgbClr val="7F7F7F"/>
                    </a:solidFill>
                    <a:latin typeface="微软雅黑" panose="020B0503020204020204" pitchFamily="34" charset="-122"/>
                    <a:ea typeface="微软雅黑" panose="020B0503020204020204" pitchFamily="34" charset="-122"/>
                    <a:cs typeface="Arial" panose="020B0604020202020204" pitchFamily="34" charset="0"/>
                  </a:rPr>
                  <a:t>设计机构</a:t>
                </a:r>
                <a:endParaRPr lang="en-US" altLang="zh-CN" sz="1000">
                  <a:solidFill>
                    <a:srgbClr val="7F7F7F"/>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7" name="直接连接符 16"/>
              <p:cNvCxnSpPr/>
              <p:nvPr/>
            </p:nvCxnSpPr>
            <p:spPr>
              <a:xfrm>
                <a:off x="5572157" y="1714273"/>
                <a:ext cx="0" cy="54563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 name="椭圆 10"/>
            <p:cNvSpPr/>
            <p:nvPr/>
          </p:nvSpPr>
          <p:spPr>
            <a:xfrm>
              <a:off x="4808527" y="1858612"/>
              <a:ext cx="100018" cy="99926"/>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44072" name="组合 51"/>
            <p:cNvGrpSpPr/>
            <p:nvPr/>
          </p:nvGrpSpPr>
          <p:grpSpPr bwMode="auto">
            <a:xfrm>
              <a:off x="4894482" y="1545294"/>
              <a:ext cx="2485831" cy="327647"/>
              <a:chOff x="6489563" y="980261"/>
              <a:chExt cx="2733671" cy="360314"/>
            </a:xfrm>
          </p:grpSpPr>
          <p:cxnSp>
            <p:nvCxnSpPr>
              <p:cNvPr id="14" name="直接连接符 13"/>
              <p:cNvCxnSpPr>
                <a:stCxn id="11" idx="7"/>
              </p:cNvCxnSpPr>
              <p:nvPr/>
            </p:nvCxnSpPr>
            <p:spPr>
              <a:xfrm flipV="1">
                <a:off x="6489316" y="979451"/>
                <a:ext cx="740251" cy="36106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229567" y="979451"/>
                <a:ext cx="1993789"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44073" name="矩形 61"/>
            <p:cNvSpPr>
              <a:spLocks noChangeArrowheads="1"/>
            </p:cNvSpPr>
            <p:nvPr/>
          </p:nvSpPr>
          <p:spPr bwMode="auto">
            <a:xfrm>
              <a:off x="6817622" y="1195608"/>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600" b="1">
                  <a:solidFill>
                    <a:srgbClr val="000000"/>
                  </a:solidFill>
                  <a:latin typeface="Arial" panose="020B0604020202020204" pitchFamily="34" charset="0"/>
                  <a:ea typeface="Malgun Gothic" panose="020B0503020000020004" pitchFamily="34" charset="-127"/>
                </a:rPr>
                <a:t>15%</a:t>
              </a:r>
              <a:endParaRPr lang="en-US" altLang="zh-CN" sz="1600" b="1">
                <a:solidFill>
                  <a:srgbClr val="000000"/>
                </a:solidFill>
                <a:latin typeface="Arial" panose="020B0604020202020204" pitchFamily="34" charset="0"/>
                <a:cs typeface="Arial" panose="020B0604020202020204" pitchFamily="34" charset="0"/>
              </a:endParaRPr>
            </a:p>
          </p:txBody>
        </p:sp>
      </p:grpSp>
      <p:grpSp>
        <p:nvGrpSpPr>
          <p:cNvPr id="18" name="组合 17"/>
          <p:cNvGrpSpPr/>
          <p:nvPr/>
        </p:nvGrpSpPr>
        <p:grpSpPr bwMode="auto">
          <a:xfrm>
            <a:off x="833438" y="2735263"/>
            <a:ext cx="2889250" cy="1358900"/>
            <a:chOff x="832868" y="2487723"/>
            <a:chExt cx="2890291" cy="1358777"/>
          </a:xfrm>
        </p:grpSpPr>
        <p:sp>
          <p:nvSpPr>
            <p:cNvPr id="44062" name="Rectangle 3"/>
            <p:cNvSpPr txBox="1">
              <a:spLocks noChangeArrowheads="1"/>
            </p:cNvSpPr>
            <p:nvPr/>
          </p:nvSpPr>
          <p:spPr bwMode="auto">
            <a:xfrm>
              <a:off x="832868" y="3181397"/>
              <a:ext cx="2316997" cy="665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spcBef>
                  <a:spcPct val="20000"/>
                </a:spcBef>
                <a:buFont typeface="Arial" panose="020B0604020202020204" pitchFamily="34" charset="0"/>
                <a:buNone/>
              </a:pPr>
              <a:r>
                <a:rPr lang="en-US" altLang="zh-CN" sz="1000">
                  <a:solidFill>
                    <a:srgbClr val="595959"/>
                  </a:solidFill>
                  <a:latin typeface="微软雅黑" panose="020B0503020204020204" pitchFamily="34" charset="-122"/>
                  <a:ea typeface="微软雅黑" panose="020B0503020204020204" pitchFamily="34" charset="-122"/>
                  <a:cs typeface="Arial" panose="020B0604020202020204" pitchFamily="34" charset="0"/>
                </a:rPr>
                <a:t>click to add text  </a:t>
              </a:r>
              <a:r>
                <a:rPr lang="zh-CN" altLang="en-US" sz="1400" b="1">
                  <a:solidFill>
                    <a:srgbClr val="C00000"/>
                  </a:solidFill>
                  <a:latin typeface="微软雅黑" panose="020B0503020204020204" pitchFamily="34" charset="-122"/>
                  <a:ea typeface="微软雅黑" panose="020B0503020204020204" pitchFamily="34" charset="-122"/>
                  <a:cs typeface="Arial" panose="020B0604020202020204" pitchFamily="34" charset="0"/>
                </a:rPr>
                <a:t>添加文字</a:t>
              </a:r>
              <a:endParaRPr lang="en-US" altLang="zh-CN" sz="1400" b="1">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algn="r" eaLnBrk="1" hangingPunct="1">
                <a:spcBef>
                  <a:spcPct val="20000"/>
                </a:spcBef>
                <a:buFont typeface="Arial" panose="020B0604020202020204" pitchFamily="34" charset="0"/>
                <a:buNone/>
              </a:pPr>
              <a:r>
                <a:rPr lang="zh-CN" altLang="zh-CN" sz="1100">
                  <a:solidFill>
                    <a:srgbClr val="7F7F7F"/>
                  </a:solidFill>
                  <a:latin typeface="微软雅黑" panose="020B0503020204020204" pitchFamily="34" charset="-122"/>
                  <a:ea typeface="微软雅黑" panose="020B0503020204020204" pitchFamily="34" charset="-122"/>
                  <a:cs typeface="Arial" panose="020B0604020202020204" pitchFamily="34" charset="0"/>
                </a:rPr>
                <a:t>上海锐普广告有限公司是中国第一家精品</a:t>
              </a:r>
              <a:r>
                <a:rPr lang="en-US" altLang="zh-CN" sz="1100">
                  <a:solidFill>
                    <a:srgbClr val="7F7F7F"/>
                  </a:solidFill>
                  <a:latin typeface="微软雅黑" panose="020B0503020204020204" pitchFamily="34" charset="-122"/>
                  <a:ea typeface="微软雅黑" panose="020B0503020204020204" pitchFamily="34" charset="-122"/>
                  <a:cs typeface="Arial" panose="020B0604020202020204" pitchFamily="34" charset="0"/>
                </a:rPr>
                <a:t>PPT</a:t>
              </a:r>
              <a:r>
                <a:rPr lang="zh-CN" altLang="zh-CN" sz="1100">
                  <a:solidFill>
                    <a:srgbClr val="7F7F7F"/>
                  </a:solidFill>
                  <a:latin typeface="微软雅黑" panose="020B0503020204020204" pitchFamily="34" charset="-122"/>
                  <a:ea typeface="微软雅黑" panose="020B0503020204020204" pitchFamily="34" charset="-122"/>
                  <a:cs typeface="Arial" panose="020B0604020202020204" pitchFamily="34" charset="0"/>
                </a:rPr>
                <a:t>设计机构</a:t>
              </a:r>
              <a:endParaRPr lang="en-US" altLang="zh-CN" sz="1100">
                <a:solidFill>
                  <a:srgbClr val="7F7F7F"/>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44063" name="组合 3"/>
            <p:cNvGrpSpPr/>
            <p:nvPr/>
          </p:nvGrpSpPr>
          <p:grpSpPr bwMode="auto">
            <a:xfrm>
              <a:off x="1912967" y="2487723"/>
              <a:ext cx="1810192" cy="1309413"/>
              <a:chOff x="1912967" y="2487723"/>
              <a:chExt cx="1810192" cy="1309413"/>
            </a:xfrm>
          </p:grpSpPr>
          <p:cxnSp>
            <p:nvCxnSpPr>
              <p:cNvPr id="21" name="直接连接符 20"/>
              <p:cNvCxnSpPr/>
              <p:nvPr/>
            </p:nvCxnSpPr>
            <p:spPr>
              <a:xfrm>
                <a:off x="3187978" y="3256003"/>
                <a:ext cx="0" cy="54128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3623110" y="2487723"/>
                <a:ext cx="100049" cy="100003"/>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44066" name="组合 85"/>
              <p:cNvGrpSpPr/>
              <p:nvPr/>
            </p:nvGrpSpPr>
            <p:grpSpPr bwMode="auto">
              <a:xfrm flipH="1" flipV="1">
                <a:off x="1920405" y="2565930"/>
                <a:ext cx="1720093" cy="532930"/>
                <a:chOff x="6497002" y="979503"/>
                <a:chExt cx="1732088" cy="360319"/>
              </a:xfrm>
            </p:grpSpPr>
            <p:cxnSp>
              <p:nvCxnSpPr>
                <p:cNvPr id="25" name="直接连接符 24"/>
                <p:cNvCxnSpPr/>
                <p:nvPr/>
              </p:nvCxnSpPr>
              <p:spPr>
                <a:xfrm flipV="1">
                  <a:off x="6496919" y="979506"/>
                  <a:ext cx="444563" cy="36060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6938284" y="980579"/>
                  <a:ext cx="1290512"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44067" name="矩形 88"/>
              <p:cNvSpPr>
                <a:spLocks noChangeArrowheads="1"/>
              </p:cNvSpPr>
              <p:nvPr/>
            </p:nvSpPr>
            <p:spPr bwMode="auto">
              <a:xfrm>
                <a:off x="1912967" y="274967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2000" b="1">
                    <a:solidFill>
                      <a:srgbClr val="C00000"/>
                    </a:solidFill>
                    <a:latin typeface="Arial" panose="020B0604020202020204" pitchFamily="34" charset="0"/>
                    <a:ea typeface="Malgun Gothic" panose="020B0503020000020004" pitchFamily="34" charset="-127"/>
                  </a:rPr>
                  <a:t>41%</a:t>
                </a:r>
                <a:endParaRPr lang="en-US" altLang="zh-CN" sz="2000" b="1">
                  <a:solidFill>
                    <a:srgbClr val="C00000"/>
                  </a:solidFill>
                  <a:latin typeface="Arial" panose="020B0604020202020204" pitchFamily="34" charset="0"/>
                  <a:cs typeface="Arial" panose="020B0604020202020204" pitchFamily="34" charset="0"/>
                </a:endParaRPr>
              </a:p>
            </p:txBody>
          </p:sp>
        </p:grpSp>
      </p:grpSp>
      <p:grpSp>
        <p:nvGrpSpPr>
          <p:cNvPr id="27" name="组合 26"/>
          <p:cNvGrpSpPr/>
          <p:nvPr/>
        </p:nvGrpSpPr>
        <p:grpSpPr bwMode="auto">
          <a:xfrm>
            <a:off x="4662488" y="3346450"/>
            <a:ext cx="2308225" cy="1357313"/>
            <a:chOff x="4662750" y="3098860"/>
            <a:chExt cx="2308516" cy="1356898"/>
          </a:xfrm>
        </p:grpSpPr>
        <p:sp>
          <p:nvSpPr>
            <p:cNvPr id="28" name="椭圆 27"/>
            <p:cNvSpPr/>
            <p:nvPr/>
          </p:nvSpPr>
          <p:spPr>
            <a:xfrm>
              <a:off x="4662750" y="3098860"/>
              <a:ext cx="100025" cy="99982"/>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44055" name="组合 66"/>
            <p:cNvGrpSpPr/>
            <p:nvPr/>
          </p:nvGrpSpPr>
          <p:grpSpPr bwMode="auto">
            <a:xfrm flipV="1">
              <a:off x="4751867" y="3180879"/>
              <a:ext cx="1424399" cy="570922"/>
              <a:chOff x="6490881" y="1044570"/>
              <a:chExt cx="1354363" cy="300954"/>
            </a:xfrm>
          </p:grpSpPr>
          <p:cxnSp>
            <p:nvCxnSpPr>
              <p:cNvPr id="34" name="直接连接符 33"/>
              <p:cNvCxnSpPr/>
              <p:nvPr/>
            </p:nvCxnSpPr>
            <p:spPr>
              <a:xfrm flipV="1">
                <a:off x="6490685" y="1044927"/>
                <a:ext cx="243051" cy="30033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6733736" y="1044927"/>
                <a:ext cx="1111092"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0" name="矩形 71"/>
            <p:cNvSpPr>
              <a:spLocks noChangeArrowheads="1"/>
            </p:cNvSpPr>
            <p:nvPr/>
          </p:nvSpPr>
          <p:spPr bwMode="auto">
            <a:xfrm>
              <a:off x="5512169" y="3375001"/>
              <a:ext cx="647782" cy="36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r>
                <a:rPr lang="en-US" altLang="zh-CN" sz="1350" b="1" smtClean="0">
                  <a:solidFill>
                    <a:prstClr val="black"/>
                  </a:solidFill>
                  <a:latin typeface="Arial" panose="020B0604020202020204" pitchFamily="34" charset="0"/>
                  <a:cs typeface="Arial" panose="020B0604020202020204" pitchFamily="34" charset="0"/>
                </a:rPr>
                <a:t>2</a:t>
              </a:r>
              <a:r>
                <a:rPr lang="en-US" altLang="ko-KR" sz="1350" b="1" smtClean="0">
                  <a:solidFill>
                    <a:prstClr val="black"/>
                  </a:solidFill>
                  <a:latin typeface="Arial" panose="020B0604020202020204" pitchFamily="34" charset="0"/>
                  <a:ea typeface="Malgun Gothic" panose="020B0503020000020004" pitchFamily="34" charset="-127"/>
                </a:rPr>
                <a:t>5%</a:t>
              </a:r>
              <a:endParaRPr lang="en-US" altLang="zh-CN" sz="1350" b="1" smtClean="0">
                <a:solidFill>
                  <a:prstClr val="black"/>
                </a:solidFill>
                <a:latin typeface="Arial" panose="020B0604020202020204" pitchFamily="34" charset="0"/>
                <a:cs typeface="Arial" panose="020B0604020202020204" pitchFamily="34" charset="0"/>
              </a:endParaRPr>
            </a:p>
          </p:txBody>
        </p:sp>
        <p:grpSp>
          <p:nvGrpSpPr>
            <p:cNvPr id="44057" name="组合 94"/>
            <p:cNvGrpSpPr/>
            <p:nvPr/>
          </p:nvGrpSpPr>
          <p:grpSpPr bwMode="auto">
            <a:xfrm>
              <a:off x="5004048" y="3863131"/>
              <a:ext cx="1967218" cy="592627"/>
              <a:chOff x="5446000" y="1569416"/>
              <a:chExt cx="1967218" cy="592627"/>
            </a:xfrm>
          </p:grpSpPr>
          <p:sp>
            <p:nvSpPr>
              <p:cNvPr id="44058" name="Rectangle 3"/>
              <p:cNvSpPr txBox="1">
                <a:spLocks noChangeArrowheads="1"/>
              </p:cNvSpPr>
              <p:nvPr/>
            </p:nvSpPr>
            <p:spPr bwMode="auto">
              <a:xfrm>
                <a:off x="5446057" y="1570086"/>
                <a:ext cx="1967161" cy="59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20000"/>
                  </a:spcBef>
                  <a:buFont typeface="Arial" panose="020B0604020202020204" pitchFamily="34" charset="0"/>
                  <a:buNone/>
                </a:pPr>
                <a:r>
                  <a:rPr lang="zh-CN" altLang="en-US" sz="1400" b="1">
                    <a:solidFill>
                      <a:srgbClr val="595959"/>
                    </a:solidFill>
                    <a:latin typeface="微软雅黑" panose="020B0503020204020204" pitchFamily="34" charset="-122"/>
                    <a:ea typeface="微软雅黑" panose="020B0503020204020204" pitchFamily="34" charset="-122"/>
                    <a:cs typeface="Arial" panose="020B0604020202020204" pitchFamily="34" charset="0"/>
                  </a:rPr>
                  <a:t>添加文字 </a:t>
                </a:r>
                <a:r>
                  <a:rPr lang="en-US" altLang="zh-CN" sz="1000">
                    <a:solidFill>
                      <a:srgbClr val="595959"/>
                    </a:solidFill>
                    <a:latin typeface="微软雅黑" panose="020B0503020204020204" pitchFamily="34" charset="-122"/>
                    <a:ea typeface="微软雅黑" panose="020B0503020204020204" pitchFamily="34" charset="-122"/>
                    <a:cs typeface="Arial" panose="020B0604020202020204" pitchFamily="34" charset="0"/>
                  </a:rPr>
                  <a:t>click to add text</a:t>
                </a:r>
                <a:endParaRPr lang="en-US" altLang="zh-CN" sz="1000">
                  <a:solidFill>
                    <a:srgbClr val="595959"/>
                  </a:solidFill>
                  <a:latin typeface="Arial" panose="020B0604020202020204" pitchFamily="34" charset="0"/>
                  <a:cs typeface="Arial" panose="020B0604020202020204" pitchFamily="34" charset="0"/>
                </a:endParaRPr>
              </a:p>
              <a:p>
                <a:pPr eaLnBrk="1" hangingPunct="1">
                  <a:spcBef>
                    <a:spcPct val="20000"/>
                  </a:spcBef>
                  <a:buFont typeface="Arial" panose="020B0604020202020204" pitchFamily="34" charset="0"/>
                  <a:buNone/>
                </a:pPr>
                <a:r>
                  <a:rPr lang="zh-CN" altLang="zh-CN" sz="1100">
                    <a:solidFill>
                      <a:srgbClr val="7F7F7F"/>
                    </a:solidFill>
                    <a:latin typeface="微软雅黑" panose="020B0503020204020204" pitchFamily="34" charset="-122"/>
                    <a:ea typeface="微软雅黑" panose="020B0503020204020204" pitchFamily="34" charset="-122"/>
                    <a:cs typeface="Arial" panose="020B0604020202020204" pitchFamily="34" charset="0"/>
                  </a:rPr>
                  <a:t>上海锐普广告有限公司是中国第一家精品</a:t>
                </a:r>
                <a:r>
                  <a:rPr lang="en-US" altLang="zh-CN" sz="1100">
                    <a:solidFill>
                      <a:srgbClr val="7F7F7F"/>
                    </a:solidFill>
                    <a:latin typeface="微软雅黑" panose="020B0503020204020204" pitchFamily="34" charset="-122"/>
                    <a:ea typeface="微软雅黑" panose="020B0503020204020204" pitchFamily="34" charset="-122"/>
                    <a:cs typeface="Arial" panose="020B0604020202020204" pitchFamily="34" charset="0"/>
                  </a:rPr>
                  <a:t>PPT</a:t>
                </a:r>
                <a:r>
                  <a:rPr lang="zh-CN" altLang="zh-CN" sz="1100">
                    <a:solidFill>
                      <a:srgbClr val="7F7F7F"/>
                    </a:solidFill>
                    <a:latin typeface="微软雅黑" panose="020B0503020204020204" pitchFamily="34" charset="-122"/>
                    <a:ea typeface="微软雅黑" panose="020B0503020204020204" pitchFamily="34" charset="-122"/>
                    <a:cs typeface="Arial" panose="020B0604020202020204" pitchFamily="34" charset="0"/>
                  </a:rPr>
                  <a:t>设计机构</a:t>
                </a:r>
                <a:endParaRPr lang="en-US" altLang="zh-CN" sz="1100">
                  <a:solidFill>
                    <a:srgbClr val="7F7F7F"/>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33" name="直接连接符 32"/>
              <p:cNvCxnSpPr/>
              <p:nvPr/>
            </p:nvCxnSpPr>
            <p:spPr>
              <a:xfrm>
                <a:off x="5450821" y="1617696"/>
                <a:ext cx="0" cy="544347"/>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36" name="组合 35"/>
          <p:cNvGrpSpPr/>
          <p:nvPr/>
        </p:nvGrpSpPr>
        <p:grpSpPr bwMode="auto">
          <a:xfrm>
            <a:off x="1331913" y="782638"/>
            <a:ext cx="2922587" cy="1217612"/>
            <a:chOff x="1331640" y="535186"/>
            <a:chExt cx="2922564" cy="1216663"/>
          </a:xfrm>
        </p:grpSpPr>
        <p:grpSp>
          <p:nvGrpSpPr>
            <p:cNvPr id="44046" name="组合 76"/>
            <p:cNvGrpSpPr/>
            <p:nvPr/>
          </p:nvGrpSpPr>
          <p:grpSpPr bwMode="auto">
            <a:xfrm flipH="1">
              <a:off x="2261392" y="842963"/>
              <a:ext cx="1899726" cy="816666"/>
              <a:chOff x="6153628" y="647382"/>
              <a:chExt cx="1912972" cy="518659"/>
            </a:xfrm>
          </p:grpSpPr>
          <p:cxnSp>
            <p:nvCxnSpPr>
              <p:cNvPr id="43" name="直接连接符 42"/>
              <p:cNvCxnSpPr/>
              <p:nvPr/>
            </p:nvCxnSpPr>
            <p:spPr>
              <a:xfrm flipV="1">
                <a:off x="6154207" y="647355"/>
                <a:ext cx="684182" cy="51882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838389" y="647355"/>
                <a:ext cx="1227691"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44047" name="矩形 89"/>
            <p:cNvSpPr>
              <a:spLocks noChangeArrowheads="1"/>
            </p:cNvSpPr>
            <p:nvPr/>
          </p:nvSpPr>
          <p:spPr bwMode="auto">
            <a:xfrm flipH="1">
              <a:off x="2261780" y="535186"/>
              <a:ext cx="46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400" b="1">
                  <a:solidFill>
                    <a:srgbClr val="000000"/>
                  </a:solidFill>
                  <a:latin typeface="Arial" panose="020B0604020202020204" pitchFamily="34" charset="0"/>
                  <a:ea typeface="Malgun Gothic" panose="020B0503020000020004" pitchFamily="34" charset="-127"/>
                </a:rPr>
                <a:t>4%</a:t>
              </a:r>
              <a:endParaRPr lang="en-US" altLang="zh-CN" sz="1400" b="1">
                <a:solidFill>
                  <a:srgbClr val="000000"/>
                </a:solidFill>
                <a:latin typeface="Arial" panose="020B0604020202020204" pitchFamily="34" charset="0"/>
                <a:cs typeface="Arial" panose="020B0604020202020204" pitchFamily="34" charset="0"/>
              </a:endParaRPr>
            </a:p>
          </p:txBody>
        </p:sp>
        <p:sp>
          <p:nvSpPr>
            <p:cNvPr id="39" name="椭圆 38"/>
            <p:cNvSpPr/>
            <p:nvPr/>
          </p:nvSpPr>
          <p:spPr>
            <a:xfrm>
              <a:off x="4154193" y="1651915"/>
              <a:ext cx="100011" cy="99934"/>
            </a:xfrm>
            <a:prstGeom prst="ellipse">
              <a:avLst/>
            </a:prstGeom>
            <a:noFill/>
            <a:ln w="20066">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44049" name="组合 98"/>
            <p:cNvGrpSpPr/>
            <p:nvPr/>
          </p:nvGrpSpPr>
          <p:grpSpPr bwMode="auto">
            <a:xfrm>
              <a:off x="1331640" y="971011"/>
              <a:ext cx="2172011" cy="641220"/>
              <a:chOff x="5280309" y="1612231"/>
              <a:chExt cx="2172011" cy="641220"/>
            </a:xfrm>
          </p:grpSpPr>
          <p:sp>
            <p:nvSpPr>
              <p:cNvPr id="44050" name="Rectangle 3"/>
              <p:cNvSpPr txBox="1">
                <a:spLocks noChangeArrowheads="1"/>
              </p:cNvSpPr>
              <p:nvPr/>
            </p:nvSpPr>
            <p:spPr bwMode="auto">
              <a:xfrm>
                <a:off x="5280309" y="1612628"/>
                <a:ext cx="2171683" cy="591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spcBef>
                    <a:spcPct val="20000"/>
                  </a:spcBef>
                  <a:buFont typeface="Arial" panose="020B0604020202020204" pitchFamily="34" charset="0"/>
                  <a:buNone/>
                </a:pPr>
                <a:r>
                  <a:rPr lang="en-US" altLang="zh-CN" sz="1000">
                    <a:solidFill>
                      <a:srgbClr val="595959"/>
                    </a:solidFill>
                    <a:latin typeface="微软雅黑" panose="020B0503020204020204" pitchFamily="34" charset="-122"/>
                    <a:ea typeface="微软雅黑" panose="020B0503020204020204" pitchFamily="34" charset="-122"/>
                    <a:cs typeface="Arial" panose="020B0604020202020204" pitchFamily="34" charset="0"/>
                  </a:rPr>
                  <a:t>click to add text</a:t>
                </a:r>
                <a:r>
                  <a:rPr lang="en-US" altLang="zh-CN" sz="1000">
                    <a:solidFill>
                      <a:srgbClr val="595959"/>
                    </a:solidFill>
                    <a:latin typeface="Arial" panose="020B0604020202020204" pitchFamily="34" charset="0"/>
                    <a:cs typeface="Arial" panose="020B0604020202020204" pitchFamily="34" charset="0"/>
                  </a:rPr>
                  <a:t> </a:t>
                </a:r>
                <a:r>
                  <a:rPr lang="zh-CN" altLang="en-US" sz="1400" b="1">
                    <a:solidFill>
                      <a:srgbClr val="595959"/>
                    </a:solidFill>
                    <a:latin typeface="微软雅黑" panose="020B0503020204020204" pitchFamily="34" charset="-122"/>
                    <a:ea typeface="微软雅黑" panose="020B0503020204020204" pitchFamily="34" charset="-122"/>
                    <a:cs typeface="Arial" panose="020B0604020202020204" pitchFamily="34" charset="0"/>
                  </a:rPr>
                  <a:t>添加文字</a:t>
                </a:r>
                <a:endParaRPr lang="en-US" altLang="zh-CN" sz="1400" b="1">
                  <a:solidFill>
                    <a:srgbClr val="595959"/>
                  </a:solidFill>
                  <a:latin typeface="微软雅黑" panose="020B0503020204020204" pitchFamily="34" charset="-122"/>
                  <a:ea typeface="微软雅黑" panose="020B0503020204020204" pitchFamily="34" charset="-122"/>
                  <a:cs typeface="Arial" panose="020B0604020202020204" pitchFamily="34" charset="0"/>
                </a:endParaRPr>
              </a:p>
              <a:p>
                <a:pPr algn="r" eaLnBrk="1" hangingPunct="1">
                  <a:spcBef>
                    <a:spcPct val="20000"/>
                  </a:spcBef>
                  <a:buFont typeface="Arial" panose="020B0604020202020204" pitchFamily="34" charset="0"/>
                  <a:buNone/>
                </a:pPr>
                <a:r>
                  <a:rPr lang="zh-CN" altLang="zh-CN" sz="1100">
                    <a:solidFill>
                      <a:srgbClr val="7F7F7F"/>
                    </a:solidFill>
                    <a:latin typeface="微软雅黑" panose="020B0503020204020204" pitchFamily="34" charset="-122"/>
                    <a:ea typeface="微软雅黑" panose="020B0503020204020204" pitchFamily="34" charset="-122"/>
                    <a:cs typeface="Arial" panose="020B0604020202020204" pitchFamily="34" charset="0"/>
                  </a:rPr>
                  <a:t>上海锐普广告有限公司</a:t>
                </a:r>
                <a:endParaRPr lang="en-US" altLang="zh-CN" sz="1100">
                  <a:solidFill>
                    <a:srgbClr val="7F7F7F"/>
                  </a:solidFill>
                  <a:latin typeface="微软雅黑" panose="020B0503020204020204" pitchFamily="34" charset="-122"/>
                  <a:ea typeface="微软雅黑" panose="020B0503020204020204" pitchFamily="34" charset="-122"/>
                  <a:cs typeface="Arial" panose="020B0604020202020204" pitchFamily="34" charset="0"/>
                </a:endParaRPr>
              </a:p>
              <a:p>
                <a:pPr algn="r" eaLnBrk="1" hangingPunct="1">
                  <a:spcBef>
                    <a:spcPct val="20000"/>
                  </a:spcBef>
                  <a:buFont typeface="Arial" panose="020B0604020202020204" pitchFamily="34" charset="0"/>
                  <a:buNone/>
                </a:pPr>
                <a:r>
                  <a:rPr lang="zh-CN" altLang="zh-CN" sz="1100">
                    <a:solidFill>
                      <a:srgbClr val="7F7F7F"/>
                    </a:solidFill>
                    <a:latin typeface="微软雅黑" panose="020B0503020204020204" pitchFamily="34" charset="-122"/>
                    <a:ea typeface="微软雅黑" panose="020B0503020204020204" pitchFamily="34" charset="-122"/>
                    <a:cs typeface="Arial" panose="020B0604020202020204" pitchFamily="34" charset="0"/>
                  </a:rPr>
                  <a:t>是中国第一家精品</a:t>
                </a:r>
                <a:r>
                  <a:rPr lang="en-US" altLang="zh-CN" sz="1100">
                    <a:solidFill>
                      <a:srgbClr val="7F7F7F"/>
                    </a:solidFill>
                    <a:latin typeface="微软雅黑" panose="020B0503020204020204" pitchFamily="34" charset="-122"/>
                    <a:ea typeface="微软雅黑" panose="020B0503020204020204" pitchFamily="34" charset="-122"/>
                    <a:cs typeface="Arial" panose="020B0604020202020204" pitchFamily="34" charset="0"/>
                  </a:rPr>
                  <a:t>PPT</a:t>
                </a:r>
                <a:r>
                  <a:rPr lang="zh-CN" altLang="zh-CN" sz="1100">
                    <a:solidFill>
                      <a:srgbClr val="7F7F7F"/>
                    </a:solidFill>
                    <a:latin typeface="微软雅黑" panose="020B0503020204020204" pitchFamily="34" charset="-122"/>
                    <a:ea typeface="微软雅黑" panose="020B0503020204020204" pitchFamily="34" charset="-122"/>
                    <a:cs typeface="Arial" panose="020B0604020202020204" pitchFamily="34" charset="0"/>
                  </a:rPr>
                  <a:t>设计机构</a:t>
                </a:r>
                <a:endParaRPr lang="en-US" altLang="zh-CN" sz="1100">
                  <a:solidFill>
                    <a:srgbClr val="7F7F7F"/>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42" name="直接连接符 41"/>
              <p:cNvCxnSpPr/>
              <p:nvPr/>
            </p:nvCxnSpPr>
            <p:spPr>
              <a:xfrm>
                <a:off x="7429767" y="1660216"/>
                <a:ext cx="0" cy="59326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4043" name="组合 111"/>
          <p:cNvGrpSpPr/>
          <p:nvPr/>
        </p:nvGrpSpPr>
        <p:grpSpPr bwMode="auto">
          <a:xfrm>
            <a:off x="314325" y="22225"/>
            <a:ext cx="2513013" cy="307975"/>
            <a:chOff x="508001" y="-6476"/>
            <a:chExt cx="2513013" cy="307976"/>
          </a:xfrm>
        </p:grpSpPr>
        <p:sp>
          <p:nvSpPr>
            <p:cNvPr id="44044" name="TextBox 112"/>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44045" name="TextBox 113"/>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left)">
                                      <p:cBhvr>
                                        <p:cTn id="8" dur="500"/>
                                        <p:tgtEl>
                                          <p:spTgt spid="8"/>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up)">
                                      <p:cBhvr>
                                        <p:cTn id="13" dur="500"/>
                                        <p:tgtEl>
                                          <p:spTgt spid="7"/>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p:tgtEl>
                                          <p:spTgt spid="5"/>
                                        </p:tgtEl>
                                        <p:attrNameLst>
                                          <p:attrName>ppt_x</p:attrName>
                                        </p:attrNameLst>
                                      </p:cBhvr>
                                      <p:tavLst>
                                        <p:tav tm="0">
                                          <p:val>
                                            <p:strVal val="#ppt_x-#ppt_w*1.125000"/>
                                          </p:val>
                                        </p:tav>
                                        <p:tav tm="100000">
                                          <p:val>
                                            <p:strVal val="#ppt_x"/>
                                          </p:val>
                                        </p:tav>
                                      </p:tavLst>
                                    </p:anim>
                                    <p:animEffect transition="in" filter="wipe(right)">
                                      <p:cBhvr>
                                        <p:cTn id="23" dur="500"/>
                                        <p:tgtEl>
                                          <p:spTgt spid="5"/>
                                        </p:tgtEl>
                                      </p:cBhvr>
                                    </p:animEffect>
                                  </p:childTnLst>
                                </p:cTn>
                              </p:par>
                            </p:childTnLst>
                          </p:cTn>
                        </p:par>
                        <p:par>
                          <p:cTn id="24" fill="hold">
                            <p:stCondLst>
                              <p:cond delay="2000"/>
                            </p:stCondLst>
                            <p:childTnLst>
                              <p:par>
                                <p:cTn id="25" presetID="12" presetClass="entr" presetSubtype="1"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down)">
                                      <p:cBhvr>
                                        <p:cTn id="28" dur="500"/>
                                        <p:tgtEl>
                                          <p:spTgt spid="4"/>
                                        </p:tgtEl>
                                      </p:cBhvr>
                                    </p:animEffect>
                                  </p:childTnLst>
                                </p:cTn>
                              </p:par>
                              <p:par>
                                <p:cTn id="29" presetID="12" presetClass="entr" presetSubtype="2" fill="hold" nodeType="withEffect">
                                  <p:stCondLst>
                                    <p:cond delay="50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p:tgtEl>
                                          <p:spTgt spid="36"/>
                                        </p:tgtEl>
                                        <p:attrNameLst>
                                          <p:attrName>ppt_x</p:attrName>
                                        </p:attrNameLst>
                                      </p:cBhvr>
                                      <p:tavLst>
                                        <p:tav tm="0">
                                          <p:val>
                                            <p:strVal val="#ppt_x+#ppt_w*1.125000"/>
                                          </p:val>
                                        </p:tav>
                                        <p:tav tm="100000">
                                          <p:val>
                                            <p:strVal val="#ppt_x"/>
                                          </p:val>
                                        </p:tav>
                                      </p:tavLst>
                                    </p:anim>
                                    <p:animEffect transition="in" filter="wipe(left)">
                                      <p:cBhvr>
                                        <p:cTn id="32" dur="500"/>
                                        <p:tgtEl>
                                          <p:spTgt spid="36"/>
                                        </p:tgtEl>
                                      </p:cBhvr>
                                    </p:animEffect>
                                  </p:childTnLst>
                                </p:cTn>
                              </p:par>
                              <p:par>
                                <p:cTn id="33" presetID="12" presetClass="entr" presetSubtype="2" fill="hold" nodeType="withEffect">
                                  <p:stCondLst>
                                    <p:cond delay="50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p:tgtEl>
                                          <p:spTgt spid="18"/>
                                        </p:tgtEl>
                                        <p:attrNameLst>
                                          <p:attrName>ppt_x</p:attrName>
                                        </p:attrNameLst>
                                      </p:cBhvr>
                                      <p:tavLst>
                                        <p:tav tm="0">
                                          <p:val>
                                            <p:strVal val="#ppt_x+#ppt_w*1.125000"/>
                                          </p:val>
                                        </p:tav>
                                        <p:tav tm="100000">
                                          <p:val>
                                            <p:strVal val="#ppt_x"/>
                                          </p:val>
                                        </p:tav>
                                      </p:tavLst>
                                    </p:anim>
                                    <p:animEffect transition="in" filter="wipe(left)">
                                      <p:cBhvr>
                                        <p:cTn id="36" dur="500"/>
                                        <p:tgtEl>
                                          <p:spTgt spid="18"/>
                                        </p:tgtEl>
                                      </p:cBhvr>
                                    </p:animEffect>
                                  </p:childTnLst>
                                </p:cTn>
                              </p:par>
                              <p:par>
                                <p:cTn id="37" presetID="12" presetClass="entr" presetSubtype="8"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p:tgtEl>
                                          <p:spTgt spid="27"/>
                                        </p:tgtEl>
                                        <p:attrNameLst>
                                          <p:attrName>ppt_x</p:attrName>
                                        </p:attrNameLst>
                                      </p:cBhvr>
                                      <p:tavLst>
                                        <p:tav tm="0">
                                          <p:val>
                                            <p:strVal val="#ppt_x-#ppt_w*1.125000"/>
                                          </p:val>
                                        </p:tav>
                                        <p:tav tm="100000">
                                          <p:val>
                                            <p:strVal val="#ppt_x"/>
                                          </p:val>
                                        </p:tav>
                                      </p:tavLst>
                                    </p:anim>
                                    <p:animEffect transition="in" filter="wipe(right)">
                                      <p:cBhvr>
                                        <p:cTn id="40" dur="500"/>
                                        <p:tgtEl>
                                          <p:spTgt spid="27"/>
                                        </p:tgtEl>
                                      </p:cBhvr>
                                    </p:animEffect>
                                  </p:childTnLst>
                                </p:cTn>
                              </p:par>
                              <p:par>
                                <p:cTn id="41" presetID="12" presetClass="entr" presetSubtype="8" fill="hold" nodeType="withEffect">
                                  <p:stCondLst>
                                    <p:cond delay="5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p:tgtEl>
                                          <p:spTgt spid="9"/>
                                        </p:tgtEl>
                                        <p:attrNameLst>
                                          <p:attrName>ppt_x</p:attrName>
                                        </p:attrNameLst>
                                      </p:cBhvr>
                                      <p:tavLst>
                                        <p:tav tm="0">
                                          <p:val>
                                            <p:strVal val="#ppt_x-#ppt_w*1.125000"/>
                                          </p:val>
                                        </p:tav>
                                        <p:tav tm="100000">
                                          <p:val>
                                            <p:strVal val="#ppt_x"/>
                                          </p:val>
                                        </p:tav>
                                      </p:tavLst>
                                    </p:anim>
                                    <p:animEffect transition="in" filter="wipe(right)">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111"/>
          <p:cNvGrpSpPr/>
          <p:nvPr/>
        </p:nvGrpSpPr>
        <p:grpSpPr bwMode="auto">
          <a:xfrm>
            <a:off x="314325" y="22225"/>
            <a:ext cx="2513013" cy="307975"/>
            <a:chOff x="508001" y="-6476"/>
            <a:chExt cx="2513013" cy="307976"/>
          </a:xfrm>
        </p:grpSpPr>
        <p:sp>
          <p:nvSpPr>
            <p:cNvPr id="45089" name="TextBox 112"/>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45090" name="TextBox 113"/>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grpSp>
        <p:nvGrpSpPr>
          <p:cNvPr id="70" name="组合 69"/>
          <p:cNvGrpSpPr/>
          <p:nvPr/>
        </p:nvGrpSpPr>
        <p:grpSpPr bwMode="auto">
          <a:xfrm>
            <a:off x="2598738" y="1552575"/>
            <a:ext cx="3946525" cy="3946525"/>
            <a:chOff x="2809875" y="2044351"/>
            <a:chExt cx="4008990" cy="4008990"/>
          </a:xfrm>
        </p:grpSpPr>
        <p:sp>
          <p:nvSpPr>
            <p:cNvPr id="71" name="空心弧 70"/>
            <p:cNvSpPr/>
            <p:nvPr/>
          </p:nvSpPr>
          <p:spPr>
            <a:xfrm>
              <a:off x="3395258" y="2629735"/>
              <a:ext cx="2838223" cy="2838223"/>
            </a:xfrm>
            <a:prstGeom prst="blockArc">
              <a:avLst>
                <a:gd name="adj1" fmla="val 14847739"/>
                <a:gd name="adj2" fmla="val 21598295"/>
                <a:gd name="adj3" fmla="val 7449"/>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72" name="空心弧 71"/>
            <p:cNvSpPr/>
            <p:nvPr/>
          </p:nvSpPr>
          <p:spPr>
            <a:xfrm>
              <a:off x="3196905" y="2431381"/>
              <a:ext cx="3234929" cy="3234929"/>
            </a:xfrm>
            <a:prstGeom prst="blockArc">
              <a:avLst>
                <a:gd name="adj1" fmla="val 13787669"/>
                <a:gd name="adj2" fmla="val 21593987"/>
                <a:gd name="adj3" fmla="val 6212"/>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73" name="空心弧 72"/>
            <p:cNvSpPr/>
            <p:nvPr/>
          </p:nvSpPr>
          <p:spPr>
            <a:xfrm>
              <a:off x="3003390" y="2237866"/>
              <a:ext cx="3621960" cy="3621960"/>
            </a:xfrm>
            <a:prstGeom prst="blockArc">
              <a:avLst>
                <a:gd name="adj1" fmla="val 13106092"/>
                <a:gd name="adj2" fmla="val 21597820"/>
                <a:gd name="adj3" fmla="val 5467"/>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74" name="空心弧 73"/>
            <p:cNvSpPr/>
            <p:nvPr/>
          </p:nvSpPr>
          <p:spPr>
            <a:xfrm>
              <a:off x="2809875" y="2044351"/>
              <a:ext cx="4008990" cy="4008990"/>
            </a:xfrm>
            <a:prstGeom prst="blockArc">
              <a:avLst>
                <a:gd name="adj1" fmla="val 11562689"/>
                <a:gd name="adj2" fmla="val 21599236"/>
                <a:gd name="adj3" fmla="val 4904"/>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75" name="空心弧 74"/>
            <p:cNvSpPr/>
            <p:nvPr/>
          </p:nvSpPr>
          <p:spPr>
            <a:xfrm>
              <a:off x="3600062" y="2834538"/>
              <a:ext cx="2428616" cy="2428616"/>
            </a:xfrm>
            <a:prstGeom prst="blockArc">
              <a:avLst>
                <a:gd name="adj1" fmla="val 16282140"/>
                <a:gd name="adj2" fmla="val 3900"/>
                <a:gd name="adj3" fmla="val 8505"/>
              </a:avLst>
            </a:prstGeom>
            <a:gradFill flip="none" rotWithShape="1">
              <a:gsLst>
                <a:gs pos="100000">
                  <a:srgbClr val="FF672D"/>
                </a:gs>
                <a:gs pos="34000">
                  <a:srgbClr val="B00818"/>
                </a:gs>
              </a:gsLst>
              <a:lin ang="108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76" name="组合 75"/>
          <p:cNvGrpSpPr/>
          <p:nvPr/>
        </p:nvGrpSpPr>
        <p:grpSpPr bwMode="auto">
          <a:xfrm>
            <a:off x="1270000" y="4097338"/>
            <a:ext cx="6448425" cy="385762"/>
            <a:chOff x="1202229" y="3913515"/>
            <a:chExt cx="6449827" cy="384721"/>
          </a:xfrm>
        </p:grpSpPr>
        <p:grpSp>
          <p:nvGrpSpPr>
            <p:cNvPr id="45072" name="组合 23"/>
            <p:cNvGrpSpPr/>
            <p:nvPr/>
          </p:nvGrpSpPr>
          <p:grpSpPr bwMode="auto">
            <a:xfrm>
              <a:off x="1202229" y="3913515"/>
              <a:ext cx="1297751" cy="384721"/>
              <a:chOff x="1721396" y="3913515"/>
              <a:chExt cx="1297751" cy="384721"/>
            </a:xfrm>
          </p:grpSpPr>
          <p:sp>
            <p:nvSpPr>
              <p:cNvPr id="87" name="椭圆 86"/>
              <p:cNvSpPr/>
              <p:nvPr/>
            </p:nvSpPr>
            <p:spPr>
              <a:xfrm>
                <a:off x="1721396" y="3919848"/>
                <a:ext cx="228650" cy="229566"/>
              </a:xfrm>
              <a:prstGeom prst="ellipse">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5083" name="TextBox 22"/>
              <p:cNvSpPr txBox="1">
                <a:spLocks noChangeArrowheads="1"/>
              </p:cNvSpPr>
              <p:nvPr/>
            </p:nvSpPr>
            <p:spPr bwMode="auto">
              <a:xfrm>
                <a:off x="1988154" y="3913515"/>
                <a:ext cx="1030512"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100">
                    <a:solidFill>
                      <a:srgbClr val="000000"/>
                    </a:solidFill>
                    <a:latin typeface="微软雅黑" panose="020B0503020204020204" pitchFamily="34" charset="-122"/>
                    <a:ea typeface="微软雅黑" panose="020B0503020204020204" pitchFamily="34" charset="-122"/>
                    <a:cs typeface="Arial" panose="020B0604020202020204" pitchFamily="34" charset="0"/>
                  </a:rPr>
                  <a:t>点击添加文本</a:t>
                </a:r>
                <a:endParaRPr lang="en-US" altLang="zh-CN" sz="110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Click to 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45073" name="组合 24"/>
            <p:cNvGrpSpPr/>
            <p:nvPr/>
          </p:nvGrpSpPr>
          <p:grpSpPr bwMode="auto">
            <a:xfrm>
              <a:off x="2919588" y="3913515"/>
              <a:ext cx="1297751" cy="384721"/>
              <a:chOff x="1721396" y="3913515"/>
              <a:chExt cx="1297751" cy="384721"/>
            </a:xfrm>
          </p:grpSpPr>
          <p:sp>
            <p:nvSpPr>
              <p:cNvPr id="85" name="椭圆 84"/>
              <p:cNvSpPr/>
              <p:nvPr/>
            </p:nvSpPr>
            <p:spPr>
              <a:xfrm>
                <a:off x="1722085" y="3919848"/>
                <a:ext cx="228650" cy="229566"/>
              </a:xfrm>
              <a:prstGeom prst="ellipse">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5081" name="TextBox 26"/>
              <p:cNvSpPr txBox="1">
                <a:spLocks noChangeArrowheads="1"/>
              </p:cNvSpPr>
              <p:nvPr/>
            </p:nvSpPr>
            <p:spPr bwMode="auto">
              <a:xfrm>
                <a:off x="1988843" y="3913515"/>
                <a:ext cx="1030512"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100">
                    <a:solidFill>
                      <a:srgbClr val="000000"/>
                    </a:solidFill>
                    <a:latin typeface="微软雅黑" panose="020B0503020204020204" pitchFamily="34" charset="-122"/>
                    <a:ea typeface="微软雅黑" panose="020B0503020204020204" pitchFamily="34" charset="-122"/>
                    <a:cs typeface="Arial" panose="020B0604020202020204" pitchFamily="34" charset="0"/>
                  </a:rPr>
                  <a:t>点击添加文本</a:t>
                </a:r>
                <a:endParaRPr lang="zh-CN" altLang="en-US" sz="110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Click to 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45074" name="组合 27"/>
            <p:cNvGrpSpPr/>
            <p:nvPr/>
          </p:nvGrpSpPr>
          <p:grpSpPr bwMode="auto">
            <a:xfrm>
              <a:off x="4636947" y="3913515"/>
              <a:ext cx="1297751" cy="384721"/>
              <a:chOff x="1721396" y="3913515"/>
              <a:chExt cx="1297751" cy="384721"/>
            </a:xfrm>
          </p:grpSpPr>
          <p:sp>
            <p:nvSpPr>
              <p:cNvPr id="83" name="椭圆 82"/>
              <p:cNvSpPr/>
              <p:nvPr/>
            </p:nvSpPr>
            <p:spPr>
              <a:xfrm>
                <a:off x="1721188" y="3919848"/>
                <a:ext cx="228650" cy="229566"/>
              </a:xfrm>
              <a:prstGeom prst="ellipse">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5079" name="TextBox 29"/>
              <p:cNvSpPr txBox="1">
                <a:spLocks noChangeArrowheads="1"/>
              </p:cNvSpPr>
              <p:nvPr/>
            </p:nvSpPr>
            <p:spPr bwMode="auto">
              <a:xfrm>
                <a:off x="1987946" y="3913515"/>
                <a:ext cx="1030511"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100">
                    <a:solidFill>
                      <a:srgbClr val="000000"/>
                    </a:solidFill>
                    <a:latin typeface="微软雅黑" panose="020B0503020204020204" pitchFamily="34" charset="-122"/>
                    <a:ea typeface="微软雅黑" panose="020B0503020204020204" pitchFamily="34" charset="-122"/>
                    <a:cs typeface="Arial" panose="020B0604020202020204" pitchFamily="34" charset="0"/>
                  </a:rPr>
                  <a:t>点击添加文本</a:t>
                </a:r>
                <a:endParaRPr lang="zh-CN" altLang="en-US" sz="110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Click to 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45075" name="组合 30"/>
            <p:cNvGrpSpPr/>
            <p:nvPr/>
          </p:nvGrpSpPr>
          <p:grpSpPr bwMode="auto">
            <a:xfrm>
              <a:off x="6354305" y="3913515"/>
              <a:ext cx="1297751" cy="384721"/>
              <a:chOff x="1721396" y="3913515"/>
              <a:chExt cx="1297751" cy="384721"/>
            </a:xfrm>
          </p:grpSpPr>
          <p:sp>
            <p:nvSpPr>
              <p:cNvPr id="81" name="椭圆 80"/>
              <p:cNvSpPr/>
              <p:nvPr/>
            </p:nvSpPr>
            <p:spPr>
              <a:xfrm>
                <a:off x="1721878" y="3919848"/>
                <a:ext cx="228650" cy="22956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45077" name="TextBox 32"/>
              <p:cNvSpPr txBox="1">
                <a:spLocks noChangeArrowheads="1"/>
              </p:cNvSpPr>
              <p:nvPr/>
            </p:nvSpPr>
            <p:spPr bwMode="auto">
              <a:xfrm>
                <a:off x="1988636" y="3913515"/>
                <a:ext cx="1030511"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100">
                    <a:solidFill>
                      <a:srgbClr val="000000"/>
                    </a:solidFill>
                    <a:latin typeface="微软雅黑" panose="020B0503020204020204" pitchFamily="34" charset="-122"/>
                    <a:ea typeface="微软雅黑" panose="020B0503020204020204" pitchFamily="34" charset="-122"/>
                    <a:cs typeface="Arial" panose="020B0604020202020204" pitchFamily="34" charset="0"/>
                  </a:rPr>
                  <a:t>点击添加文本</a:t>
                </a:r>
                <a:endParaRPr lang="zh-CN" altLang="en-US" sz="110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r>
                  <a:rPr lang="en-US" altLang="zh-CN" sz="800">
                    <a:solidFill>
                      <a:srgbClr val="7F7F7F"/>
                    </a:solidFill>
                    <a:latin typeface="Arial" panose="020B0604020202020204" pitchFamily="34" charset="0"/>
                    <a:ea typeface="微软雅黑" panose="020B0503020204020204" pitchFamily="34" charset="-122"/>
                    <a:cs typeface="Arial" panose="020B0604020202020204" pitchFamily="34" charset="0"/>
                  </a:rPr>
                  <a:t>Click to add text</a:t>
                </a:r>
                <a:endParaRPr lang="zh-CN" altLang="en-US" sz="800">
                  <a:solidFill>
                    <a:srgbClr val="7F7F7F"/>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89" name="组合 88"/>
          <p:cNvGrpSpPr/>
          <p:nvPr/>
        </p:nvGrpSpPr>
        <p:grpSpPr bwMode="auto">
          <a:xfrm>
            <a:off x="2222500" y="1122363"/>
            <a:ext cx="4773613" cy="2413000"/>
            <a:chOff x="2222308" y="938757"/>
            <a:chExt cx="4773578" cy="2413166"/>
          </a:xfrm>
        </p:grpSpPr>
        <p:sp>
          <p:nvSpPr>
            <p:cNvPr id="90" name="空心弧 13"/>
            <p:cNvSpPr/>
            <p:nvPr/>
          </p:nvSpPr>
          <p:spPr>
            <a:xfrm>
              <a:off x="2362007" y="1130857"/>
              <a:ext cx="4419568" cy="2209952"/>
            </a:xfrm>
            <a:custGeom>
              <a:avLst/>
              <a:gdLst>
                <a:gd name="connsiteX0" fmla="*/ 18 w 5458860"/>
                <a:gd name="connsiteY0" fmla="*/ 2719426 h 5458860"/>
                <a:gd name="connsiteX1" fmla="*/ 2734128 w 5458860"/>
                <a:gd name="connsiteY1" fmla="*/ 4 h 5458860"/>
                <a:gd name="connsiteX2" fmla="*/ 5458859 w 5458860"/>
                <a:gd name="connsiteY2" fmla="*/ 2728823 h 5458860"/>
                <a:gd name="connsiteX3" fmla="*/ 5191157 w 5458860"/>
                <a:gd name="connsiteY3" fmla="*/ 2728883 h 5458860"/>
                <a:gd name="connsiteX4" fmla="*/ 2733667 w 5458860"/>
                <a:gd name="connsiteY4" fmla="*/ 267706 h 5458860"/>
                <a:gd name="connsiteX5" fmla="*/ 267718 w 5458860"/>
                <a:gd name="connsiteY5" fmla="*/ 2720408 h 5458860"/>
                <a:gd name="connsiteX6" fmla="*/ 18 w 5458860"/>
                <a:gd name="connsiteY6" fmla="*/ 2719426 h 5458860"/>
                <a:gd name="connsiteX0-1" fmla="*/ 267700 w 5458841"/>
                <a:gd name="connsiteY0-2" fmla="*/ 2720408 h 2811848"/>
                <a:gd name="connsiteX1-3" fmla="*/ 0 w 5458841"/>
                <a:gd name="connsiteY1-4" fmla="*/ 2719426 h 2811848"/>
                <a:gd name="connsiteX2-5" fmla="*/ 2734110 w 5458841"/>
                <a:gd name="connsiteY2-6" fmla="*/ 4 h 2811848"/>
                <a:gd name="connsiteX3-7" fmla="*/ 5458841 w 5458841"/>
                <a:gd name="connsiteY3-8" fmla="*/ 2728823 h 2811848"/>
                <a:gd name="connsiteX4-9" fmla="*/ 5191139 w 5458841"/>
                <a:gd name="connsiteY4-10" fmla="*/ 2728883 h 2811848"/>
                <a:gd name="connsiteX5-11" fmla="*/ 2733649 w 5458841"/>
                <a:gd name="connsiteY5-12" fmla="*/ 267706 h 2811848"/>
                <a:gd name="connsiteX6-13" fmla="*/ 359140 w 5458841"/>
                <a:gd name="connsiteY6-14" fmla="*/ 2811848 h 2811848"/>
                <a:gd name="connsiteX0-15" fmla="*/ 267700 w 5458841"/>
                <a:gd name="connsiteY0-16" fmla="*/ 2720408 h 2728883"/>
                <a:gd name="connsiteX1-17" fmla="*/ 0 w 5458841"/>
                <a:gd name="connsiteY1-18" fmla="*/ 2719426 h 2728883"/>
                <a:gd name="connsiteX2-19" fmla="*/ 2734110 w 5458841"/>
                <a:gd name="connsiteY2-20" fmla="*/ 4 h 2728883"/>
                <a:gd name="connsiteX3-21" fmla="*/ 5458841 w 5458841"/>
                <a:gd name="connsiteY3-22" fmla="*/ 2728823 h 2728883"/>
                <a:gd name="connsiteX4-23" fmla="*/ 5191139 w 5458841"/>
                <a:gd name="connsiteY4-24" fmla="*/ 2728883 h 2728883"/>
                <a:gd name="connsiteX5-25" fmla="*/ 2733649 w 5458841"/>
                <a:gd name="connsiteY5-26" fmla="*/ 267706 h 2728883"/>
                <a:gd name="connsiteX0-27" fmla="*/ 0 w 5458841"/>
                <a:gd name="connsiteY0-28" fmla="*/ 2719426 h 2728883"/>
                <a:gd name="connsiteX1-29" fmla="*/ 2734110 w 5458841"/>
                <a:gd name="connsiteY1-30" fmla="*/ 4 h 2728883"/>
                <a:gd name="connsiteX2-31" fmla="*/ 5458841 w 5458841"/>
                <a:gd name="connsiteY2-32" fmla="*/ 2728823 h 2728883"/>
                <a:gd name="connsiteX3-33" fmla="*/ 5191139 w 5458841"/>
                <a:gd name="connsiteY3-34" fmla="*/ 2728883 h 2728883"/>
                <a:gd name="connsiteX4-35" fmla="*/ 2733649 w 5458841"/>
                <a:gd name="connsiteY4-36" fmla="*/ 267706 h 2728883"/>
                <a:gd name="connsiteX0-37" fmla="*/ 0 w 5458841"/>
                <a:gd name="connsiteY0-38" fmla="*/ 2719426 h 2728823"/>
                <a:gd name="connsiteX1-39" fmla="*/ 2734110 w 5458841"/>
                <a:gd name="connsiteY1-40" fmla="*/ 4 h 2728823"/>
                <a:gd name="connsiteX2-41" fmla="*/ 5458841 w 5458841"/>
                <a:gd name="connsiteY2-42" fmla="*/ 2728823 h 2728823"/>
                <a:gd name="connsiteX3-43" fmla="*/ 2733649 w 5458841"/>
                <a:gd name="connsiteY3-44" fmla="*/ 267706 h 2728823"/>
                <a:gd name="connsiteX0-45" fmla="*/ 0 w 5458841"/>
                <a:gd name="connsiteY0-46" fmla="*/ 2719426 h 2728823"/>
                <a:gd name="connsiteX1-47" fmla="*/ 2734110 w 5458841"/>
                <a:gd name="connsiteY1-48" fmla="*/ 4 h 2728823"/>
                <a:gd name="connsiteX2-49" fmla="*/ 5458841 w 5458841"/>
                <a:gd name="connsiteY2-50" fmla="*/ 2728823 h 2728823"/>
              </a:gdLst>
              <a:ahLst/>
              <a:cxnLst>
                <a:cxn ang="0">
                  <a:pos x="connsiteX0-1" y="connsiteY0-2"/>
                </a:cxn>
                <a:cxn ang="0">
                  <a:pos x="connsiteX1-3" y="connsiteY1-4"/>
                </a:cxn>
                <a:cxn ang="0">
                  <a:pos x="connsiteX2-5" y="connsiteY2-6"/>
                </a:cxn>
              </a:cxnLst>
              <a:rect l="l" t="t" r="r" b="b"/>
              <a:pathLst>
                <a:path w="5458841" h="2728823">
                  <a:moveTo>
                    <a:pt x="0" y="2719426"/>
                  </a:moveTo>
                  <a:cubicBezTo>
                    <a:pt x="5517" y="1214085"/>
                    <a:pt x="1228761" y="-2588"/>
                    <a:pt x="2734110" y="4"/>
                  </a:cubicBezTo>
                  <a:cubicBezTo>
                    <a:pt x="4239459" y="2595"/>
                    <a:pt x="5458507" y="1223472"/>
                    <a:pt x="5458841" y="2728823"/>
                  </a:cubicBezTo>
                </a:path>
              </a:pathLst>
            </a:cu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black"/>
                </a:solidFill>
              </a:endParaRPr>
            </a:p>
          </p:txBody>
        </p:sp>
        <p:sp>
          <p:nvSpPr>
            <p:cNvPr id="91" name="Freeform 12"/>
            <p:cNvSpPr>
              <a:spLocks noEditPoints="1"/>
            </p:cNvSpPr>
            <p:nvPr/>
          </p:nvSpPr>
          <p:spPr bwMode="auto">
            <a:xfrm>
              <a:off x="2222308" y="938757"/>
              <a:ext cx="4773578" cy="2413166"/>
            </a:xfrm>
            <a:custGeom>
              <a:avLst/>
              <a:gdLst>
                <a:gd name="T0" fmla="*/ 1594 w 3529"/>
                <a:gd name="T1" fmla="*/ 45 h 1784"/>
                <a:gd name="T2" fmla="*/ 1434 w 3529"/>
                <a:gd name="T3" fmla="*/ 165 h 1784"/>
                <a:gd name="T4" fmla="*/ 1415 w 3529"/>
                <a:gd name="T5" fmla="*/ 170 h 1784"/>
                <a:gd name="T6" fmla="*/ 1240 w 3529"/>
                <a:gd name="T7" fmla="*/ 118 h 1784"/>
                <a:gd name="T8" fmla="*/ 1268 w 3529"/>
                <a:gd name="T9" fmla="*/ 208 h 1784"/>
                <a:gd name="T10" fmla="*/ 1054 w 3529"/>
                <a:gd name="T11" fmla="*/ 189 h 1784"/>
                <a:gd name="T12" fmla="*/ 813 w 3529"/>
                <a:gd name="T13" fmla="*/ 437 h 1784"/>
                <a:gd name="T14" fmla="*/ 796 w 3529"/>
                <a:gd name="T15" fmla="*/ 449 h 1784"/>
                <a:gd name="T16" fmla="*/ 614 w 3529"/>
                <a:gd name="T17" fmla="*/ 472 h 1784"/>
                <a:gd name="T18" fmla="*/ 678 w 3529"/>
                <a:gd name="T19" fmla="*/ 543 h 1784"/>
                <a:gd name="T20" fmla="*/ 472 w 3529"/>
                <a:gd name="T21" fmla="*/ 614 h 1784"/>
                <a:gd name="T22" fmla="*/ 449 w 3529"/>
                <a:gd name="T23" fmla="*/ 796 h 1784"/>
                <a:gd name="T24" fmla="*/ 437 w 3529"/>
                <a:gd name="T25" fmla="*/ 813 h 1784"/>
                <a:gd name="T26" fmla="*/ 189 w 3529"/>
                <a:gd name="T27" fmla="*/ 1054 h 1784"/>
                <a:gd name="T28" fmla="*/ 276 w 3529"/>
                <a:gd name="T29" fmla="*/ 1091 h 1784"/>
                <a:gd name="T30" fmla="*/ 118 w 3529"/>
                <a:gd name="T31" fmla="*/ 1240 h 1784"/>
                <a:gd name="T32" fmla="*/ 170 w 3529"/>
                <a:gd name="T33" fmla="*/ 1415 h 1784"/>
                <a:gd name="T34" fmla="*/ 165 w 3529"/>
                <a:gd name="T35" fmla="*/ 1434 h 1784"/>
                <a:gd name="T36" fmla="*/ 45 w 3529"/>
                <a:gd name="T37" fmla="*/ 1573 h 1784"/>
                <a:gd name="T38" fmla="*/ 142 w 3529"/>
                <a:gd name="T39" fmla="*/ 1585 h 1784"/>
                <a:gd name="T40" fmla="*/ 3484 w 3529"/>
                <a:gd name="T41" fmla="*/ 1573 h 1784"/>
                <a:gd name="T42" fmla="*/ 3364 w 3529"/>
                <a:gd name="T43" fmla="*/ 1434 h 1784"/>
                <a:gd name="T44" fmla="*/ 3359 w 3529"/>
                <a:gd name="T45" fmla="*/ 1415 h 1784"/>
                <a:gd name="T46" fmla="*/ 3411 w 3529"/>
                <a:gd name="T47" fmla="*/ 1240 h 1784"/>
                <a:gd name="T48" fmla="*/ 3321 w 3529"/>
                <a:gd name="T49" fmla="*/ 1269 h 1784"/>
                <a:gd name="T50" fmla="*/ 3340 w 3529"/>
                <a:gd name="T51" fmla="*/ 1054 h 1784"/>
                <a:gd name="T52" fmla="*/ 3092 w 3529"/>
                <a:gd name="T53" fmla="*/ 813 h 1784"/>
                <a:gd name="T54" fmla="*/ 3080 w 3529"/>
                <a:gd name="T55" fmla="*/ 796 h 1784"/>
                <a:gd name="T56" fmla="*/ 3057 w 3529"/>
                <a:gd name="T57" fmla="*/ 614 h 1784"/>
                <a:gd name="T58" fmla="*/ 2986 w 3529"/>
                <a:gd name="T59" fmla="*/ 678 h 1784"/>
                <a:gd name="T60" fmla="*/ 2915 w 3529"/>
                <a:gd name="T61" fmla="*/ 472 h 1784"/>
                <a:gd name="T62" fmla="*/ 2733 w 3529"/>
                <a:gd name="T63" fmla="*/ 449 h 1784"/>
                <a:gd name="T64" fmla="*/ 2716 w 3529"/>
                <a:gd name="T65" fmla="*/ 437 h 1784"/>
                <a:gd name="T66" fmla="*/ 2475 w 3529"/>
                <a:gd name="T67" fmla="*/ 189 h 1784"/>
                <a:gd name="T68" fmla="*/ 2438 w 3529"/>
                <a:gd name="T69" fmla="*/ 276 h 1784"/>
                <a:gd name="T70" fmla="*/ 2289 w 3529"/>
                <a:gd name="T71" fmla="*/ 118 h 1784"/>
                <a:gd name="T72" fmla="*/ 2114 w 3529"/>
                <a:gd name="T73" fmla="*/ 170 h 1784"/>
                <a:gd name="T74" fmla="*/ 2095 w 3529"/>
                <a:gd name="T75" fmla="*/ 165 h 1784"/>
                <a:gd name="T76" fmla="*/ 1956 w 3529"/>
                <a:gd name="T77" fmla="*/ 45 h 1784"/>
                <a:gd name="T78" fmla="*/ 1944 w 3529"/>
                <a:gd name="T79" fmla="*/ 142 h 1784"/>
                <a:gd name="T80" fmla="*/ 1746 w 3529"/>
                <a:gd name="T81" fmla="*/ 0 h 1784"/>
                <a:gd name="T82" fmla="*/ 999 w 3529"/>
                <a:gd name="T83" fmla="*/ 399 h 1784"/>
                <a:gd name="T84" fmla="*/ 964 w 3529"/>
                <a:gd name="T85" fmla="*/ 418 h 1784"/>
                <a:gd name="T86" fmla="*/ 276 w 3529"/>
                <a:gd name="T87" fmla="*/ 884 h 1784"/>
                <a:gd name="T88" fmla="*/ 418 w 3529"/>
                <a:gd name="T89" fmla="*/ 964 h 1784"/>
                <a:gd name="T90" fmla="*/ 3529 w 3529"/>
                <a:gd name="T91" fmla="*/ 1746 h 1784"/>
                <a:gd name="T92" fmla="*/ 236 w 3529"/>
                <a:gd name="T93" fmla="*/ 1746 h 1784"/>
                <a:gd name="T94" fmla="*/ 236 w 3529"/>
                <a:gd name="T95" fmla="*/ 1784 h 1784"/>
                <a:gd name="T96" fmla="*/ 3271 w 3529"/>
                <a:gd name="T97" fmla="*/ 917 h 1784"/>
                <a:gd name="T98" fmla="*/ 3130 w 3529"/>
                <a:gd name="T99" fmla="*/ 999 h 1784"/>
                <a:gd name="T100" fmla="*/ 2612 w 3529"/>
                <a:gd name="T101" fmla="*/ 257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29" h="1784">
                  <a:moveTo>
                    <a:pt x="1585" y="142"/>
                  </a:moveTo>
                  <a:lnTo>
                    <a:pt x="1573" y="45"/>
                  </a:lnTo>
                  <a:lnTo>
                    <a:pt x="1594" y="45"/>
                  </a:lnTo>
                  <a:lnTo>
                    <a:pt x="1604" y="139"/>
                  </a:lnTo>
                  <a:lnTo>
                    <a:pt x="1585" y="142"/>
                  </a:lnTo>
                  <a:close/>
                  <a:moveTo>
                    <a:pt x="1434" y="165"/>
                  </a:moveTo>
                  <a:lnTo>
                    <a:pt x="1415" y="71"/>
                  </a:lnTo>
                  <a:lnTo>
                    <a:pt x="1396" y="76"/>
                  </a:lnTo>
                  <a:lnTo>
                    <a:pt x="1415" y="170"/>
                  </a:lnTo>
                  <a:lnTo>
                    <a:pt x="1434" y="165"/>
                  </a:lnTo>
                  <a:close/>
                  <a:moveTo>
                    <a:pt x="1268" y="208"/>
                  </a:moveTo>
                  <a:lnTo>
                    <a:pt x="1240" y="118"/>
                  </a:lnTo>
                  <a:lnTo>
                    <a:pt x="1221" y="123"/>
                  </a:lnTo>
                  <a:lnTo>
                    <a:pt x="1250" y="215"/>
                  </a:lnTo>
                  <a:lnTo>
                    <a:pt x="1268" y="208"/>
                  </a:lnTo>
                  <a:close/>
                  <a:moveTo>
                    <a:pt x="1110" y="269"/>
                  </a:moveTo>
                  <a:lnTo>
                    <a:pt x="1070" y="182"/>
                  </a:lnTo>
                  <a:lnTo>
                    <a:pt x="1054" y="189"/>
                  </a:lnTo>
                  <a:lnTo>
                    <a:pt x="1091" y="276"/>
                  </a:lnTo>
                  <a:lnTo>
                    <a:pt x="1110" y="269"/>
                  </a:lnTo>
                  <a:close/>
                  <a:moveTo>
                    <a:pt x="813" y="437"/>
                  </a:moveTo>
                  <a:lnTo>
                    <a:pt x="756" y="359"/>
                  </a:lnTo>
                  <a:lnTo>
                    <a:pt x="739" y="371"/>
                  </a:lnTo>
                  <a:lnTo>
                    <a:pt x="796" y="449"/>
                  </a:lnTo>
                  <a:lnTo>
                    <a:pt x="813" y="437"/>
                  </a:lnTo>
                  <a:close/>
                  <a:moveTo>
                    <a:pt x="678" y="543"/>
                  </a:moveTo>
                  <a:lnTo>
                    <a:pt x="614" y="472"/>
                  </a:lnTo>
                  <a:lnTo>
                    <a:pt x="600" y="487"/>
                  </a:lnTo>
                  <a:lnTo>
                    <a:pt x="664" y="558"/>
                  </a:lnTo>
                  <a:lnTo>
                    <a:pt x="678" y="543"/>
                  </a:lnTo>
                  <a:close/>
                  <a:moveTo>
                    <a:pt x="557" y="664"/>
                  </a:moveTo>
                  <a:lnTo>
                    <a:pt x="487" y="600"/>
                  </a:lnTo>
                  <a:lnTo>
                    <a:pt x="472" y="614"/>
                  </a:lnTo>
                  <a:lnTo>
                    <a:pt x="543" y="678"/>
                  </a:lnTo>
                  <a:lnTo>
                    <a:pt x="557" y="664"/>
                  </a:lnTo>
                  <a:close/>
                  <a:moveTo>
                    <a:pt x="449" y="796"/>
                  </a:moveTo>
                  <a:lnTo>
                    <a:pt x="371" y="739"/>
                  </a:lnTo>
                  <a:lnTo>
                    <a:pt x="359" y="756"/>
                  </a:lnTo>
                  <a:lnTo>
                    <a:pt x="437" y="813"/>
                  </a:lnTo>
                  <a:lnTo>
                    <a:pt x="449" y="796"/>
                  </a:lnTo>
                  <a:close/>
                  <a:moveTo>
                    <a:pt x="276" y="1091"/>
                  </a:moveTo>
                  <a:lnTo>
                    <a:pt x="189" y="1054"/>
                  </a:lnTo>
                  <a:lnTo>
                    <a:pt x="182" y="1070"/>
                  </a:lnTo>
                  <a:lnTo>
                    <a:pt x="269" y="1110"/>
                  </a:lnTo>
                  <a:lnTo>
                    <a:pt x="276" y="1091"/>
                  </a:lnTo>
                  <a:close/>
                  <a:moveTo>
                    <a:pt x="215" y="1250"/>
                  </a:moveTo>
                  <a:lnTo>
                    <a:pt x="123" y="1221"/>
                  </a:lnTo>
                  <a:lnTo>
                    <a:pt x="118" y="1240"/>
                  </a:lnTo>
                  <a:lnTo>
                    <a:pt x="208" y="1269"/>
                  </a:lnTo>
                  <a:lnTo>
                    <a:pt x="215" y="1250"/>
                  </a:lnTo>
                  <a:close/>
                  <a:moveTo>
                    <a:pt x="170" y="1415"/>
                  </a:moveTo>
                  <a:lnTo>
                    <a:pt x="76" y="1396"/>
                  </a:lnTo>
                  <a:lnTo>
                    <a:pt x="71" y="1415"/>
                  </a:lnTo>
                  <a:lnTo>
                    <a:pt x="165" y="1434"/>
                  </a:lnTo>
                  <a:lnTo>
                    <a:pt x="170" y="1415"/>
                  </a:lnTo>
                  <a:close/>
                  <a:moveTo>
                    <a:pt x="142" y="1585"/>
                  </a:moveTo>
                  <a:lnTo>
                    <a:pt x="45" y="1573"/>
                  </a:lnTo>
                  <a:lnTo>
                    <a:pt x="45" y="1595"/>
                  </a:lnTo>
                  <a:lnTo>
                    <a:pt x="139" y="1604"/>
                  </a:lnTo>
                  <a:lnTo>
                    <a:pt x="142" y="1585"/>
                  </a:lnTo>
                  <a:close/>
                  <a:moveTo>
                    <a:pt x="3390" y="1604"/>
                  </a:moveTo>
                  <a:lnTo>
                    <a:pt x="3484" y="1595"/>
                  </a:lnTo>
                  <a:lnTo>
                    <a:pt x="3484" y="1573"/>
                  </a:lnTo>
                  <a:lnTo>
                    <a:pt x="3387" y="1585"/>
                  </a:lnTo>
                  <a:lnTo>
                    <a:pt x="3390" y="1604"/>
                  </a:lnTo>
                  <a:close/>
                  <a:moveTo>
                    <a:pt x="3364" y="1434"/>
                  </a:moveTo>
                  <a:lnTo>
                    <a:pt x="3458" y="1415"/>
                  </a:lnTo>
                  <a:lnTo>
                    <a:pt x="3453" y="1396"/>
                  </a:lnTo>
                  <a:lnTo>
                    <a:pt x="3359" y="1415"/>
                  </a:lnTo>
                  <a:lnTo>
                    <a:pt x="3364" y="1434"/>
                  </a:lnTo>
                  <a:close/>
                  <a:moveTo>
                    <a:pt x="3321" y="1269"/>
                  </a:moveTo>
                  <a:lnTo>
                    <a:pt x="3411" y="1240"/>
                  </a:lnTo>
                  <a:lnTo>
                    <a:pt x="3406" y="1221"/>
                  </a:lnTo>
                  <a:lnTo>
                    <a:pt x="3314" y="1250"/>
                  </a:lnTo>
                  <a:lnTo>
                    <a:pt x="3321" y="1269"/>
                  </a:lnTo>
                  <a:close/>
                  <a:moveTo>
                    <a:pt x="3260" y="1110"/>
                  </a:moveTo>
                  <a:lnTo>
                    <a:pt x="3347" y="1070"/>
                  </a:lnTo>
                  <a:lnTo>
                    <a:pt x="3340" y="1054"/>
                  </a:lnTo>
                  <a:lnTo>
                    <a:pt x="3253" y="1091"/>
                  </a:lnTo>
                  <a:lnTo>
                    <a:pt x="3260" y="1110"/>
                  </a:lnTo>
                  <a:close/>
                  <a:moveTo>
                    <a:pt x="3092" y="813"/>
                  </a:moveTo>
                  <a:lnTo>
                    <a:pt x="3170" y="756"/>
                  </a:lnTo>
                  <a:lnTo>
                    <a:pt x="3158" y="739"/>
                  </a:lnTo>
                  <a:lnTo>
                    <a:pt x="3080" y="796"/>
                  </a:lnTo>
                  <a:lnTo>
                    <a:pt x="3092" y="813"/>
                  </a:lnTo>
                  <a:close/>
                  <a:moveTo>
                    <a:pt x="2986" y="678"/>
                  </a:moveTo>
                  <a:lnTo>
                    <a:pt x="3057" y="614"/>
                  </a:lnTo>
                  <a:lnTo>
                    <a:pt x="3042" y="600"/>
                  </a:lnTo>
                  <a:lnTo>
                    <a:pt x="2971" y="664"/>
                  </a:lnTo>
                  <a:lnTo>
                    <a:pt x="2986" y="678"/>
                  </a:lnTo>
                  <a:close/>
                  <a:moveTo>
                    <a:pt x="2865" y="558"/>
                  </a:moveTo>
                  <a:lnTo>
                    <a:pt x="2929" y="487"/>
                  </a:lnTo>
                  <a:lnTo>
                    <a:pt x="2915" y="472"/>
                  </a:lnTo>
                  <a:lnTo>
                    <a:pt x="2851" y="543"/>
                  </a:lnTo>
                  <a:lnTo>
                    <a:pt x="2865" y="558"/>
                  </a:lnTo>
                  <a:close/>
                  <a:moveTo>
                    <a:pt x="2733" y="449"/>
                  </a:moveTo>
                  <a:lnTo>
                    <a:pt x="2790" y="371"/>
                  </a:lnTo>
                  <a:lnTo>
                    <a:pt x="2773" y="359"/>
                  </a:lnTo>
                  <a:lnTo>
                    <a:pt x="2716" y="437"/>
                  </a:lnTo>
                  <a:lnTo>
                    <a:pt x="2733" y="449"/>
                  </a:lnTo>
                  <a:close/>
                  <a:moveTo>
                    <a:pt x="2438" y="276"/>
                  </a:moveTo>
                  <a:lnTo>
                    <a:pt x="2475" y="189"/>
                  </a:lnTo>
                  <a:lnTo>
                    <a:pt x="2459" y="182"/>
                  </a:lnTo>
                  <a:lnTo>
                    <a:pt x="2419" y="269"/>
                  </a:lnTo>
                  <a:lnTo>
                    <a:pt x="2438" y="276"/>
                  </a:lnTo>
                  <a:close/>
                  <a:moveTo>
                    <a:pt x="2279" y="215"/>
                  </a:moveTo>
                  <a:lnTo>
                    <a:pt x="2308" y="123"/>
                  </a:lnTo>
                  <a:lnTo>
                    <a:pt x="2289" y="118"/>
                  </a:lnTo>
                  <a:lnTo>
                    <a:pt x="2261" y="208"/>
                  </a:lnTo>
                  <a:lnTo>
                    <a:pt x="2279" y="215"/>
                  </a:lnTo>
                  <a:close/>
                  <a:moveTo>
                    <a:pt x="2114" y="170"/>
                  </a:moveTo>
                  <a:lnTo>
                    <a:pt x="2133" y="76"/>
                  </a:lnTo>
                  <a:lnTo>
                    <a:pt x="2114" y="71"/>
                  </a:lnTo>
                  <a:lnTo>
                    <a:pt x="2095" y="165"/>
                  </a:lnTo>
                  <a:lnTo>
                    <a:pt x="2114" y="170"/>
                  </a:lnTo>
                  <a:close/>
                  <a:moveTo>
                    <a:pt x="1944" y="142"/>
                  </a:moveTo>
                  <a:lnTo>
                    <a:pt x="1956" y="45"/>
                  </a:lnTo>
                  <a:lnTo>
                    <a:pt x="1935" y="45"/>
                  </a:lnTo>
                  <a:lnTo>
                    <a:pt x="1925" y="139"/>
                  </a:lnTo>
                  <a:lnTo>
                    <a:pt x="1944" y="142"/>
                  </a:lnTo>
                  <a:close/>
                  <a:moveTo>
                    <a:pt x="1783" y="236"/>
                  </a:moveTo>
                  <a:lnTo>
                    <a:pt x="1783" y="0"/>
                  </a:lnTo>
                  <a:lnTo>
                    <a:pt x="1746" y="0"/>
                  </a:lnTo>
                  <a:lnTo>
                    <a:pt x="1746" y="236"/>
                  </a:lnTo>
                  <a:lnTo>
                    <a:pt x="1783" y="236"/>
                  </a:lnTo>
                  <a:close/>
                  <a:moveTo>
                    <a:pt x="999" y="399"/>
                  </a:moveTo>
                  <a:lnTo>
                    <a:pt x="917" y="257"/>
                  </a:lnTo>
                  <a:lnTo>
                    <a:pt x="883" y="276"/>
                  </a:lnTo>
                  <a:lnTo>
                    <a:pt x="964" y="418"/>
                  </a:lnTo>
                  <a:lnTo>
                    <a:pt x="999" y="399"/>
                  </a:lnTo>
                  <a:close/>
                  <a:moveTo>
                    <a:pt x="418" y="964"/>
                  </a:moveTo>
                  <a:lnTo>
                    <a:pt x="276" y="884"/>
                  </a:lnTo>
                  <a:lnTo>
                    <a:pt x="258" y="917"/>
                  </a:lnTo>
                  <a:lnTo>
                    <a:pt x="399" y="999"/>
                  </a:lnTo>
                  <a:lnTo>
                    <a:pt x="418" y="964"/>
                  </a:lnTo>
                  <a:close/>
                  <a:moveTo>
                    <a:pt x="3293" y="1784"/>
                  </a:moveTo>
                  <a:lnTo>
                    <a:pt x="3529" y="1784"/>
                  </a:lnTo>
                  <a:lnTo>
                    <a:pt x="3529" y="1746"/>
                  </a:lnTo>
                  <a:lnTo>
                    <a:pt x="3293" y="1746"/>
                  </a:lnTo>
                  <a:lnTo>
                    <a:pt x="3293" y="1784"/>
                  </a:lnTo>
                  <a:close/>
                  <a:moveTo>
                    <a:pt x="236" y="1746"/>
                  </a:moveTo>
                  <a:lnTo>
                    <a:pt x="0" y="1746"/>
                  </a:lnTo>
                  <a:lnTo>
                    <a:pt x="0" y="1784"/>
                  </a:lnTo>
                  <a:lnTo>
                    <a:pt x="236" y="1784"/>
                  </a:lnTo>
                  <a:lnTo>
                    <a:pt x="236" y="1746"/>
                  </a:lnTo>
                  <a:close/>
                  <a:moveTo>
                    <a:pt x="3130" y="999"/>
                  </a:moveTo>
                  <a:lnTo>
                    <a:pt x="3271" y="917"/>
                  </a:lnTo>
                  <a:lnTo>
                    <a:pt x="3253" y="884"/>
                  </a:lnTo>
                  <a:lnTo>
                    <a:pt x="3111" y="964"/>
                  </a:lnTo>
                  <a:lnTo>
                    <a:pt x="3130" y="999"/>
                  </a:lnTo>
                  <a:close/>
                  <a:moveTo>
                    <a:pt x="2565" y="418"/>
                  </a:moveTo>
                  <a:lnTo>
                    <a:pt x="2646" y="276"/>
                  </a:lnTo>
                  <a:lnTo>
                    <a:pt x="2612" y="257"/>
                  </a:lnTo>
                  <a:lnTo>
                    <a:pt x="2530" y="399"/>
                  </a:lnTo>
                  <a:lnTo>
                    <a:pt x="2565" y="418"/>
                  </a:lnTo>
                  <a:close/>
                </a:path>
              </a:pathLst>
            </a:custGeom>
            <a:solidFill>
              <a:schemeClr val="bg1">
                <a:lumMod val="65000"/>
              </a:schemeClr>
            </a:solidFill>
            <a:ln>
              <a:noFill/>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sp>
        <p:nvSpPr>
          <p:cNvPr id="92" name="矩形 91"/>
          <p:cNvSpPr>
            <a:spLocks noChangeArrowheads="1"/>
          </p:cNvSpPr>
          <p:nvPr/>
        </p:nvSpPr>
        <p:spPr bwMode="auto">
          <a:xfrm>
            <a:off x="4052888" y="2852738"/>
            <a:ext cx="12509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en-US" altLang="zh-CN" sz="16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eaLnBrk="1" hangingPunct="1"/>
            <a:r>
              <a:rPr lang="en-US" altLang="ko-KR" sz="1200">
                <a:solidFill>
                  <a:srgbClr val="7F7F7F"/>
                </a:solidFill>
                <a:latin typeface="微软雅黑" panose="020B0503020204020204" pitchFamily="34" charset="-122"/>
                <a:ea typeface="微软雅黑" panose="020B0503020204020204" pitchFamily="34" charset="-122"/>
                <a:cs typeface="Arial" panose="020B0604020202020204" pitchFamily="34" charset="0"/>
              </a:rPr>
              <a:t>ADD TITLE</a:t>
            </a:r>
            <a:endParaRPr lang="en-US" altLang="zh-CN" sz="16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3" name="TextBox 43"/>
          <p:cNvSpPr txBox="1">
            <a:spLocks noChangeArrowheads="1"/>
          </p:cNvSpPr>
          <p:nvPr/>
        </p:nvSpPr>
        <p:spPr bwMode="auto">
          <a:xfrm>
            <a:off x="6713538" y="2128838"/>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solidFill>
                  <a:srgbClr val="000000"/>
                </a:solidFill>
                <a:latin typeface="Arial" panose="020B0604020202020204" pitchFamily="34" charset="0"/>
                <a:cs typeface="Arial" panose="020B0604020202020204" pitchFamily="34" charset="0"/>
              </a:rPr>
              <a:t>20%</a:t>
            </a:r>
            <a:endParaRPr lang="zh-CN" altLang="en-US" sz="1400" b="1">
              <a:solidFill>
                <a:srgbClr val="000000"/>
              </a:solidFill>
              <a:latin typeface="Arial" panose="020B0604020202020204" pitchFamily="34" charset="0"/>
              <a:cs typeface="Arial" panose="020B0604020202020204" pitchFamily="34" charset="0"/>
            </a:endParaRPr>
          </a:p>
        </p:txBody>
      </p:sp>
      <p:sp>
        <p:nvSpPr>
          <p:cNvPr id="94" name="TextBox 47"/>
          <p:cNvSpPr txBox="1">
            <a:spLocks noChangeArrowheads="1"/>
          </p:cNvSpPr>
          <p:nvPr/>
        </p:nvSpPr>
        <p:spPr bwMode="auto">
          <a:xfrm>
            <a:off x="5697538" y="116205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solidFill>
                  <a:srgbClr val="000000"/>
                </a:solidFill>
                <a:latin typeface="Arial" panose="020B0604020202020204" pitchFamily="34" charset="0"/>
                <a:cs typeface="Arial" panose="020B0604020202020204" pitchFamily="34" charset="0"/>
              </a:rPr>
              <a:t>40%</a:t>
            </a:r>
            <a:endParaRPr lang="zh-CN" altLang="en-US" sz="1400" b="1">
              <a:solidFill>
                <a:srgbClr val="000000"/>
              </a:solidFill>
              <a:latin typeface="Arial" panose="020B0604020202020204" pitchFamily="34" charset="0"/>
              <a:cs typeface="Arial" panose="020B0604020202020204" pitchFamily="34" charset="0"/>
            </a:endParaRPr>
          </a:p>
        </p:txBody>
      </p:sp>
      <p:sp>
        <p:nvSpPr>
          <p:cNvPr id="95" name="TextBox 48"/>
          <p:cNvSpPr txBox="1">
            <a:spLocks noChangeArrowheads="1"/>
          </p:cNvSpPr>
          <p:nvPr/>
        </p:nvSpPr>
        <p:spPr bwMode="auto">
          <a:xfrm>
            <a:off x="4356100" y="85407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solidFill>
                  <a:srgbClr val="000000"/>
                </a:solidFill>
                <a:latin typeface="Arial" panose="020B0604020202020204" pitchFamily="34" charset="0"/>
                <a:cs typeface="Arial" panose="020B0604020202020204" pitchFamily="34" charset="0"/>
              </a:rPr>
              <a:t>60%</a:t>
            </a:r>
            <a:endParaRPr lang="zh-CN" altLang="en-US" sz="1400" b="1">
              <a:solidFill>
                <a:srgbClr val="000000"/>
              </a:solidFill>
              <a:latin typeface="Arial" panose="020B0604020202020204" pitchFamily="34" charset="0"/>
              <a:cs typeface="Arial" panose="020B0604020202020204" pitchFamily="34" charset="0"/>
            </a:endParaRPr>
          </a:p>
        </p:txBody>
      </p:sp>
      <p:sp>
        <p:nvSpPr>
          <p:cNvPr id="96" name="TextBox 49"/>
          <p:cNvSpPr txBox="1">
            <a:spLocks noChangeArrowheads="1"/>
          </p:cNvSpPr>
          <p:nvPr/>
        </p:nvSpPr>
        <p:spPr bwMode="auto">
          <a:xfrm>
            <a:off x="3103563" y="1122363"/>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solidFill>
                  <a:srgbClr val="000000"/>
                </a:solidFill>
                <a:latin typeface="Arial" panose="020B0604020202020204" pitchFamily="34" charset="0"/>
                <a:cs typeface="Arial" panose="020B0604020202020204" pitchFamily="34" charset="0"/>
              </a:rPr>
              <a:t>80%</a:t>
            </a:r>
            <a:endParaRPr lang="zh-CN" altLang="en-US" sz="1400" b="1">
              <a:solidFill>
                <a:srgbClr val="000000"/>
              </a:solidFill>
              <a:latin typeface="Arial" panose="020B0604020202020204" pitchFamily="34" charset="0"/>
              <a:cs typeface="Arial" panose="020B0604020202020204" pitchFamily="34" charset="0"/>
            </a:endParaRPr>
          </a:p>
        </p:txBody>
      </p:sp>
      <p:sp>
        <p:nvSpPr>
          <p:cNvPr id="97" name="TextBox 50"/>
          <p:cNvSpPr txBox="1">
            <a:spLocks noChangeArrowheads="1"/>
          </p:cNvSpPr>
          <p:nvPr/>
        </p:nvSpPr>
        <p:spPr bwMode="auto">
          <a:xfrm>
            <a:off x="2054225" y="2022475"/>
            <a:ext cx="6445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solidFill>
                  <a:srgbClr val="000000"/>
                </a:solidFill>
                <a:latin typeface="Arial" panose="020B0604020202020204" pitchFamily="34" charset="0"/>
                <a:cs typeface="Arial" panose="020B0604020202020204" pitchFamily="34" charset="0"/>
              </a:rPr>
              <a:t>100%</a:t>
            </a:r>
            <a:endParaRPr lang="zh-CN" altLang="en-US" sz="1400" b="1">
              <a:solidFill>
                <a:srgbClr val="000000"/>
              </a:solidFill>
              <a:latin typeface="Arial" panose="020B0604020202020204" pitchFamily="34" charset="0"/>
              <a:cs typeface="Arial" panose="020B0604020202020204" pitchFamily="34" charset="0"/>
            </a:endParaRPr>
          </a:p>
        </p:txBody>
      </p:sp>
      <p:sp>
        <p:nvSpPr>
          <p:cNvPr id="98" name="TextBox 51"/>
          <p:cNvSpPr txBox="1">
            <a:spLocks noChangeArrowheads="1"/>
          </p:cNvSpPr>
          <p:nvPr/>
        </p:nvSpPr>
        <p:spPr bwMode="auto">
          <a:xfrm>
            <a:off x="1579563" y="3344863"/>
            <a:ext cx="642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solidFill>
                  <a:srgbClr val="000000"/>
                </a:solidFill>
                <a:latin typeface="Arial" panose="020B0604020202020204" pitchFamily="34" charset="0"/>
                <a:cs typeface="Arial" panose="020B0604020202020204" pitchFamily="34" charset="0"/>
              </a:rPr>
              <a:t>120%</a:t>
            </a:r>
            <a:endParaRPr lang="zh-CN" altLang="en-US" sz="1400" b="1">
              <a:solidFill>
                <a:srgbClr val="000000"/>
              </a:solidFill>
              <a:latin typeface="Arial" panose="020B0604020202020204" pitchFamily="34" charset="0"/>
              <a:cs typeface="Arial" panose="020B0604020202020204" pitchFamily="34" charset="0"/>
            </a:endParaRPr>
          </a:p>
        </p:txBody>
      </p:sp>
      <p:sp>
        <p:nvSpPr>
          <p:cNvPr id="99" name="TextBox 52"/>
          <p:cNvSpPr txBox="1">
            <a:spLocks noChangeArrowheads="1"/>
          </p:cNvSpPr>
          <p:nvPr/>
        </p:nvSpPr>
        <p:spPr bwMode="auto">
          <a:xfrm>
            <a:off x="6996113" y="3344863"/>
            <a:ext cx="444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400" b="1">
                <a:solidFill>
                  <a:srgbClr val="000000"/>
                </a:solidFill>
                <a:latin typeface="Arial" panose="020B0604020202020204" pitchFamily="34" charset="0"/>
                <a:cs typeface="Arial" panose="020B0604020202020204" pitchFamily="34" charset="0"/>
              </a:rPr>
              <a:t>0%</a:t>
            </a:r>
            <a:endParaRPr lang="zh-CN" alt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p:cTn id="7" dur="500" fill="hold"/>
                                        <p:tgtEl>
                                          <p:spTgt spid="92"/>
                                        </p:tgtEl>
                                        <p:attrNameLst>
                                          <p:attrName>ppt_w</p:attrName>
                                        </p:attrNameLst>
                                      </p:cBhvr>
                                      <p:tavLst>
                                        <p:tav tm="0">
                                          <p:val>
                                            <p:fltVal val="0"/>
                                          </p:val>
                                        </p:tav>
                                        <p:tav tm="100000">
                                          <p:val>
                                            <p:strVal val="#ppt_w"/>
                                          </p:val>
                                        </p:tav>
                                      </p:tavLst>
                                    </p:anim>
                                    <p:anim calcmode="lin" valueType="num">
                                      <p:cBhvr>
                                        <p:cTn id="8" dur="500" fill="hold"/>
                                        <p:tgtEl>
                                          <p:spTgt spid="92"/>
                                        </p:tgtEl>
                                        <p:attrNameLst>
                                          <p:attrName>ppt_h</p:attrName>
                                        </p:attrNameLst>
                                      </p:cBhvr>
                                      <p:tavLst>
                                        <p:tav tm="0">
                                          <p:val>
                                            <p:fltVal val="0"/>
                                          </p:val>
                                        </p:tav>
                                        <p:tav tm="100000">
                                          <p:val>
                                            <p:strVal val="#ppt_h"/>
                                          </p:val>
                                        </p:tav>
                                      </p:tavLst>
                                    </p:anim>
                                    <p:animEffect transition="in" filter="fade">
                                      <p:cBhvr>
                                        <p:cTn id="9" dur="500"/>
                                        <p:tgtEl>
                                          <p:spTgt spid="92"/>
                                        </p:tgtEl>
                                      </p:cBhvr>
                                    </p:animEffect>
                                  </p:childTnLst>
                                </p:cTn>
                              </p:par>
                              <p:par>
                                <p:cTn id="10" presetID="22" presetClass="entr" presetSubtype="2" fill="hold" nodeType="withEffect">
                                  <p:stCondLst>
                                    <p:cond delay="500"/>
                                  </p:stCondLst>
                                  <p:childTnLst>
                                    <p:set>
                                      <p:cBhvr>
                                        <p:cTn id="11" dur="1" fill="hold">
                                          <p:stCondLst>
                                            <p:cond delay="0"/>
                                          </p:stCondLst>
                                        </p:cTn>
                                        <p:tgtEl>
                                          <p:spTgt spid="70"/>
                                        </p:tgtEl>
                                        <p:attrNameLst>
                                          <p:attrName>style.visibility</p:attrName>
                                        </p:attrNameLst>
                                      </p:cBhvr>
                                      <p:to>
                                        <p:strVal val="visible"/>
                                      </p:to>
                                    </p:set>
                                    <p:animEffect transition="in" filter="wipe(right)">
                                      <p:cBhvr>
                                        <p:cTn id="12" dur="750"/>
                                        <p:tgtEl>
                                          <p:spTgt spid="70"/>
                                        </p:tgtEl>
                                      </p:cBhvr>
                                    </p:animEffect>
                                  </p:childTnLst>
                                </p:cTn>
                              </p:par>
                              <p:par>
                                <p:cTn id="13" presetID="22" presetClass="entr" presetSubtype="2" fill="hold" nodeType="withEffect">
                                  <p:stCondLst>
                                    <p:cond delay="500"/>
                                  </p:stCondLst>
                                  <p:childTnLst>
                                    <p:set>
                                      <p:cBhvr>
                                        <p:cTn id="14" dur="1" fill="hold">
                                          <p:stCondLst>
                                            <p:cond delay="0"/>
                                          </p:stCondLst>
                                        </p:cTn>
                                        <p:tgtEl>
                                          <p:spTgt spid="89"/>
                                        </p:tgtEl>
                                        <p:attrNameLst>
                                          <p:attrName>style.visibility</p:attrName>
                                        </p:attrNameLst>
                                      </p:cBhvr>
                                      <p:to>
                                        <p:strVal val="visible"/>
                                      </p:to>
                                    </p:set>
                                    <p:animEffect transition="in" filter="wipe(right)">
                                      <p:cBhvr>
                                        <p:cTn id="15" dur="750"/>
                                        <p:tgtEl>
                                          <p:spTgt spid="89"/>
                                        </p:tgtEl>
                                      </p:cBhvr>
                                    </p:animEffect>
                                  </p:childTnLst>
                                </p:cTn>
                              </p:par>
                              <p:par>
                                <p:cTn id="16" presetID="12" presetClass="entr" presetSubtype="2" fill="hold" grpId="0" nodeType="withEffect">
                                  <p:stCondLst>
                                    <p:cond delay="1250"/>
                                  </p:stCondLst>
                                  <p:childTnLst>
                                    <p:set>
                                      <p:cBhvr>
                                        <p:cTn id="17" dur="1" fill="hold">
                                          <p:stCondLst>
                                            <p:cond delay="0"/>
                                          </p:stCondLst>
                                        </p:cTn>
                                        <p:tgtEl>
                                          <p:spTgt spid="96"/>
                                        </p:tgtEl>
                                        <p:attrNameLst>
                                          <p:attrName>style.visibility</p:attrName>
                                        </p:attrNameLst>
                                      </p:cBhvr>
                                      <p:to>
                                        <p:strVal val="visible"/>
                                      </p:to>
                                    </p:set>
                                    <p:anim calcmode="lin" valueType="num">
                                      <p:cBhvr additive="base">
                                        <p:cTn id="18" dur="500"/>
                                        <p:tgtEl>
                                          <p:spTgt spid="96"/>
                                        </p:tgtEl>
                                        <p:attrNameLst>
                                          <p:attrName>ppt_x</p:attrName>
                                        </p:attrNameLst>
                                      </p:cBhvr>
                                      <p:tavLst>
                                        <p:tav tm="0">
                                          <p:val>
                                            <p:strVal val="#ppt_x+#ppt_w*1.125000"/>
                                          </p:val>
                                        </p:tav>
                                        <p:tav tm="100000">
                                          <p:val>
                                            <p:strVal val="#ppt_x"/>
                                          </p:val>
                                        </p:tav>
                                      </p:tavLst>
                                    </p:anim>
                                    <p:animEffect transition="in" filter="wipe(left)">
                                      <p:cBhvr>
                                        <p:cTn id="19" dur="500"/>
                                        <p:tgtEl>
                                          <p:spTgt spid="96"/>
                                        </p:tgtEl>
                                      </p:cBhvr>
                                    </p:animEffect>
                                  </p:childTnLst>
                                </p:cTn>
                              </p:par>
                              <p:par>
                                <p:cTn id="20" presetID="12" presetClass="entr" presetSubtype="2" fill="hold" grpId="0" nodeType="withEffect">
                                  <p:stCondLst>
                                    <p:cond delay="1250"/>
                                  </p:stCondLst>
                                  <p:childTnLst>
                                    <p:set>
                                      <p:cBhvr>
                                        <p:cTn id="21" dur="1" fill="hold">
                                          <p:stCondLst>
                                            <p:cond delay="0"/>
                                          </p:stCondLst>
                                        </p:cTn>
                                        <p:tgtEl>
                                          <p:spTgt spid="97"/>
                                        </p:tgtEl>
                                        <p:attrNameLst>
                                          <p:attrName>style.visibility</p:attrName>
                                        </p:attrNameLst>
                                      </p:cBhvr>
                                      <p:to>
                                        <p:strVal val="visible"/>
                                      </p:to>
                                    </p:set>
                                    <p:anim calcmode="lin" valueType="num">
                                      <p:cBhvr additive="base">
                                        <p:cTn id="22" dur="500"/>
                                        <p:tgtEl>
                                          <p:spTgt spid="97"/>
                                        </p:tgtEl>
                                        <p:attrNameLst>
                                          <p:attrName>ppt_x</p:attrName>
                                        </p:attrNameLst>
                                      </p:cBhvr>
                                      <p:tavLst>
                                        <p:tav tm="0">
                                          <p:val>
                                            <p:strVal val="#ppt_x+#ppt_w*1.125000"/>
                                          </p:val>
                                        </p:tav>
                                        <p:tav tm="100000">
                                          <p:val>
                                            <p:strVal val="#ppt_x"/>
                                          </p:val>
                                        </p:tav>
                                      </p:tavLst>
                                    </p:anim>
                                    <p:animEffect transition="in" filter="wipe(left)">
                                      <p:cBhvr>
                                        <p:cTn id="23" dur="500"/>
                                        <p:tgtEl>
                                          <p:spTgt spid="97"/>
                                        </p:tgtEl>
                                      </p:cBhvr>
                                    </p:animEffect>
                                  </p:childTnLst>
                                </p:cTn>
                              </p:par>
                              <p:par>
                                <p:cTn id="24" presetID="12" presetClass="entr" presetSubtype="2" fill="hold" grpId="0" nodeType="withEffect">
                                  <p:stCondLst>
                                    <p:cond delay="1250"/>
                                  </p:stCondLst>
                                  <p:childTnLst>
                                    <p:set>
                                      <p:cBhvr>
                                        <p:cTn id="25" dur="1" fill="hold">
                                          <p:stCondLst>
                                            <p:cond delay="0"/>
                                          </p:stCondLst>
                                        </p:cTn>
                                        <p:tgtEl>
                                          <p:spTgt spid="98"/>
                                        </p:tgtEl>
                                        <p:attrNameLst>
                                          <p:attrName>style.visibility</p:attrName>
                                        </p:attrNameLst>
                                      </p:cBhvr>
                                      <p:to>
                                        <p:strVal val="visible"/>
                                      </p:to>
                                    </p:set>
                                    <p:anim calcmode="lin" valueType="num">
                                      <p:cBhvr additive="base">
                                        <p:cTn id="26" dur="500"/>
                                        <p:tgtEl>
                                          <p:spTgt spid="98"/>
                                        </p:tgtEl>
                                        <p:attrNameLst>
                                          <p:attrName>ppt_x</p:attrName>
                                        </p:attrNameLst>
                                      </p:cBhvr>
                                      <p:tavLst>
                                        <p:tav tm="0">
                                          <p:val>
                                            <p:strVal val="#ppt_x+#ppt_w*1.125000"/>
                                          </p:val>
                                        </p:tav>
                                        <p:tav tm="100000">
                                          <p:val>
                                            <p:strVal val="#ppt_x"/>
                                          </p:val>
                                        </p:tav>
                                      </p:tavLst>
                                    </p:anim>
                                    <p:animEffect transition="in" filter="wipe(left)">
                                      <p:cBhvr>
                                        <p:cTn id="27" dur="500"/>
                                        <p:tgtEl>
                                          <p:spTgt spid="98"/>
                                        </p:tgtEl>
                                      </p:cBhvr>
                                    </p:animEffect>
                                  </p:childTnLst>
                                </p:cTn>
                              </p:par>
                              <p:par>
                                <p:cTn id="28" presetID="12" presetClass="entr" presetSubtype="8" fill="hold" grpId="0" nodeType="withEffect">
                                  <p:stCondLst>
                                    <p:cond delay="1250"/>
                                  </p:stCondLst>
                                  <p:childTnLst>
                                    <p:set>
                                      <p:cBhvr>
                                        <p:cTn id="29" dur="1" fill="hold">
                                          <p:stCondLst>
                                            <p:cond delay="0"/>
                                          </p:stCondLst>
                                        </p:cTn>
                                        <p:tgtEl>
                                          <p:spTgt spid="94"/>
                                        </p:tgtEl>
                                        <p:attrNameLst>
                                          <p:attrName>style.visibility</p:attrName>
                                        </p:attrNameLst>
                                      </p:cBhvr>
                                      <p:to>
                                        <p:strVal val="visible"/>
                                      </p:to>
                                    </p:set>
                                    <p:anim calcmode="lin" valueType="num">
                                      <p:cBhvr additive="base">
                                        <p:cTn id="30" dur="500"/>
                                        <p:tgtEl>
                                          <p:spTgt spid="94"/>
                                        </p:tgtEl>
                                        <p:attrNameLst>
                                          <p:attrName>ppt_x</p:attrName>
                                        </p:attrNameLst>
                                      </p:cBhvr>
                                      <p:tavLst>
                                        <p:tav tm="0">
                                          <p:val>
                                            <p:strVal val="#ppt_x-#ppt_w*1.125000"/>
                                          </p:val>
                                        </p:tav>
                                        <p:tav tm="100000">
                                          <p:val>
                                            <p:strVal val="#ppt_x"/>
                                          </p:val>
                                        </p:tav>
                                      </p:tavLst>
                                    </p:anim>
                                    <p:animEffect transition="in" filter="wipe(right)">
                                      <p:cBhvr>
                                        <p:cTn id="31" dur="500"/>
                                        <p:tgtEl>
                                          <p:spTgt spid="94"/>
                                        </p:tgtEl>
                                      </p:cBhvr>
                                    </p:animEffect>
                                  </p:childTnLst>
                                </p:cTn>
                              </p:par>
                              <p:par>
                                <p:cTn id="32" presetID="12" presetClass="entr" presetSubtype="4" fill="hold" grpId="0" nodeType="withEffect">
                                  <p:stCondLst>
                                    <p:cond delay="1250"/>
                                  </p:stCondLst>
                                  <p:childTnLst>
                                    <p:set>
                                      <p:cBhvr>
                                        <p:cTn id="33" dur="1" fill="hold">
                                          <p:stCondLst>
                                            <p:cond delay="0"/>
                                          </p:stCondLst>
                                        </p:cTn>
                                        <p:tgtEl>
                                          <p:spTgt spid="95"/>
                                        </p:tgtEl>
                                        <p:attrNameLst>
                                          <p:attrName>style.visibility</p:attrName>
                                        </p:attrNameLst>
                                      </p:cBhvr>
                                      <p:to>
                                        <p:strVal val="visible"/>
                                      </p:to>
                                    </p:set>
                                    <p:anim calcmode="lin" valueType="num">
                                      <p:cBhvr additive="base">
                                        <p:cTn id="34" dur="500"/>
                                        <p:tgtEl>
                                          <p:spTgt spid="95"/>
                                        </p:tgtEl>
                                        <p:attrNameLst>
                                          <p:attrName>ppt_y</p:attrName>
                                        </p:attrNameLst>
                                      </p:cBhvr>
                                      <p:tavLst>
                                        <p:tav tm="0">
                                          <p:val>
                                            <p:strVal val="#ppt_y+#ppt_h*1.125000"/>
                                          </p:val>
                                        </p:tav>
                                        <p:tav tm="100000">
                                          <p:val>
                                            <p:strVal val="#ppt_y"/>
                                          </p:val>
                                        </p:tav>
                                      </p:tavLst>
                                    </p:anim>
                                    <p:animEffect transition="in" filter="wipe(up)">
                                      <p:cBhvr>
                                        <p:cTn id="35" dur="500"/>
                                        <p:tgtEl>
                                          <p:spTgt spid="95"/>
                                        </p:tgtEl>
                                      </p:cBhvr>
                                    </p:animEffect>
                                  </p:childTnLst>
                                </p:cTn>
                              </p:par>
                              <p:par>
                                <p:cTn id="36" presetID="12" presetClass="entr" presetSubtype="8" fill="hold" grpId="0" nodeType="withEffect">
                                  <p:stCondLst>
                                    <p:cond delay="1250"/>
                                  </p:stCondLst>
                                  <p:childTnLst>
                                    <p:set>
                                      <p:cBhvr>
                                        <p:cTn id="37" dur="1" fill="hold">
                                          <p:stCondLst>
                                            <p:cond delay="0"/>
                                          </p:stCondLst>
                                        </p:cTn>
                                        <p:tgtEl>
                                          <p:spTgt spid="93"/>
                                        </p:tgtEl>
                                        <p:attrNameLst>
                                          <p:attrName>style.visibility</p:attrName>
                                        </p:attrNameLst>
                                      </p:cBhvr>
                                      <p:to>
                                        <p:strVal val="visible"/>
                                      </p:to>
                                    </p:set>
                                    <p:anim calcmode="lin" valueType="num">
                                      <p:cBhvr additive="base">
                                        <p:cTn id="38" dur="500"/>
                                        <p:tgtEl>
                                          <p:spTgt spid="93"/>
                                        </p:tgtEl>
                                        <p:attrNameLst>
                                          <p:attrName>ppt_x</p:attrName>
                                        </p:attrNameLst>
                                      </p:cBhvr>
                                      <p:tavLst>
                                        <p:tav tm="0">
                                          <p:val>
                                            <p:strVal val="#ppt_x-#ppt_w*1.125000"/>
                                          </p:val>
                                        </p:tav>
                                        <p:tav tm="100000">
                                          <p:val>
                                            <p:strVal val="#ppt_x"/>
                                          </p:val>
                                        </p:tav>
                                      </p:tavLst>
                                    </p:anim>
                                    <p:animEffect transition="in" filter="wipe(right)">
                                      <p:cBhvr>
                                        <p:cTn id="39" dur="500"/>
                                        <p:tgtEl>
                                          <p:spTgt spid="93"/>
                                        </p:tgtEl>
                                      </p:cBhvr>
                                    </p:animEffect>
                                  </p:childTnLst>
                                </p:cTn>
                              </p:par>
                              <p:par>
                                <p:cTn id="40" presetID="12" presetClass="entr" presetSubtype="8" fill="hold" grpId="0" nodeType="withEffect">
                                  <p:stCondLst>
                                    <p:cond delay="1250"/>
                                  </p:stCondLst>
                                  <p:childTnLst>
                                    <p:set>
                                      <p:cBhvr>
                                        <p:cTn id="41" dur="1" fill="hold">
                                          <p:stCondLst>
                                            <p:cond delay="0"/>
                                          </p:stCondLst>
                                        </p:cTn>
                                        <p:tgtEl>
                                          <p:spTgt spid="99"/>
                                        </p:tgtEl>
                                        <p:attrNameLst>
                                          <p:attrName>style.visibility</p:attrName>
                                        </p:attrNameLst>
                                      </p:cBhvr>
                                      <p:to>
                                        <p:strVal val="visible"/>
                                      </p:to>
                                    </p:set>
                                    <p:anim calcmode="lin" valueType="num">
                                      <p:cBhvr additive="base">
                                        <p:cTn id="42" dur="500"/>
                                        <p:tgtEl>
                                          <p:spTgt spid="99"/>
                                        </p:tgtEl>
                                        <p:attrNameLst>
                                          <p:attrName>ppt_x</p:attrName>
                                        </p:attrNameLst>
                                      </p:cBhvr>
                                      <p:tavLst>
                                        <p:tav tm="0">
                                          <p:val>
                                            <p:strVal val="#ppt_x-#ppt_w*1.125000"/>
                                          </p:val>
                                        </p:tav>
                                        <p:tav tm="100000">
                                          <p:val>
                                            <p:strVal val="#ppt_x"/>
                                          </p:val>
                                        </p:tav>
                                      </p:tavLst>
                                    </p:anim>
                                    <p:animEffect transition="in" filter="wipe(right)">
                                      <p:cBhvr>
                                        <p:cTn id="43" dur="500"/>
                                        <p:tgtEl>
                                          <p:spTgt spid="99"/>
                                        </p:tgtEl>
                                      </p:cBhvr>
                                    </p:animEffect>
                                  </p:childTnLst>
                                </p:cTn>
                              </p:par>
                              <p:par>
                                <p:cTn id="44" presetID="12" presetClass="entr" presetSubtype="8" fill="hold" nodeType="withEffect">
                                  <p:stCondLst>
                                    <p:cond delay="1700"/>
                                  </p:stCondLst>
                                  <p:childTnLst>
                                    <p:set>
                                      <p:cBhvr>
                                        <p:cTn id="45" dur="1" fill="hold">
                                          <p:stCondLst>
                                            <p:cond delay="0"/>
                                          </p:stCondLst>
                                        </p:cTn>
                                        <p:tgtEl>
                                          <p:spTgt spid="76"/>
                                        </p:tgtEl>
                                        <p:attrNameLst>
                                          <p:attrName>style.visibility</p:attrName>
                                        </p:attrNameLst>
                                      </p:cBhvr>
                                      <p:to>
                                        <p:strVal val="visible"/>
                                      </p:to>
                                    </p:set>
                                    <p:anim calcmode="lin" valueType="num">
                                      <p:cBhvr additive="base">
                                        <p:cTn id="46" dur="750"/>
                                        <p:tgtEl>
                                          <p:spTgt spid="76"/>
                                        </p:tgtEl>
                                        <p:attrNameLst>
                                          <p:attrName>ppt_x</p:attrName>
                                        </p:attrNameLst>
                                      </p:cBhvr>
                                      <p:tavLst>
                                        <p:tav tm="0">
                                          <p:val>
                                            <p:strVal val="#ppt_x-#ppt_w*1.125000"/>
                                          </p:val>
                                        </p:tav>
                                        <p:tav tm="100000">
                                          <p:val>
                                            <p:strVal val="#ppt_x"/>
                                          </p:val>
                                        </p:tav>
                                      </p:tavLst>
                                    </p:anim>
                                    <p:animEffect transition="in" filter="wipe(right)">
                                      <p:cBhvr>
                                        <p:cTn id="47" dur="7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P spid="94" grpId="0"/>
      <p:bldP spid="95" grpId="0"/>
      <p:bldP spid="96" grpId="0"/>
      <p:bldP spid="97" grpId="0"/>
      <p:bldP spid="98" grpId="0"/>
      <p:bldP spid="9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组合 111"/>
          <p:cNvGrpSpPr/>
          <p:nvPr/>
        </p:nvGrpSpPr>
        <p:grpSpPr bwMode="auto">
          <a:xfrm>
            <a:off x="314325" y="22225"/>
            <a:ext cx="2513013" cy="307975"/>
            <a:chOff x="508001" y="-6476"/>
            <a:chExt cx="2513013" cy="307976"/>
          </a:xfrm>
        </p:grpSpPr>
        <p:sp>
          <p:nvSpPr>
            <p:cNvPr id="46117" name="TextBox 112"/>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46118" name="TextBox 113"/>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grpSp>
        <p:nvGrpSpPr>
          <p:cNvPr id="35" name="组合 34"/>
          <p:cNvGrpSpPr/>
          <p:nvPr/>
        </p:nvGrpSpPr>
        <p:grpSpPr bwMode="auto">
          <a:xfrm>
            <a:off x="1258888" y="2638425"/>
            <a:ext cx="2027237" cy="2027238"/>
            <a:chOff x="1126618" y="2282197"/>
            <a:chExt cx="2387232" cy="2387230"/>
          </a:xfrm>
        </p:grpSpPr>
        <p:sp>
          <p:nvSpPr>
            <p:cNvPr id="36" name="空心弧 35"/>
            <p:cNvSpPr/>
            <p:nvPr/>
          </p:nvSpPr>
          <p:spPr>
            <a:xfrm>
              <a:off x="1126618" y="2282197"/>
              <a:ext cx="2387232" cy="2387230"/>
            </a:xfrm>
            <a:prstGeom prst="blockArc">
              <a:avLst>
                <a:gd name="adj1" fmla="val 46689"/>
                <a:gd name="adj2" fmla="val 19917752"/>
                <a:gd name="adj3" fmla="val 15011"/>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37" name="饼形 36"/>
            <p:cNvSpPr/>
            <p:nvPr/>
          </p:nvSpPr>
          <p:spPr>
            <a:xfrm>
              <a:off x="1532279" y="2687858"/>
              <a:ext cx="1575911" cy="1575907"/>
            </a:xfrm>
            <a:prstGeom prst="pie">
              <a:avLst>
                <a:gd name="adj1" fmla="val 0"/>
                <a:gd name="adj2" fmla="val 19933123"/>
              </a:avLst>
            </a:prstGeom>
            <a:solidFill>
              <a:srgbClr val="FF672D">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38" name="饼形 37"/>
            <p:cNvSpPr/>
            <p:nvPr/>
          </p:nvSpPr>
          <p:spPr>
            <a:xfrm>
              <a:off x="1532279" y="2687858"/>
              <a:ext cx="1575911" cy="1575907"/>
            </a:xfrm>
            <a:prstGeom prst="pie">
              <a:avLst>
                <a:gd name="adj1" fmla="val 20016407"/>
                <a:gd name="adj2" fmla="val 21521790"/>
              </a:avLst>
            </a:prstGeom>
            <a:solidFill>
              <a:srgbClr val="FFC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39" name="空心弧 38"/>
            <p:cNvSpPr/>
            <p:nvPr/>
          </p:nvSpPr>
          <p:spPr>
            <a:xfrm>
              <a:off x="1126618" y="2282197"/>
              <a:ext cx="2387232" cy="2387230"/>
            </a:xfrm>
            <a:prstGeom prst="blockArc">
              <a:avLst>
                <a:gd name="adj1" fmla="val 19985047"/>
                <a:gd name="adj2" fmla="val 21552216"/>
                <a:gd name="adj3" fmla="val 14992"/>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41" name="组合 40"/>
          <p:cNvGrpSpPr/>
          <p:nvPr/>
        </p:nvGrpSpPr>
        <p:grpSpPr bwMode="auto">
          <a:xfrm>
            <a:off x="669925" y="2405063"/>
            <a:ext cx="1260475" cy="631825"/>
            <a:chOff x="513003" y="2121311"/>
            <a:chExt cx="1259596" cy="632615"/>
          </a:xfrm>
        </p:grpSpPr>
        <p:sp>
          <p:nvSpPr>
            <p:cNvPr id="46110" name="矩形 41"/>
            <p:cNvSpPr>
              <a:spLocks noChangeArrowheads="1"/>
            </p:cNvSpPr>
            <p:nvPr/>
          </p:nvSpPr>
          <p:spPr bwMode="auto">
            <a:xfrm>
              <a:off x="513003" y="2121311"/>
              <a:ext cx="12595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i="1">
                  <a:solidFill>
                    <a:srgbClr val="B00818"/>
                  </a:solidFill>
                  <a:latin typeface="方正正中黑简体" panose="02000000000000000000" pitchFamily="2" charset="-122"/>
                  <a:ea typeface="方正正中黑简体" panose="02000000000000000000" pitchFamily="2" charset="-122"/>
                </a:rPr>
                <a:t>95%</a:t>
              </a:r>
              <a:endParaRPr lang="zh-CN" altLang="en-US" i="1">
                <a:solidFill>
                  <a:srgbClr val="B00818"/>
                </a:solidFill>
                <a:latin typeface="方正正中黑简体" panose="02000000000000000000" pitchFamily="2" charset="-122"/>
                <a:ea typeface="方正正中黑简体" panose="02000000000000000000" pitchFamily="2" charset="-122"/>
              </a:endParaRPr>
            </a:p>
          </p:txBody>
        </p:sp>
        <p:sp>
          <p:nvSpPr>
            <p:cNvPr id="43" name="任意多边形 42"/>
            <p:cNvSpPr/>
            <p:nvPr/>
          </p:nvSpPr>
          <p:spPr>
            <a:xfrm>
              <a:off x="717648" y="2458282"/>
              <a:ext cx="986736" cy="173253"/>
            </a:xfrm>
            <a:custGeom>
              <a:avLst/>
              <a:gdLst>
                <a:gd name="connsiteX0" fmla="*/ 0 w 986972"/>
                <a:gd name="connsiteY0" fmla="*/ 0 h 174172"/>
                <a:gd name="connsiteX1" fmla="*/ 812800 w 986972"/>
                <a:gd name="connsiteY1" fmla="*/ 0 h 174172"/>
                <a:gd name="connsiteX2" fmla="*/ 986972 w 986972"/>
                <a:gd name="connsiteY2" fmla="*/ 174172 h 174172"/>
              </a:gdLst>
              <a:ahLst/>
              <a:cxnLst>
                <a:cxn ang="0">
                  <a:pos x="connsiteX0" y="connsiteY0"/>
                </a:cxn>
                <a:cxn ang="0">
                  <a:pos x="connsiteX1" y="connsiteY1"/>
                </a:cxn>
                <a:cxn ang="0">
                  <a:pos x="connsiteX2" y="connsiteY2"/>
                </a:cxn>
              </a:cxnLst>
              <a:rect l="l" t="t" r="r" b="b"/>
              <a:pathLst>
                <a:path w="986972" h="174172">
                  <a:moveTo>
                    <a:pt x="0" y="0"/>
                  </a:moveTo>
                  <a:lnTo>
                    <a:pt x="812800" y="0"/>
                  </a:lnTo>
                  <a:lnTo>
                    <a:pt x="986972" y="174172"/>
                  </a:lnTo>
                </a:path>
              </a:pathLst>
            </a:custGeom>
            <a:noFill/>
            <a:ln w="3175">
              <a:solidFill>
                <a:schemeClr val="tx1"/>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6112" name="矩形 43"/>
            <p:cNvSpPr>
              <a:spLocks noChangeArrowheads="1"/>
            </p:cNvSpPr>
            <p:nvPr/>
          </p:nvSpPr>
          <p:spPr bwMode="auto">
            <a:xfrm>
              <a:off x="618452" y="2446149"/>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400">
                <a:solidFill>
                  <a:srgbClr val="000000"/>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bwMode="auto">
          <a:xfrm>
            <a:off x="5534025" y="2638425"/>
            <a:ext cx="2028825" cy="2027238"/>
            <a:chOff x="5401977" y="2282197"/>
            <a:chExt cx="2388740" cy="2387230"/>
          </a:xfrm>
        </p:grpSpPr>
        <p:sp>
          <p:nvSpPr>
            <p:cNvPr id="46" name="空心弧 45"/>
            <p:cNvSpPr/>
            <p:nvPr/>
          </p:nvSpPr>
          <p:spPr>
            <a:xfrm>
              <a:off x="5401977" y="2282197"/>
              <a:ext cx="2386871" cy="2387230"/>
            </a:xfrm>
            <a:prstGeom prst="blockArc">
              <a:avLst>
                <a:gd name="adj1" fmla="val 9625887"/>
                <a:gd name="adj2" fmla="val 15830021"/>
                <a:gd name="adj3" fmla="val 15514"/>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47" name="饼形 46"/>
            <p:cNvSpPr/>
            <p:nvPr/>
          </p:nvSpPr>
          <p:spPr>
            <a:xfrm>
              <a:off x="5807577" y="2687858"/>
              <a:ext cx="1575671" cy="1575907"/>
            </a:xfrm>
            <a:prstGeom prst="pie">
              <a:avLst>
                <a:gd name="adj1" fmla="val 9618972"/>
                <a:gd name="adj2" fmla="val 15866743"/>
              </a:avLst>
            </a:prstGeom>
            <a:solidFill>
              <a:srgbClr val="FFC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48" name="饼形 47"/>
            <p:cNvSpPr/>
            <p:nvPr/>
          </p:nvSpPr>
          <p:spPr>
            <a:xfrm>
              <a:off x="5807577" y="2687858"/>
              <a:ext cx="1575671" cy="1575907"/>
            </a:xfrm>
            <a:prstGeom prst="pie">
              <a:avLst>
                <a:gd name="adj1" fmla="val 15963741"/>
                <a:gd name="adj2" fmla="val 18658637"/>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49" name="空心弧 48"/>
            <p:cNvSpPr/>
            <p:nvPr/>
          </p:nvSpPr>
          <p:spPr>
            <a:xfrm>
              <a:off x="5401977" y="2282197"/>
              <a:ext cx="2386871" cy="2387230"/>
            </a:xfrm>
            <a:prstGeom prst="blockArc">
              <a:avLst>
                <a:gd name="adj1" fmla="val 15989663"/>
                <a:gd name="adj2" fmla="val 18559165"/>
                <a:gd name="adj3" fmla="val 15459"/>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50" name="空心弧 49"/>
            <p:cNvSpPr/>
            <p:nvPr/>
          </p:nvSpPr>
          <p:spPr>
            <a:xfrm>
              <a:off x="5403847" y="2282197"/>
              <a:ext cx="2386870" cy="2387230"/>
            </a:xfrm>
            <a:prstGeom prst="blockArc">
              <a:avLst>
                <a:gd name="adj1" fmla="val 18671725"/>
                <a:gd name="adj2" fmla="val 9476234"/>
                <a:gd name="adj3" fmla="val 14660"/>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51" name="饼形 50"/>
            <p:cNvSpPr/>
            <p:nvPr/>
          </p:nvSpPr>
          <p:spPr>
            <a:xfrm>
              <a:off x="5809446" y="2687858"/>
              <a:ext cx="1575672" cy="1575907"/>
            </a:xfrm>
            <a:prstGeom prst="pie">
              <a:avLst>
                <a:gd name="adj1" fmla="val 18756190"/>
                <a:gd name="adj2" fmla="val 9491315"/>
              </a:avLst>
            </a:prstGeom>
            <a:solidFill>
              <a:srgbClr val="FF672D">
                <a:alpha val="43000"/>
              </a:srgbClr>
            </a:solidFill>
            <a:ln>
              <a:noFill/>
            </a:ln>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53" name="组合 52"/>
          <p:cNvGrpSpPr/>
          <p:nvPr/>
        </p:nvGrpSpPr>
        <p:grpSpPr bwMode="auto">
          <a:xfrm>
            <a:off x="4595813" y="2420938"/>
            <a:ext cx="1490662" cy="639762"/>
            <a:chOff x="4522407" y="2120531"/>
            <a:chExt cx="1490675" cy="640439"/>
          </a:xfrm>
        </p:grpSpPr>
        <p:sp>
          <p:nvSpPr>
            <p:cNvPr id="54" name="任意多边形 53"/>
            <p:cNvSpPr/>
            <p:nvPr/>
          </p:nvSpPr>
          <p:spPr>
            <a:xfrm>
              <a:off x="4616070" y="2457437"/>
              <a:ext cx="1397012" cy="174810"/>
            </a:xfrm>
            <a:custGeom>
              <a:avLst/>
              <a:gdLst>
                <a:gd name="connsiteX0" fmla="*/ 0 w 986972"/>
                <a:gd name="connsiteY0" fmla="*/ 0 h 174172"/>
                <a:gd name="connsiteX1" fmla="*/ 812800 w 986972"/>
                <a:gd name="connsiteY1" fmla="*/ 0 h 174172"/>
                <a:gd name="connsiteX2" fmla="*/ 986972 w 986972"/>
                <a:gd name="connsiteY2" fmla="*/ 174172 h 174172"/>
                <a:gd name="connsiteX0-1" fmla="*/ 0 w 1396547"/>
                <a:gd name="connsiteY0-2" fmla="*/ 0 h 174172"/>
                <a:gd name="connsiteX1-3" fmla="*/ 1222375 w 1396547"/>
                <a:gd name="connsiteY1-4" fmla="*/ 0 h 174172"/>
                <a:gd name="connsiteX2-5" fmla="*/ 1396547 w 1396547"/>
                <a:gd name="connsiteY2-6" fmla="*/ 174172 h 174172"/>
              </a:gdLst>
              <a:ahLst/>
              <a:cxnLst>
                <a:cxn ang="0">
                  <a:pos x="connsiteX0-1" y="connsiteY0-2"/>
                </a:cxn>
                <a:cxn ang="0">
                  <a:pos x="connsiteX1-3" y="connsiteY1-4"/>
                </a:cxn>
                <a:cxn ang="0">
                  <a:pos x="connsiteX2-5" y="connsiteY2-6"/>
                </a:cxn>
              </a:cxnLst>
              <a:rect l="l" t="t" r="r" b="b"/>
              <a:pathLst>
                <a:path w="1396547" h="174172">
                  <a:moveTo>
                    <a:pt x="0" y="0"/>
                  </a:moveTo>
                  <a:lnTo>
                    <a:pt x="1222375" y="0"/>
                  </a:lnTo>
                  <a:lnTo>
                    <a:pt x="1396547" y="174172"/>
                  </a:lnTo>
                </a:path>
              </a:pathLst>
            </a:custGeom>
            <a:noFill/>
            <a:ln w="3175">
              <a:solidFill>
                <a:schemeClr val="tx1"/>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6102" name="矩形 54"/>
            <p:cNvSpPr>
              <a:spLocks noChangeArrowheads="1"/>
            </p:cNvSpPr>
            <p:nvPr/>
          </p:nvSpPr>
          <p:spPr bwMode="auto">
            <a:xfrm>
              <a:off x="4522407" y="2453193"/>
              <a:ext cx="12111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46103" name="矩形 55"/>
            <p:cNvSpPr>
              <a:spLocks noChangeArrowheads="1"/>
            </p:cNvSpPr>
            <p:nvPr/>
          </p:nvSpPr>
          <p:spPr bwMode="auto">
            <a:xfrm>
              <a:off x="4532535" y="2120531"/>
              <a:ext cx="1072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i="1">
                  <a:solidFill>
                    <a:srgbClr val="FF672D"/>
                  </a:solidFill>
                  <a:latin typeface="方正正中黑简体" panose="02000000000000000000" pitchFamily="2" charset="-122"/>
                  <a:ea typeface="方正正中黑简体" panose="02000000000000000000" pitchFamily="2" charset="-122"/>
                </a:rPr>
                <a:t>30%</a:t>
              </a:r>
              <a:endParaRPr lang="zh-CN" altLang="en-US" i="1">
                <a:solidFill>
                  <a:srgbClr val="FF672D"/>
                </a:solidFill>
                <a:latin typeface="方正正中黑简体" panose="02000000000000000000" pitchFamily="2" charset="-122"/>
                <a:ea typeface="方正正中黑简体" panose="02000000000000000000" pitchFamily="2" charset="-122"/>
              </a:endParaRPr>
            </a:p>
          </p:txBody>
        </p:sp>
      </p:grpSp>
      <p:grpSp>
        <p:nvGrpSpPr>
          <p:cNvPr id="57" name="组合 56"/>
          <p:cNvGrpSpPr/>
          <p:nvPr/>
        </p:nvGrpSpPr>
        <p:grpSpPr bwMode="auto">
          <a:xfrm>
            <a:off x="6877050" y="2354263"/>
            <a:ext cx="1433513" cy="630237"/>
            <a:chOff x="7197724" y="2124341"/>
            <a:chExt cx="1433115" cy="629917"/>
          </a:xfrm>
        </p:grpSpPr>
        <p:sp>
          <p:nvSpPr>
            <p:cNvPr id="58" name="任意多边形 57"/>
            <p:cNvSpPr/>
            <p:nvPr/>
          </p:nvSpPr>
          <p:spPr>
            <a:xfrm flipH="1">
              <a:off x="7197724" y="2465480"/>
              <a:ext cx="1141096" cy="174536"/>
            </a:xfrm>
            <a:custGeom>
              <a:avLst/>
              <a:gdLst>
                <a:gd name="connsiteX0" fmla="*/ 0 w 986972"/>
                <a:gd name="connsiteY0" fmla="*/ 0 h 174172"/>
                <a:gd name="connsiteX1" fmla="*/ 812800 w 986972"/>
                <a:gd name="connsiteY1" fmla="*/ 0 h 174172"/>
                <a:gd name="connsiteX2" fmla="*/ 986972 w 986972"/>
                <a:gd name="connsiteY2" fmla="*/ 174172 h 174172"/>
                <a:gd name="connsiteX0-1" fmla="*/ 0 w 1396547"/>
                <a:gd name="connsiteY0-2" fmla="*/ 0 h 174172"/>
                <a:gd name="connsiteX1-3" fmla="*/ 1222375 w 1396547"/>
                <a:gd name="connsiteY1-4" fmla="*/ 0 h 174172"/>
                <a:gd name="connsiteX2-5" fmla="*/ 1396547 w 1396547"/>
                <a:gd name="connsiteY2-6" fmla="*/ 174172 h 174172"/>
                <a:gd name="connsiteX0-7" fmla="*/ 0 w 1588850"/>
                <a:gd name="connsiteY0-8" fmla="*/ 0 h 174172"/>
                <a:gd name="connsiteX1-9" fmla="*/ 1414678 w 1588850"/>
                <a:gd name="connsiteY1-10" fmla="*/ 0 h 174172"/>
                <a:gd name="connsiteX2-11" fmla="*/ 1588850 w 1588850"/>
                <a:gd name="connsiteY2-12" fmla="*/ 174172 h 174172"/>
              </a:gdLst>
              <a:ahLst/>
              <a:cxnLst>
                <a:cxn ang="0">
                  <a:pos x="connsiteX0-1" y="connsiteY0-2"/>
                </a:cxn>
                <a:cxn ang="0">
                  <a:pos x="connsiteX1-3" y="connsiteY1-4"/>
                </a:cxn>
                <a:cxn ang="0">
                  <a:pos x="connsiteX2-5" y="connsiteY2-6"/>
                </a:cxn>
              </a:cxnLst>
              <a:rect l="l" t="t" r="r" b="b"/>
              <a:pathLst>
                <a:path w="1588850" h="174172">
                  <a:moveTo>
                    <a:pt x="0" y="0"/>
                  </a:moveTo>
                  <a:lnTo>
                    <a:pt x="1414678" y="0"/>
                  </a:lnTo>
                  <a:lnTo>
                    <a:pt x="1588850" y="174172"/>
                  </a:lnTo>
                </a:path>
              </a:pathLst>
            </a:custGeom>
            <a:noFill/>
            <a:ln w="3175">
              <a:solidFill>
                <a:schemeClr val="tx1"/>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6099" name="矩形 58"/>
            <p:cNvSpPr>
              <a:spLocks noChangeArrowheads="1"/>
            </p:cNvSpPr>
            <p:nvPr/>
          </p:nvSpPr>
          <p:spPr bwMode="auto">
            <a:xfrm>
              <a:off x="7548491" y="2446481"/>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rPr>
                <a:t>添加标题</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46100" name="矩形 59"/>
            <p:cNvSpPr>
              <a:spLocks noChangeArrowheads="1"/>
            </p:cNvSpPr>
            <p:nvPr/>
          </p:nvSpPr>
          <p:spPr bwMode="auto">
            <a:xfrm>
              <a:off x="7375001" y="2124341"/>
              <a:ext cx="1072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i="1">
                  <a:solidFill>
                    <a:srgbClr val="1B888F"/>
                  </a:solidFill>
                  <a:latin typeface="方正正中黑简体" panose="02000000000000000000" pitchFamily="2" charset="-122"/>
                  <a:ea typeface="方正正中黑简体" panose="02000000000000000000" pitchFamily="2" charset="-122"/>
                </a:rPr>
                <a:t>15%</a:t>
              </a:r>
              <a:endParaRPr lang="zh-CN" altLang="en-US" i="1">
                <a:solidFill>
                  <a:srgbClr val="1B888F"/>
                </a:solidFill>
                <a:latin typeface="方正正中黑简体" panose="02000000000000000000" pitchFamily="2" charset="-122"/>
                <a:ea typeface="方正正中黑简体" panose="02000000000000000000" pitchFamily="2" charset="-122"/>
              </a:endParaRPr>
            </a:p>
          </p:txBody>
        </p:sp>
      </p:grpSp>
      <p:cxnSp>
        <p:nvCxnSpPr>
          <p:cNvPr id="61" name="直接连接符 60"/>
          <p:cNvCxnSpPr/>
          <p:nvPr/>
        </p:nvCxnSpPr>
        <p:spPr>
          <a:xfrm>
            <a:off x="4237038" y="2455863"/>
            <a:ext cx="0" cy="22256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bwMode="auto">
          <a:xfrm>
            <a:off x="3371850" y="3200400"/>
            <a:ext cx="647700" cy="307975"/>
            <a:chOff x="3419872" y="3024038"/>
            <a:chExt cx="647242" cy="307777"/>
          </a:xfrm>
        </p:grpSpPr>
        <p:sp>
          <p:nvSpPr>
            <p:cNvPr id="46096" name="矩形 63"/>
            <p:cNvSpPr>
              <a:spLocks noChangeArrowheads="1"/>
            </p:cNvSpPr>
            <p:nvPr/>
          </p:nvSpPr>
          <p:spPr bwMode="auto">
            <a:xfrm>
              <a:off x="3523375" y="3024038"/>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rPr>
                <a:t>其他</a:t>
              </a:r>
              <a:endParaRPr lang="zh-CN" altLang="en-US" sz="1400">
                <a:solidFill>
                  <a:srgbClr val="000000"/>
                </a:solidFill>
              </a:endParaRPr>
            </a:p>
          </p:txBody>
        </p:sp>
        <p:cxnSp>
          <p:nvCxnSpPr>
            <p:cNvPr id="65" name="直接连接符 64"/>
            <p:cNvCxnSpPr/>
            <p:nvPr/>
          </p:nvCxnSpPr>
          <p:spPr>
            <a:xfrm>
              <a:off x="3419872" y="3284221"/>
              <a:ext cx="561578" cy="0"/>
            </a:xfrm>
            <a:prstGeom prst="line">
              <a:avLst/>
            </a:prstGeom>
            <a:ln>
              <a:solidFill>
                <a:schemeClr val="tx1"/>
              </a:solidFill>
              <a:headEnd type="oval" w="sm" len="sm"/>
            </a:ln>
          </p:spPr>
          <p:style>
            <a:lnRef idx="1">
              <a:schemeClr val="accent1"/>
            </a:lnRef>
            <a:fillRef idx="0">
              <a:schemeClr val="accent1"/>
            </a:fillRef>
            <a:effectRef idx="0">
              <a:schemeClr val="accent1"/>
            </a:effectRef>
            <a:fontRef idx="minor">
              <a:schemeClr val="tx1"/>
            </a:fontRef>
          </p:style>
        </p:cxnSp>
      </p:grpSp>
      <p:sp>
        <p:nvSpPr>
          <p:cNvPr id="101" name="矩形 100"/>
          <p:cNvSpPr>
            <a:spLocks noChangeArrowheads="1"/>
          </p:cNvSpPr>
          <p:nvPr/>
        </p:nvSpPr>
        <p:spPr bwMode="auto">
          <a:xfrm>
            <a:off x="1603375" y="3670300"/>
            <a:ext cx="12509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en-US" altLang="zh-CN" sz="160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eaLnBrk="1" hangingPunct="1"/>
            <a:r>
              <a:rPr lang="en-US" altLang="ko-KR" sz="1200">
                <a:solidFill>
                  <a:srgbClr val="7F7F7F"/>
                </a:solidFill>
                <a:latin typeface="微软雅黑" panose="020B0503020204020204" pitchFamily="34" charset="-122"/>
                <a:ea typeface="微软雅黑" panose="020B0503020204020204" pitchFamily="34" charset="-122"/>
                <a:cs typeface="Arial" panose="020B0604020202020204" pitchFamily="34" charset="0"/>
              </a:rPr>
              <a:t>ADD TITLE</a:t>
            </a:r>
            <a:endParaRPr lang="en-US" altLang="zh-CN" sz="16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2" name="矩形 101"/>
          <p:cNvSpPr>
            <a:spLocks noChangeArrowheads="1"/>
          </p:cNvSpPr>
          <p:nvPr/>
        </p:nvSpPr>
        <p:spPr bwMode="auto">
          <a:xfrm>
            <a:off x="5980113" y="3716338"/>
            <a:ext cx="12509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en-US" altLang="zh-CN" sz="160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eaLnBrk="1" hangingPunct="1"/>
            <a:r>
              <a:rPr lang="en-US" altLang="ko-KR" sz="1200">
                <a:solidFill>
                  <a:srgbClr val="7F7F7F"/>
                </a:solidFill>
                <a:latin typeface="微软雅黑" panose="020B0503020204020204" pitchFamily="34" charset="-122"/>
                <a:ea typeface="微软雅黑" panose="020B0503020204020204" pitchFamily="34" charset="-122"/>
                <a:cs typeface="Arial" panose="020B0604020202020204" pitchFamily="34" charset="0"/>
              </a:rPr>
              <a:t>ADD TITLE</a:t>
            </a:r>
            <a:endParaRPr lang="en-US" altLang="zh-CN" sz="16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4" name="TextBox 42"/>
          <p:cNvSpPr txBox="1">
            <a:spLocks noChangeArrowheads="1"/>
          </p:cNvSpPr>
          <p:nvPr/>
        </p:nvSpPr>
        <p:spPr bwMode="auto">
          <a:xfrm>
            <a:off x="901700" y="757238"/>
            <a:ext cx="26828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sp>
        <p:nvSpPr>
          <p:cNvPr id="106" name="矩形 105"/>
          <p:cNvSpPr>
            <a:spLocks noChangeArrowheads="1"/>
          </p:cNvSpPr>
          <p:nvPr/>
        </p:nvSpPr>
        <p:spPr bwMode="auto">
          <a:xfrm>
            <a:off x="908050" y="1096963"/>
            <a:ext cx="69611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zh-CN" sz="12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设计机构。拥有国内顶尖的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创造卓越价值</a:t>
            </a:r>
            <a:endParaRPr lang="en-US" altLang="zh-CN" sz="1200">
              <a:solidFill>
                <a:srgbClr val="404040"/>
              </a:solidFill>
              <a:latin typeface="微软雅黑" panose="020B0503020204020204" pitchFamily="34" charset="-122"/>
              <a:ea typeface="微软雅黑" panose="020B0503020204020204" pitchFamily="34" charset="-122"/>
            </a:endParaRPr>
          </a:p>
        </p:txBody>
      </p:sp>
      <p:sp>
        <p:nvSpPr>
          <p:cNvPr id="107" name="矩形 106"/>
          <p:cNvSpPr>
            <a:spLocks noChangeArrowheads="1"/>
          </p:cNvSpPr>
          <p:nvPr/>
        </p:nvSpPr>
        <p:spPr bwMode="auto">
          <a:xfrm>
            <a:off x="908050" y="1741488"/>
            <a:ext cx="69611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800">
                <a:solidFill>
                  <a:srgbClr val="595959"/>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 make sure you will be satisfied. </a:t>
            </a:r>
            <a:endParaRPr lang="en-US" altLang="zh-CN" sz="800">
              <a:solidFill>
                <a:srgbClr val="595959"/>
              </a:solidFill>
              <a:latin typeface="Arial" panose="020B0604020202020204" pitchFamily="34" charset="0"/>
              <a:cs typeface="Arial" panose="020B0604020202020204" pitchFamily="34" charset="0"/>
            </a:endParaRPr>
          </a:p>
        </p:txBody>
      </p:sp>
      <p:sp>
        <p:nvSpPr>
          <p:cNvPr id="108" name="矩形 107"/>
          <p:cNvSpPr>
            <a:spLocks noChangeArrowheads="1"/>
          </p:cNvSpPr>
          <p:nvPr/>
        </p:nvSpPr>
        <p:spPr bwMode="auto">
          <a:xfrm>
            <a:off x="6334125" y="4359275"/>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rPr>
              <a:t>其他</a:t>
            </a:r>
            <a:endParaRPr lang="zh-CN" altLang="en-US" sz="1400">
              <a:solidFill>
                <a:srgbClr val="000000"/>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500" fill="hold"/>
                                        <p:tgtEl>
                                          <p:spTgt spid="104"/>
                                        </p:tgtEl>
                                        <p:attrNameLst>
                                          <p:attrName>ppt_x</p:attrName>
                                        </p:attrNameLst>
                                      </p:cBhvr>
                                      <p:tavLst>
                                        <p:tav tm="0">
                                          <p:val>
                                            <p:strVal val="1+#ppt_w/2"/>
                                          </p:val>
                                        </p:tav>
                                        <p:tav tm="100000">
                                          <p:val>
                                            <p:strVal val="#ppt_x"/>
                                          </p:val>
                                        </p:tav>
                                      </p:tavLst>
                                    </p:anim>
                                    <p:anim calcmode="lin" valueType="num">
                                      <p:cBhvr additive="base">
                                        <p:cTn id="8" dur="500" fill="hold"/>
                                        <p:tgtEl>
                                          <p:spTgt spid="10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106"/>
                                        </p:tgtEl>
                                        <p:attrNameLst>
                                          <p:attrName>style.visibility</p:attrName>
                                        </p:attrNameLst>
                                      </p:cBhvr>
                                      <p:to>
                                        <p:strVal val="visible"/>
                                      </p:to>
                                    </p:set>
                                    <p:anim calcmode="lin" valueType="num">
                                      <p:cBhvr additive="base">
                                        <p:cTn id="11" dur="500" fill="hold"/>
                                        <p:tgtEl>
                                          <p:spTgt spid="106"/>
                                        </p:tgtEl>
                                        <p:attrNameLst>
                                          <p:attrName>ppt_x</p:attrName>
                                        </p:attrNameLst>
                                      </p:cBhvr>
                                      <p:tavLst>
                                        <p:tav tm="0">
                                          <p:val>
                                            <p:strVal val="1+#ppt_w/2"/>
                                          </p:val>
                                        </p:tav>
                                        <p:tav tm="100000">
                                          <p:val>
                                            <p:strVal val="#ppt_x"/>
                                          </p:val>
                                        </p:tav>
                                      </p:tavLst>
                                    </p:anim>
                                    <p:anim calcmode="lin" valueType="num">
                                      <p:cBhvr additive="base">
                                        <p:cTn id="12" dur="500" fill="hold"/>
                                        <p:tgtEl>
                                          <p:spTgt spid="10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107"/>
                                        </p:tgtEl>
                                        <p:attrNameLst>
                                          <p:attrName>style.visibility</p:attrName>
                                        </p:attrNameLst>
                                      </p:cBhvr>
                                      <p:to>
                                        <p:strVal val="visible"/>
                                      </p:to>
                                    </p:set>
                                    <p:anim calcmode="lin" valueType="num">
                                      <p:cBhvr additive="base">
                                        <p:cTn id="15" dur="500" fill="hold"/>
                                        <p:tgtEl>
                                          <p:spTgt spid="107"/>
                                        </p:tgtEl>
                                        <p:attrNameLst>
                                          <p:attrName>ppt_x</p:attrName>
                                        </p:attrNameLst>
                                      </p:cBhvr>
                                      <p:tavLst>
                                        <p:tav tm="0">
                                          <p:val>
                                            <p:strVal val="1+#ppt_w/2"/>
                                          </p:val>
                                        </p:tav>
                                        <p:tav tm="100000">
                                          <p:val>
                                            <p:strVal val="#ppt_x"/>
                                          </p:val>
                                        </p:tav>
                                      </p:tavLst>
                                    </p:anim>
                                    <p:anim calcmode="lin" valueType="num">
                                      <p:cBhvr additive="base">
                                        <p:cTn id="16" dur="500" fill="hold"/>
                                        <p:tgtEl>
                                          <p:spTgt spid="107"/>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anim calcmode="lin" valueType="num">
                                      <p:cBhvr>
                                        <p:cTn id="20" dur="500" fill="hold"/>
                                        <p:tgtEl>
                                          <p:spTgt spid="35"/>
                                        </p:tgtEl>
                                        <p:attrNameLst>
                                          <p:attrName>ppt_x</p:attrName>
                                        </p:attrNameLst>
                                      </p:cBhvr>
                                      <p:tavLst>
                                        <p:tav tm="0">
                                          <p:val>
                                            <p:strVal val="#ppt_x"/>
                                          </p:val>
                                        </p:tav>
                                        <p:tav tm="100000">
                                          <p:val>
                                            <p:strVal val="#ppt_x"/>
                                          </p:val>
                                        </p:tav>
                                      </p:tavLst>
                                    </p:anim>
                                    <p:anim calcmode="lin" valueType="num">
                                      <p:cBhvr>
                                        <p:cTn id="21" dur="500" fill="hold"/>
                                        <p:tgtEl>
                                          <p:spTgt spid="35"/>
                                        </p:tgtEl>
                                        <p:attrNameLst>
                                          <p:attrName>ppt_y</p:attrName>
                                        </p:attrNameLst>
                                      </p:cBhvr>
                                      <p:tavLst>
                                        <p:tav tm="0">
                                          <p:val>
                                            <p:strVal val="#ppt_y+.1"/>
                                          </p:val>
                                        </p:tav>
                                        <p:tav tm="100000">
                                          <p:val>
                                            <p:strVal val="#ppt_y"/>
                                          </p:val>
                                        </p:tav>
                                      </p:tavLst>
                                    </p:anim>
                                  </p:childTnLst>
                                </p:cTn>
                              </p:par>
                              <p:par>
                                <p:cTn id="22" presetID="53" presetClass="entr" presetSubtype="16" fill="hold" grpId="0" nodeType="withEffect">
                                  <p:stCondLst>
                                    <p:cond delay="1000"/>
                                  </p:stCondLst>
                                  <p:childTnLst>
                                    <p:set>
                                      <p:cBhvr>
                                        <p:cTn id="23" dur="1" fill="hold">
                                          <p:stCondLst>
                                            <p:cond delay="0"/>
                                          </p:stCondLst>
                                        </p:cTn>
                                        <p:tgtEl>
                                          <p:spTgt spid="101"/>
                                        </p:tgtEl>
                                        <p:attrNameLst>
                                          <p:attrName>style.visibility</p:attrName>
                                        </p:attrNameLst>
                                      </p:cBhvr>
                                      <p:to>
                                        <p:strVal val="visible"/>
                                      </p:to>
                                    </p:set>
                                    <p:anim calcmode="lin" valueType="num">
                                      <p:cBhvr>
                                        <p:cTn id="24" dur="500" fill="hold"/>
                                        <p:tgtEl>
                                          <p:spTgt spid="101"/>
                                        </p:tgtEl>
                                        <p:attrNameLst>
                                          <p:attrName>ppt_w</p:attrName>
                                        </p:attrNameLst>
                                      </p:cBhvr>
                                      <p:tavLst>
                                        <p:tav tm="0">
                                          <p:val>
                                            <p:fltVal val="0"/>
                                          </p:val>
                                        </p:tav>
                                        <p:tav tm="100000">
                                          <p:val>
                                            <p:strVal val="#ppt_w"/>
                                          </p:val>
                                        </p:tav>
                                      </p:tavLst>
                                    </p:anim>
                                    <p:anim calcmode="lin" valueType="num">
                                      <p:cBhvr>
                                        <p:cTn id="25" dur="500" fill="hold"/>
                                        <p:tgtEl>
                                          <p:spTgt spid="101"/>
                                        </p:tgtEl>
                                        <p:attrNameLst>
                                          <p:attrName>ppt_h</p:attrName>
                                        </p:attrNameLst>
                                      </p:cBhvr>
                                      <p:tavLst>
                                        <p:tav tm="0">
                                          <p:val>
                                            <p:fltVal val="0"/>
                                          </p:val>
                                        </p:tav>
                                        <p:tav tm="100000">
                                          <p:val>
                                            <p:strVal val="#ppt_h"/>
                                          </p:val>
                                        </p:tav>
                                      </p:tavLst>
                                    </p:anim>
                                    <p:animEffect transition="in" filter="fade">
                                      <p:cBhvr>
                                        <p:cTn id="26" dur="500"/>
                                        <p:tgtEl>
                                          <p:spTgt spid="101"/>
                                        </p:tgtEl>
                                      </p:cBhvr>
                                    </p:animEffect>
                                  </p:childTnLst>
                                </p:cTn>
                              </p:par>
                              <p:par>
                                <p:cTn id="27" presetID="22" presetClass="entr" presetSubtype="2" fill="hold" nodeType="withEffect">
                                  <p:stCondLst>
                                    <p:cond delay="1500"/>
                                  </p:stCondLst>
                                  <p:childTnLst>
                                    <p:set>
                                      <p:cBhvr>
                                        <p:cTn id="28" dur="1" fill="hold">
                                          <p:stCondLst>
                                            <p:cond delay="0"/>
                                          </p:stCondLst>
                                        </p:cTn>
                                        <p:tgtEl>
                                          <p:spTgt spid="41"/>
                                        </p:tgtEl>
                                        <p:attrNameLst>
                                          <p:attrName>style.visibility</p:attrName>
                                        </p:attrNameLst>
                                      </p:cBhvr>
                                      <p:to>
                                        <p:strVal val="visible"/>
                                      </p:to>
                                    </p:set>
                                    <p:animEffect transition="in" filter="wipe(right)">
                                      <p:cBhvr>
                                        <p:cTn id="29" dur="300"/>
                                        <p:tgtEl>
                                          <p:spTgt spid="41"/>
                                        </p:tgtEl>
                                      </p:cBhvr>
                                    </p:animEffect>
                                  </p:childTnLst>
                                </p:cTn>
                              </p:par>
                              <p:par>
                                <p:cTn id="30" presetID="22" presetClass="entr" presetSubtype="8" fill="hold" nodeType="withEffect">
                                  <p:stCondLst>
                                    <p:cond delay="1750"/>
                                  </p:stCondLst>
                                  <p:childTnLst>
                                    <p:set>
                                      <p:cBhvr>
                                        <p:cTn id="31" dur="1" fill="hold">
                                          <p:stCondLst>
                                            <p:cond delay="0"/>
                                          </p:stCondLst>
                                        </p:cTn>
                                        <p:tgtEl>
                                          <p:spTgt spid="63"/>
                                        </p:tgtEl>
                                        <p:attrNameLst>
                                          <p:attrName>style.visibility</p:attrName>
                                        </p:attrNameLst>
                                      </p:cBhvr>
                                      <p:to>
                                        <p:strVal val="visible"/>
                                      </p:to>
                                    </p:set>
                                    <p:animEffect transition="in" filter="wipe(left)">
                                      <p:cBhvr>
                                        <p:cTn id="32" dur="300"/>
                                        <p:tgtEl>
                                          <p:spTgt spid="63"/>
                                        </p:tgtEl>
                                      </p:cBhvr>
                                    </p:animEffect>
                                  </p:childTnLst>
                                </p:cTn>
                              </p:par>
                              <p:par>
                                <p:cTn id="33" presetID="16" presetClass="entr" presetSubtype="42" fill="hold" nodeType="withEffect">
                                  <p:stCondLst>
                                    <p:cond delay="2000"/>
                                  </p:stCondLst>
                                  <p:childTnLst>
                                    <p:set>
                                      <p:cBhvr>
                                        <p:cTn id="34" dur="1" fill="hold">
                                          <p:stCondLst>
                                            <p:cond delay="0"/>
                                          </p:stCondLst>
                                        </p:cTn>
                                        <p:tgtEl>
                                          <p:spTgt spid="61"/>
                                        </p:tgtEl>
                                        <p:attrNameLst>
                                          <p:attrName>style.visibility</p:attrName>
                                        </p:attrNameLst>
                                      </p:cBhvr>
                                      <p:to>
                                        <p:strVal val="visible"/>
                                      </p:to>
                                    </p:set>
                                    <p:animEffect transition="in" filter="barn(outHorizontal)">
                                      <p:cBhvr>
                                        <p:cTn id="35" dur="500"/>
                                        <p:tgtEl>
                                          <p:spTgt spid="61"/>
                                        </p:tgtEl>
                                      </p:cBhvr>
                                    </p:animEffect>
                                  </p:childTnLst>
                                </p:cTn>
                              </p:par>
                              <p:par>
                                <p:cTn id="36" presetID="42" presetClass="entr" presetSubtype="0" fill="hold" nodeType="withEffect">
                                  <p:stCondLst>
                                    <p:cond delay="250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anim calcmode="lin" valueType="num">
                                      <p:cBhvr>
                                        <p:cTn id="39" dur="500" fill="hold"/>
                                        <p:tgtEl>
                                          <p:spTgt spid="45"/>
                                        </p:tgtEl>
                                        <p:attrNameLst>
                                          <p:attrName>ppt_x</p:attrName>
                                        </p:attrNameLst>
                                      </p:cBhvr>
                                      <p:tavLst>
                                        <p:tav tm="0">
                                          <p:val>
                                            <p:strVal val="#ppt_x"/>
                                          </p:val>
                                        </p:tav>
                                        <p:tav tm="100000">
                                          <p:val>
                                            <p:strVal val="#ppt_x"/>
                                          </p:val>
                                        </p:tav>
                                      </p:tavLst>
                                    </p:anim>
                                    <p:anim calcmode="lin" valueType="num">
                                      <p:cBhvr>
                                        <p:cTn id="40" dur="500" fill="hold"/>
                                        <p:tgtEl>
                                          <p:spTgt spid="45"/>
                                        </p:tgtEl>
                                        <p:attrNameLst>
                                          <p:attrName>ppt_y</p:attrName>
                                        </p:attrNameLst>
                                      </p:cBhvr>
                                      <p:tavLst>
                                        <p:tav tm="0">
                                          <p:val>
                                            <p:strVal val="#ppt_y+.1"/>
                                          </p:val>
                                        </p:tav>
                                        <p:tav tm="100000">
                                          <p:val>
                                            <p:strVal val="#ppt_y"/>
                                          </p:val>
                                        </p:tav>
                                      </p:tavLst>
                                    </p:anim>
                                  </p:childTnLst>
                                </p:cTn>
                              </p:par>
                              <p:par>
                                <p:cTn id="41" presetID="53" presetClass="entr" presetSubtype="16" fill="hold" grpId="0" nodeType="withEffect">
                                  <p:stCondLst>
                                    <p:cond delay="2750"/>
                                  </p:stCondLst>
                                  <p:childTnLst>
                                    <p:set>
                                      <p:cBhvr>
                                        <p:cTn id="42" dur="1" fill="hold">
                                          <p:stCondLst>
                                            <p:cond delay="0"/>
                                          </p:stCondLst>
                                        </p:cTn>
                                        <p:tgtEl>
                                          <p:spTgt spid="102"/>
                                        </p:tgtEl>
                                        <p:attrNameLst>
                                          <p:attrName>style.visibility</p:attrName>
                                        </p:attrNameLst>
                                      </p:cBhvr>
                                      <p:to>
                                        <p:strVal val="visible"/>
                                      </p:to>
                                    </p:set>
                                    <p:anim calcmode="lin" valueType="num">
                                      <p:cBhvr>
                                        <p:cTn id="43" dur="500" fill="hold"/>
                                        <p:tgtEl>
                                          <p:spTgt spid="102"/>
                                        </p:tgtEl>
                                        <p:attrNameLst>
                                          <p:attrName>ppt_w</p:attrName>
                                        </p:attrNameLst>
                                      </p:cBhvr>
                                      <p:tavLst>
                                        <p:tav tm="0">
                                          <p:val>
                                            <p:fltVal val="0"/>
                                          </p:val>
                                        </p:tav>
                                        <p:tav tm="100000">
                                          <p:val>
                                            <p:strVal val="#ppt_w"/>
                                          </p:val>
                                        </p:tav>
                                      </p:tavLst>
                                    </p:anim>
                                    <p:anim calcmode="lin" valueType="num">
                                      <p:cBhvr>
                                        <p:cTn id="44" dur="500" fill="hold"/>
                                        <p:tgtEl>
                                          <p:spTgt spid="102"/>
                                        </p:tgtEl>
                                        <p:attrNameLst>
                                          <p:attrName>ppt_h</p:attrName>
                                        </p:attrNameLst>
                                      </p:cBhvr>
                                      <p:tavLst>
                                        <p:tav tm="0">
                                          <p:val>
                                            <p:fltVal val="0"/>
                                          </p:val>
                                        </p:tav>
                                        <p:tav tm="100000">
                                          <p:val>
                                            <p:strVal val="#ppt_h"/>
                                          </p:val>
                                        </p:tav>
                                      </p:tavLst>
                                    </p:anim>
                                    <p:animEffect transition="in" filter="fade">
                                      <p:cBhvr>
                                        <p:cTn id="45" dur="500"/>
                                        <p:tgtEl>
                                          <p:spTgt spid="102"/>
                                        </p:tgtEl>
                                      </p:cBhvr>
                                    </p:animEffect>
                                  </p:childTnLst>
                                </p:cTn>
                              </p:par>
                              <p:par>
                                <p:cTn id="46" presetID="47" presetClass="entr" presetSubtype="0" fill="hold" grpId="0" nodeType="withEffect">
                                  <p:stCondLst>
                                    <p:cond delay="3000"/>
                                  </p:stCondLst>
                                  <p:childTnLst>
                                    <p:set>
                                      <p:cBhvr>
                                        <p:cTn id="47" dur="1" fill="hold">
                                          <p:stCondLst>
                                            <p:cond delay="0"/>
                                          </p:stCondLst>
                                        </p:cTn>
                                        <p:tgtEl>
                                          <p:spTgt spid="108"/>
                                        </p:tgtEl>
                                        <p:attrNameLst>
                                          <p:attrName>style.visibility</p:attrName>
                                        </p:attrNameLst>
                                      </p:cBhvr>
                                      <p:to>
                                        <p:strVal val="visible"/>
                                      </p:to>
                                    </p:set>
                                    <p:animEffect transition="in" filter="fade">
                                      <p:cBhvr>
                                        <p:cTn id="48" dur="500"/>
                                        <p:tgtEl>
                                          <p:spTgt spid="108"/>
                                        </p:tgtEl>
                                      </p:cBhvr>
                                    </p:animEffect>
                                    <p:anim calcmode="lin" valueType="num">
                                      <p:cBhvr>
                                        <p:cTn id="49" dur="500" fill="hold"/>
                                        <p:tgtEl>
                                          <p:spTgt spid="108"/>
                                        </p:tgtEl>
                                        <p:attrNameLst>
                                          <p:attrName>ppt_x</p:attrName>
                                        </p:attrNameLst>
                                      </p:cBhvr>
                                      <p:tavLst>
                                        <p:tav tm="0">
                                          <p:val>
                                            <p:strVal val="#ppt_x"/>
                                          </p:val>
                                        </p:tav>
                                        <p:tav tm="100000">
                                          <p:val>
                                            <p:strVal val="#ppt_x"/>
                                          </p:val>
                                        </p:tav>
                                      </p:tavLst>
                                    </p:anim>
                                    <p:anim calcmode="lin" valueType="num">
                                      <p:cBhvr>
                                        <p:cTn id="50" dur="500" fill="hold"/>
                                        <p:tgtEl>
                                          <p:spTgt spid="108"/>
                                        </p:tgtEl>
                                        <p:attrNameLst>
                                          <p:attrName>ppt_y</p:attrName>
                                        </p:attrNameLst>
                                      </p:cBhvr>
                                      <p:tavLst>
                                        <p:tav tm="0">
                                          <p:val>
                                            <p:strVal val="#ppt_y-.1"/>
                                          </p:val>
                                        </p:tav>
                                        <p:tav tm="100000">
                                          <p:val>
                                            <p:strVal val="#ppt_y"/>
                                          </p:val>
                                        </p:tav>
                                      </p:tavLst>
                                    </p:anim>
                                  </p:childTnLst>
                                </p:cTn>
                              </p:par>
                              <p:par>
                                <p:cTn id="51" presetID="22" presetClass="entr" presetSubtype="2" fill="hold" nodeType="withEffect">
                                  <p:stCondLst>
                                    <p:cond delay="3000"/>
                                  </p:stCondLst>
                                  <p:childTnLst>
                                    <p:set>
                                      <p:cBhvr>
                                        <p:cTn id="52" dur="1" fill="hold">
                                          <p:stCondLst>
                                            <p:cond delay="0"/>
                                          </p:stCondLst>
                                        </p:cTn>
                                        <p:tgtEl>
                                          <p:spTgt spid="53"/>
                                        </p:tgtEl>
                                        <p:attrNameLst>
                                          <p:attrName>style.visibility</p:attrName>
                                        </p:attrNameLst>
                                      </p:cBhvr>
                                      <p:to>
                                        <p:strVal val="visible"/>
                                      </p:to>
                                    </p:set>
                                    <p:animEffect transition="in" filter="wipe(right)">
                                      <p:cBhvr>
                                        <p:cTn id="53" dur="300"/>
                                        <p:tgtEl>
                                          <p:spTgt spid="53"/>
                                        </p:tgtEl>
                                      </p:cBhvr>
                                    </p:animEffect>
                                  </p:childTnLst>
                                </p:cTn>
                              </p:par>
                              <p:par>
                                <p:cTn id="54" presetID="22" presetClass="entr" presetSubtype="8" fill="hold" nodeType="withEffect">
                                  <p:stCondLst>
                                    <p:cond delay="3250"/>
                                  </p:stCondLst>
                                  <p:childTnLst>
                                    <p:set>
                                      <p:cBhvr>
                                        <p:cTn id="55" dur="1" fill="hold">
                                          <p:stCondLst>
                                            <p:cond delay="0"/>
                                          </p:stCondLst>
                                        </p:cTn>
                                        <p:tgtEl>
                                          <p:spTgt spid="57"/>
                                        </p:tgtEl>
                                        <p:attrNameLst>
                                          <p:attrName>style.visibility</p:attrName>
                                        </p:attrNameLst>
                                      </p:cBhvr>
                                      <p:to>
                                        <p:strVal val="visible"/>
                                      </p:to>
                                    </p:set>
                                    <p:animEffect transition="in" filter="wipe(left)">
                                      <p:cBhvr>
                                        <p:cTn id="56" dur="3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4" grpId="0"/>
      <p:bldP spid="106" grpId="0"/>
      <p:bldP spid="107" grpId="0"/>
      <p:bldP spid="10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2"/>
          <p:cNvSpPr txBox="1">
            <a:spLocks noChangeArrowheads="1"/>
          </p:cNvSpPr>
          <p:nvPr/>
        </p:nvSpPr>
        <p:spPr bwMode="auto">
          <a:xfrm>
            <a:off x="501650" y="3581400"/>
            <a:ext cx="2682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sp>
        <p:nvSpPr>
          <p:cNvPr id="20" name="矩形 19"/>
          <p:cNvSpPr>
            <a:spLocks noChangeArrowheads="1"/>
          </p:cNvSpPr>
          <p:nvPr/>
        </p:nvSpPr>
        <p:spPr bwMode="auto">
          <a:xfrm>
            <a:off x="508000" y="3921125"/>
            <a:ext cx="69611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zh-CN" sz="12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设计机构。拥有国内顶尖的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创造卓越价值</a:t>
            </a:r>
            <a:endParaRPr lang="en-US" altLang="zh-CN" sz="1200">
              <a:solidFill>
                <a:srgbClr val="404040"/>
              </a:solidFill>
              <a:latin typeface="微软雅黑" panose="020B0503020204020204" pitchFamily="34" charset="-122"/>
              <a:ea typeface="微软雅黑" panose="020B0503020204020204" pitchFamily="34" charset="-122"/>
            </a:endParaRPr>
          </a:p>
        </p:txBody>
      </p:sp>
      <p:sp>
        <p:nvSpPr>
          <p:cNvPr id="21" name="矩形 20"/>
          <p:cNvSpPr>
            <a:spLocks noChangeArrowheads="1"/>
          </p:cNvSpPr>
          <p:nvPr/>
        </p:nvSpPr>
        <p:spPr bwMode="auto">
          <a:xfrm>
            <a:off x="508000" y="4565650"/>
            <a:ext cx="69611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800">
                <a:solidFill>
                  <a:srgbClr val="595959"/>
                </a:solidFill>
                <a:latin typeface="Arial" panose="020B0604020202020204" pitchFamily="34" charset="0"/>
                <a:cs typeface="Arial" panose="020B0604020202020204" pitchFamily="34" charset="0"/>
              </a:rPr>
              <a:t>RAPIDPPT, the leader of professional PPT designer in China. 6 years of making professional PPT, 500 case studies for the classical PPT, make sure you will be satisfied. </a:t>
            </a:r>
            <a:endParaRPr lang="en-US" altLang="zh-CN" sz="800">
              <a:solidFill>
                <a:srgbClr val="595959"/>
              </a:solidFill>
              <a:latin typeface="Arial" panose="020B0604020202020204" pitchFamily="34" charset="0"/>
              <a:cs typeface="Arial" panose="020B0604020202020204" pitchFamily="34" charset="0"/>
            </a:endParaRPr>
          </a:p>
        </p:txBody>
      </p:sp>
      <p:grpSp>
        <p:nvGrpSpPr>
          <p:cNvPr id="90" name="组合 89"/>
          <p:cNvGrpSpPr/>
          <p:nvPr/>
        </p:nvGrpSpPr>
        <p:grpSpPr bwMode="auto">
          <a:xfrm>
            <a:off x="628650" y="596900"/>
            <a:ext cx="7907338" cy="2838450"/>
            <a:chOff x="628385" y="596886"/>
            <a:chExt cx="7908022" cy="2838836"/>
          </a:xfrm>
        </p:grpSpPr>
        <p:sp>
          <p:nvSpPr>
            <p:cNvPr id="84" name="矩形 83"/>
            <p:cNvSpPr/>
            <p:nvPr/>
          </p:nvSpPr>
          <p:spPr>
            <a:xfrm>
              <a:off x="628385" y="596886"/>
              <a:ext cx="7908022" cy="2838836"/>
            </a:xfrm>
            <a:prstGeom prst="rect">
              <a:avLst/>
            </a:prstGeom>
            <a:solidFill>
              <a:srgbClr val="FFFFFF"/>
            </a:solidFill>
            <a:ln>
              <a:noFill/>
            </a:ln>
            <a:effectLst>
              <a:outerShdw blurRad="50800" dist="38100" dir="2700000" sx="99000" sy="99000" algn="tl" rotWithShape="0">
                <a:prstClr val="black">
                  <a:alpha val="22000"/>
                </a:prstClr>
              </a:outerShdw>
            </a:effectLst>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pic>
          <p:nvPicPr>
            <p:cNvPr id="19467" name="Picture 2" descr="C:\Users\admin\Desktop\shutterstock_160492088.jpg"/>
            <p:cNvPicPr preferRelativeResize="0">
              <a:picLocks noChangeArrowheads="1"/>
            </p:cNvPicPr>
            <p:nvPr/>
          </p:nvPicPr>
          <p:blipFill>
            <a:blip r:embed="rId1">
              <a:extLst>
                <a:ext uri="{28A0092B-C50C-407E-A947-70E740481C1C}">
                  <a14:useLocalDpi xmlns:a14="http://schemas.microsoft.com/office/drawing/2010/main" val="0"/>
                </a:ext>
              </a:extLst>
            </a:blip>
            <a:srcRect l="877" t="28381" r="1135" b="20631"/>
            <a:stretch>
              <a:fillRect/>
            </a:stretch>
          </p:blipFill>
          <p:spPr bwMode="auto">
            <a:xfrm>
              <a:off x="663796" y="632104"/>
              <a:ext cx="7837200" cy="27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62" name="组合 12"/>
          <p:cNvGrpSpPr/>
          <p:nvPr/>
        </p:nvGrpSpPr>
        <p:grpSpPr bwMode="auto">
          <a:xfrm>
            <a:off x="314325" y="22225"/>
            <a:ext cx="2513013" cy="307975"/>
            <a:chOff x="508001" y="-6476"/>
            <a:chExt cx="2513013" cy="307976"/>
          </a:xfrm>
        </p:grpSpPr>
        <p:sp>
          <p:nvSpPr>
            <p:cNvPr id="19464" name="TextBox 13"/>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19465" name="TextBox 14"/>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
        <p:nvSpPr>
          <p:cNvPr id="2" name="矩形 1"/>
          <p:cNvSpPr/>
          <p:nvPr/>
        </p:nvSpPr>
        <p:spPr>
          <a:xfrm>
            <a:off x="9167813" y="3622675"/>
            <a:ext cx="257175" cy="257175"/>
          </a:xfrm>
          <a:prstGeom prst="rect">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strips(downRight)">
                                      <p:cBhvr>
                                        <p:cTn id="7" dur="800"/>
                                        <p:tgtEl>
                                          <p:spTgt spid="90"/>
                                        </p:tgtEl>
                                      </p:cBhvr>
                                    </p:animEffect>
                                  </p:childTnLst>
                                </p:cTn>
                              </p:par>
                              <p:par>
                                <p:cTn id="8" presetID="2" presetClass="exit" presetSubtype="8" fill="hold" grpId="0" nodeType="withEffect">
                                  <p:stCondLst>
                                    <p:cond delay="750"/>
                                  </p:stCondLst>
                                  <p:childTnLst>
                                    <p:anim calcmode="lin" valueType="num">
                                      <p:cBhvr additive="base">
                                        <p:cTn id="9" dur="1000"/>
                                        <p:tgtEl>
                                          <p:spTgt spid="2"/>
                                        </p:tgtEl>
                                        <p:attrNameLst>
                                          <p:attrName>ppt_x</p:attrName>
                                        </p:attrNameLst>
                                      </p:cBhvr>
                                      <p:tavLst>
                                        <p:tav tm="0">
                                          <p:val>
                                            <p:strVal val="ppt_x"/>
                                          </p:val>
                                        </p:tav>
                                        <p:tav tm="100000">
                                          <p:val>
                                            <p:strVal val="0-ppt_w/2"/>
                                          </p:val>
                                        </p:tav>
                                      </p:tavLst>
                                    </p:anim>
                                    <p:anim calcmode="lin" valueType="num">
                                      <p:cBhvr additive="base">
                                        <p:cTn id="10" dur="1000"/>
                                        <p:tgtEl>
                                          <p:spTgt spid="2"/>
                                        </p:tgtEl>
                                        <p:attrNameLst>
                                          <p:attrName>ppt_y</p:attrName>
                                        </p:attrNameLst>
                                      </p:cBhvr>
                                      <p:tavLst>
                                        <p:tav tm="0">
                                          <p:val>
                                            <p:strVal val="ppt_y"/>
                                          </p:val>
                                        </p:tav>
                                        <p:tav tm="100000">
                                          <p:val>
                                            <p:strVal val="ppt_y"/>
                                          </p:val>
                                        </p:tav>
                                      </p:tavLst>
                                    </p:anim>
                                    <p:set>
                                      <p:cBhvr>
                                        <p:cTn id="11" dur="1" fill="hold">
                                          <p:stCondLst>
                                            <p:cond delay="999"/>
                                          </p:stCondLst>
                                        </p:cTn>
                                        <p:tgtEl>
                                          <p:spTgt spid="2"/>
                                        </p:tgtEl>
                                        <p:attrNameLst>
                                          <p:attrName>style.visibility</p:attrName>
                                        </p:attrNameLst>
                                      </p:cBhvr>
                                      <p:to>
                                        <p:strVal val="hidden"/>
                                      </p:to>
                                    </p:set>
                                  </p:childTnLst>
                                </p:cTn>
                              </p:par>
                              <p:par>
                                <p:cTn id="12" presetID="8" presetClass="emph" presetSubtype="0" fill="hold" grpId="1" nodeType="withEffect">
                                  <p:stCondLst>
                                    <p:cond delay="750"/>
                                  </p:stCondLst>
                                  <p:childTnLst>
                                    <p:animRot by="21600000">
                                      <p:cBhvr>
                                        <p:cTn id="13" dur="1000" fill="hold"/>
                                        <p:tgtEl>
                                          <p:spTgt spid="2"/>
                                        </p:tgtEl>
                                        <p:attrNameLst>
                                          <p:attrName>r</p:attrName>
                                        </p:attrNameLst>
                                      </p:cBhvr>
                                    </p:animRot>
                                  </p:childTnLst>
                                </p:cTn>
                              </p:par>
                              <p:par>
                                <p:cTn id="14" presetID="45" presetClass="entr" presetSubtype="0" fill="hold" grpId="2" nodeType="withEffect">
                                  <p:stCondLst>
                                    <p:cond delay="75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ppt_w</p:attrName>
                                        </p:attrNameLst>
                                      </p:cBhvr>
                                      <p:tavLst>
                                        <p:tav tm="0" fmla="#ppt_w*sin(2.5*pi*$)">
                                          <p:val>
                                            <p:fltVal val="0"/>
                                          </p:val>
                                        </p:tav>
                                        <p:tav tm="100000">
                                          <p:val>
                                            <p:fltVal val="1"/>
                                          </p:val>
                                        </p:tav>
                                      </p:tavLst>
                                    </p:anim>
                                    <p:anim calcmode="lin" valueType="num">
                                      <p:cBhvr>
                                        <p:cTn id="18" dur="1000" fill="hold"/>
                                        <p:tgtEl>
                                          <p:spTgt spid="2"/>
                                        </p:tgtEl>
                                        <p:attrNameLst>
                                          <p:attrName>ppt_h</p:attrName>
                                        </p:attrNameLst>
                                      </p:cBhvr>
                                      <p:tavLst>
                                        <p:tav tm="0">
                                          <p:val>
                                            <p:strVal val="#ppt_h"/>
                                          </p:val>
                                        </p:tav>
                                        <p:tav tm="100000">
                                          <p:val>
                                            <p:strVal val="#ppt_h"/>
                                          </p:val>
                                        </p:tav>
                                      </p:tavLst>
                                    </p:anim>
                                  </p:childTnLst>
                                </p:cTn>
                              </p:par>
                              <p:par>
                                <p:cTn id="19" presetID="2" presetClass="entr" presetSubtype="2" fill="hold" grpId="0" nodeType="withEffect">
                                  <p:stCondLst>
                                    <p:cond delay="75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1000" fill="hold"/>
                                        <p:tgtEl>
                                          <p:spTgt spid="4"/>
                                        </p:tgtEl>
                                        <p:attrNameLst>
                                          <p:attrName>ppt_x</p:attrName>
                                        </p:attrNameLst>
                                      </p:cBhvr>
                                      <p:tavLst>
                                        <p:tav tm="0">
                                          <p:val>
                                            <p:strVal val="1+#ppt_w/2"/>
                                          </p:val>
                                        </p:tav>
                                        <p:tav tm="100000">
                                          <p:val>
                                            <p:strVal val="#ppt_x"/>
                                          </p:val>
                                        </p:tav>
                                      </p:tavLst>
                                    </p:anim>
                                    <p:anim calcmode="lin" valueType="num">
                                      <p:cBhvr additive="base">
                                        <p:cTn id="22" dur="1000" fill="hold"/>
                                        <p:tgtEl>
                                          <p:spTgt spid="4"/>
                                        </p:tgtEl>
                                        <p:attrNameLst>
                                          <p:attrName>ppt_y</p:attrName>
                                        </p:attrNameLst>
                                      </p:cBhvr>
                                      <p:tavLst>
                                        <p:tav tm="0">
                                          <p:val>
                                            <p:strVal val="#ppt_y"/>
                                          </p:val>
                                        </p:tav>
                                        <p:tav tm="100000">
                                          <p:val>
                                            <p:strVal val="#ppt_y"/>
                                          </p:val>
                                        </p:tav>
                                      </p:tavLst>
                                    </p:anim>
                                  </p:childTnLst>
                                </p:cTn>
                              </p:par>
                              <p:par>
                                <p:cTn id="23" presetID="2" presetClass="entr" presetSubtype="8" decel="74000" fill="hold" grpId="0" nodeType="withEffect">
                                  <p:stCondLst>
                                    <p:cond delay="175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0-#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par>
                                <p:cTn id="27" presetID="2" presetClass="entr" presetSubtype="8" decel="58000" fill="hold" grpId="0" nodeType="withEffect">
                                  <p:stCondLst>
                                    <p:cond delay="200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0-#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P spid="21" grpId="0"/>
      <p:bldP spid="2" grpId="0" animBg="1"/>
      <p:bldP spid="2" grpId="1" animBg="1"/>
      <p:bldP spid="2"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Users\admin\Desktop\shutterstock_157932608 [转换].jpg"/>
          <p:cNvPicPr>
            <a:picLocks noChangeAspect="1" noChangeArrowheads="1"/>
          </p:cNvPicPr>
          <p:nvPr/>
        </p:nvPicPr>
        <p:blipFill>
          <a:blip r:embed="rId1">
            <a:extLst>
              <a:ext uri="{28A0092B-C50C-407E-A947-70E740481C1C}">
                <a14:useLocalDpi xmlns:a14="http://schemas.microsoft.com/office/drawing/2010/main" val="0"/>
              </a:ext>
            </a:extLst>
          </a:blip>
          <a:srcRect l="2596" t="954" r="2596" b="954"/>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576263" y="1492250"/>
            <a:ext cx="7991475" cy="922338"/>
          </a:xfrm>
          <a:prstGeom prst="rect">
            <a:avLst/>
          </a:prstGeom>
        </p:spPr>
        <p:txBody>
          <a:bodyPr>
            <a:spAutoFit/>
          </a:bodyPr>
          <a:lstStyle/>
          <a:p>
            <a:pPr algn="ctr" eaLnBrk="1" fontAlgn="auto" hangingPunct="1">
              <a:spcBef>
                <a:spcPts val="0"/>
              </a:spcBef>
              <a:spcAft>
                <a:spcPts val="0"/>
              </a:spcAft>
              <a:buClr>
                <a:srgbClr val="0070C0"/>
              </a:buClr>
              <a:defRPr/>
            </a:pPr>
            <a:r>
              <a:rPr lang="en-US" altLang="zh-CN" sz="5400" b="1" dirty="0">
                <a:solidFill>
                  <a:prstClr val="white"/>
                </a:soli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rPr>
              <a:t>THANK YOU </a:t>
            </a:r>
            <a:endParaRPr lang="en-US" altLang="zh-CN" sz="5400" b="1" dirty="0">
              <a:solidFill>
                <a:prstClr val="white"/>
              </a:soli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576263" y="2335213"/>
            <a:ext cx="7991475" cy="646112"/>
          </a:xfrm>
          <a:prstGeom prst="rect">
            <a:avLst/>
          </a:prstGeom>
        </p:spPr>
        <p:txBody>
          <a:bodyPr>
            <a:spAutoFit/>
          </a:bodyPr>
          <a:lstStyle/>
          <a:p>
            <a:pPr algn="ctr" eaLnBrk="1" fontAlgn="auto" hangingPunct="1">
              <a:spcBef>
                <a:spcPts val="0"/>
              </a:spcBef>
              <a:spcAft>
                <a:spcPts val="0"/>
              </a:spcAft>
              <a:buClr>
                <a:srgbClr val="0070C0"/>
              </a:buClr>
              <a:defRPr/>
            </a:pPr>
            <a:r>
              <a:rPr lang="en-US" altLang="zh-CN" sz="3600" b="1" dirty="0">
                <a:solidFill>
                  <a:prstClr val="white"/>
                </a:soli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rPr>
              <a:t>FOR WATCHING</a:t>
            </a:r>
            <a:endParaRPr lang="zh-CN" altLang="zh-CN" sz="3600" b="1" dirty="0">
              <a:solidFill>
                <a:prstClr val="white"/>
              </a:soli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endParaRPr>
          </a:p>
        </p:txBody>
      </p:sp>
      <p:sp>
        <p:nvSpPr>
          <p:cNvPr id="14" name="矩形 13"/>
          <p:cNvSpPr/>
          <p:nvPr/>
        </p:nvSpPr>
        <p:spPr>
          <a:xfrm>
            <a:off x="575556" y="1491630"/>
            <a:ext cx="7992888" cy="923330"/>
          </a:xfrm>
          <a:prstGeom prst="rect">
            <a:avLst/>
          </a:prstGeom>
        </p:spPr>
        <p:txBody>
          <a:bodyPr>
            <a:spAutoFit/>
          </a:bodyPr>
          <a:lstStyle/>
          <a:p>
            <a:pPr algn="ctr" eaLnBrk="1" fontAlgn="auto" hangingPunct="1">
              <a:spcBef>
                <a:spcPts val="0"/>
              </a:spcBef>
              <a:spcAft>
                <a:spcPts val="0"/>
              </a:spcAft>
              <a:buClr>
                <a:srgbClr val="0070C0"/>
              </a:buClr>
              <a:defRPr/>
            </a:pPr>
            <a:r>
              <a:rPr lang="en-US" altLang="zh-CN" sz="5400" b="1" dirty="0">
                <a:gradFill flip="none" rotWithShape="1">
                  <a:gsLst>
                    <a:gs pos="0">
                      <a:srgbClr val="C00000"/>
                    </a:gs>
                    <a:gs pos="92000">
                      <a:srgbClr val="C00000"/>
                    </a:gs>
                    <a:gs pos="24000">
                      <a:srgbClr val="FF672D"/>
                    </a:gs>
                    <a:gs pos="49000">
                      <a:srgbClr val="C00000"/>
                    </a:gs>
                    <a:gs pos="73000">
                      <a:srgbClr val="FF672D"/>
                    </a:gs>
                  </a:gsLst>
                  <a:lin ang="13500000" scaled="1"/>
                  <a:tileRect/>
                </a:gra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rPr>
              <a:t>THANK YOU </a:t>
            </a:r>
            <a:endParaRPr lang="en-US" altLang="zh-CN" sz="5400" b="1" dirty="0">
              <a:gradFill flip="none" rotWithShape="1">
                <a:gsLst>
                  <a:gs pos="0">
                    <a:srgbClr val="C00000"/>
                  </a:gs>
                  <a:gs pos="92000">
                    <a:srgbClr val="C00000"/>
                  </a:gs>
                  <a:gs pos="24000">
                    <a:srgbClr val="FF672D"/>
                  </a:gs>
                  <a:gs pos="49000">
                    <a:srgbClr val="C00000"/>
                  </a:gs>
                  <a:gs pos="73000">
                    <a:srgbClr val="FF672D"/>
                  </a:gs>
                </a:gsLst>
                <a:lin ang="13500000" scaled="1"/>
                <a:tileRect/>
              </a:gra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endParaRPr>
          </a:p>
        </p:txBody>
      </p:sp>
      <p:sp>
        <p:nvSpPr>
          <p:cNvPr id="15" name="矩形 14"/>
          <p:cNvSpPr/>
          <p:nvPr/>
        </p:nvSpPr>
        <p:spPr>
          <a:xfrm>
            <a:off x="575556" y="2334965"/>
            <a:ext cx="7992888" cy="646331"/>
          </a:xfrm>
          <a:prstGeom prst="rect">
            <a:avLst/>
          </a:prstGeom>
        </p:spPr>
        <p:txBody>
          <a:bodyPr>
            <a:spAutoFit/>
          </a:bodyPr>
          <a:lstStyle/>
          <a:p>
            <a:pPr algn="ctr" eaLnBrk="1" fontAlgn="auto" hangingPunct="1">
              <a:spcBef>
                <a:spcPts val="0"/>
              </a:spcBef>
              <a:spcAft>
                <a:spcPts val="0"/>
              </a:spcAft>
              <a:buClr>
                <a:srgbClr val="0070C0"/>
              </a:buClr>
              <a:defRPr/>
            </a:pPr>
            <a:r>
              <a:rPr lang="en-US" altLang="zh-CN" sz="3600" b="1" dirty="0">
                <a:gradFill flip="none" rotWithShape="1">
                  <a:gsLst>
                    <a:gs pos="0">
                      <a:srgbClr val="C00000"/>
                    </a:gs>
                    <a:gs pos="92000">
                      <a:srgbClr val="C00000"/>
                    </a:gs>
                    <a:gs pos="24000">
                      <a:srgbClr val="FF672D"/>
                    </a:gs>
                    <a:gs pos="49000">
                      <a:srgbClr val="C00000"/>
                    </a:gs>
                    <a:gs pos="73000">
                      <a:srgbClr val="FF672D"/>
                    </a:gs>
                  </a:gsLst>
                  <a:lin ang="13500000" scaled="1"/>
                  <a:tileRect/>
                </a:gra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rPr>
              <a:t>FOR WATCHING</a:t>
            </a:r>
            <a:endParaRPr lang="zh-CN" altLang="zh-CN" sz="3600" b="1" dirty="0">
              <a:gradFill flip="none" rotWithShape="1">
                <a:gsLst>
                  <a:gs pos="0">
                    <a:srgbClr val="C00000"/>
                  </a:gs>
                  <a:gs pos="92000">
                    <a:srgbClr val="C00000"/>
                  </a:gs>
                  <a:gs pos="24000">
                    <a:srgbClr val="FF672D"/>
                  </a:gs>
                  <a:gs pos="49000">
                    <a:srgbClr val="C00000"/>
                  </a:gs>
                  <a:gs pos="73000">
                    <a:srgbClr val="FF672D"/>
                  </a:gs>
                </a:gsLst>
                <a:lin ang="13500000" scaled="1"/>
                <a:tileRect/>
              </a:gradFill>
              <a:effectLst>
                <a:outerShdw blurRad="50800" dist="310007" dir="7680000" sy="30000" kx="1300200" algn="ctr" rotWithShape="0">
                  <a:prstClr val="black">
                    <a:alpha val="13000"/>
                  </a:prstClr>
                </a:outerShdw>
              </a:effectLst>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10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8" fill="hold" nodeType="withEffect">
                                  <p:stCondLst>
                                    <p:cond delay="60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组合 69"/>
          <p:cNvGrpSpPr/>
          <p:nvPr/>
        </p:nvGrpSpPr>
        <p:grpSpPr bwMode="auto">
          <a:xfrm>
            <a:off x="-141288" y="1581150"/>
            <a:ext cx="9301163" cy="671513"/>
            <a:chOff x="-141516" y="2054598"/>
            <a:chExt cx="9301068" cy="949904"/>
          </a:xfrm>
        </p:grpSpPr>
        <p:sp>
          <p:nvSpPr>
            <p:cNvPr id="71" name="任意多边形 70"/>
            <p:cNvSpPr/>
            <p:nvPr/>
          </p:nvSpPr>
          <p:spPr>
            <a:xfrm>
              <a:off x="6120" y="2054598"/>
              <a:ext cx="9153432" cy="855587"/>
            </a:xfrm>
            <a:custGeom>
              <a:avLst/>
              <a:gdLst>
                <a:gd name="connsiteX0" fmla="*/ 0 w 9246870"/>
                <a:gd name="connsiteY0" fmla="*/ 176749 h 1465750"/>
                <a:gd name="connsiteX1" fmla="*/ 1657350 w 9246870"/>
                <a:gd name="connsiteY1" fmla="*/ 108169 h 1465750"/>
                <a:gd name="connsiteX2" fmla="*/ 4000500 w 9246870"/>
                <a:gd name="connsiteY2" fmla="*/ 1445479 h 1465750"/>
                <a:gd name="connsiteX3" fmla="*/ 5486400 w 9246870"/>
                <a:gd name="connsiteY3" fmla="*/ 931129 h 1465750"/>
                <a:gd name="connsiteX4" fmla="*/ 6880860 w 9246870"/>
                <a:gd name="connsiteY4" fmla="*/ 1148299 h 1465750"/>
                <a:gd name="connsiteX5" fmla="*/ 8092440 w 9246870"/>
                <a:gd name="connsiteY5" fmla="*/ 691099 h 1465750"/>
                <a:gd name="connsiteX6" fmla="*/ 9246870 w 9246870"/>
                <a:gd name="connsiteY6" fmla="*/ 919699 h 1465750"/>
                <a:gd name="connsiteX0-1" fmla="*/ 0 w 9246870"/>
                <a:gd name="connsiteY0-2" fmla="*/ 176749 h 1465750"/>
                <a:gd name="connsiteX1-3" fmla="*/ 1657350 w 9246870"/>
                <a:gd name="connsiteY1-4" fmla="*/ 108169 h 1465750"/>
                <a:gd name="connsiteX2-5" fmla="*/ 4000500 w 9246870"/>
                <a:gd name="connsiteY2-6" fmla="*/ 1445479 h 1465750"/>
                <a:gd name="connsiteX3-7" fmla="*/ 5486400 w 9246870"/>
                <a:gd name="connsiteY3-8" fmla="*/ 931129 h 1465750"/>
                <a:gd name="connsiteX4-9" fmla="*/ 6880860 w 9246870"/>
                <a:gd name="connsiteY4-10" fmla="*/ 1148299 h 1465750"/>
                <a:gd name="connsiteX5-11" fmla="*/ 8092440 w 9246870"/>
                <a:gd name="connsiteY5-12" fmla="*/ 691099 h 1465750"/>
                <a:gd name="connsiteX6-13" fmla="*/ 9246870 w 9246870"/>
                <a:gd name="connsiteY6-14" fmla="*/ 919699 h 1465750"/>
                <a:gd name="connsiteX0-15" fmla="*/ 0 w 9246870"/>
                <a:gd name="connsiteY0-16" fmla="*/ 170190 h 1372277"/>
                <a:gd name="connsiteX1-17" fmla="*/ 1657350 w 9246870"/>
                <a:gd name="connsiteY1-18" fmla="*/ 101610 h 1372277"/>
                <a:gd name="connsiteX2-19" fmla="*/ 4000500 w 9246870"/>
                <a:gd name="connsiteY2-20" fmla="*/ 1349568 h 1372277"/>
                <a:gd name="connsiteX3-21" fmla="*/ 5486400 w 9246870"/>
                <a:gd name="connsiteY3-22" fmla="*/ 924570 h 1372277"/>
                <a:gd name="connsiteX4-23" fmla="*/ 6880860 w 9246870"/>
                <a:gd name="connsiteY4-24" fmla="*/ 1141740 h 1372277"/>
                <a:gd name="connsiteX5-25" fmla="*/ 8092440 w 9246870"/>
                <a:gd name="connsiteY5-26" fmla="*/ 684540 h 1372277"/>
                <a:gd name="connsiteX6-27" fmla="*/ 9246870 w 9246870"/>
                <a:gd name="connsiteY6-28" fmla="*/ 913140 h 1372277"/>
                <a:gd name="connsiteX0-29" fmla="*/ 0 w 9246870"/>
                <a:gd name="connsiteY0-30" fmla="*/ 668876 h 1281225"/>
                <a:gd name="connsiteX1-31" fmla="*/ 1657350 w 9246870"/>
                <a:gd name="connsiteY1-32" fmla="*/ 10558 h 1281225"/>
                <a:gd name="connsiteX2-33" fmla="*/ 4000500 w 9246870"/>
                <a:gd name="connsiteY2-34" fmla="*/ 1258516 h 1281225"/>
                <a:gd name="connsiteX3-35" fmla="*/ 5486400 w 9246870"/>
                <a:gd name="connsiteY3-36" fmla="*/ 833518 h 1281225"/>
                <a:gd name="connsiteX4-37" fmla="*/ 6880860 w 9246870"/>
                <a:gd name="connsiteY4-38" fmla="*/ 1050688 h 1281225"/>
                <a:gd name="connsiteX5-39" fmla="*/ 8092440 w 9246870"/>
                <a:gd name="connsiteY5-40" fmla="*/ 593488 h 1281225"/>
                <a:gd name="connsiteX6-41" fmla="*/ 9246870 w 9246870"/>
                <a:gd name="connsiteY6-42" fmla="*/ 822088 h 1281225"/>
                <a:gd name="connsiteX0-43" fmla="*/ 0 w 9246870"/>
                <a:gd name="connsiteY0-44" fmla="*/ 681983 h 1294332"/>
                <a:gd name="connsiteX1-45" fmla="*/ 1657350 w 9246870"/>
                <a:gd name="connsiteY1-46" fmla="*/ 23665 h 1294332"/>
                <a:gd name="connsiteX2-47" fmla="*/ 4000500 w 9246870"/>
                <a:gd name="connsiteY2-48" fmla="*/ 1271623 h 1294332"/>
                <a:gd name="connsiteX3-49" fmla="*/ 5486400 w 9246870"/>
                <a:gd name="connsiteY3-50" fmla="*/ 846625 h 1294332"/>
                <a:gd name="connsiteX4-51" fmla="*/ 6880860 w 9246870"/>
                <a:gd name="connsiteY4-52" fmla="*/ 1063795 h 1294332"/>
                <a:gd name="connsiteX5-53" fmla="*/ 8092440 w 9246870"/>
                <a:gd name="connsiteY5-54" fmla="*/ 606595 h 1294332"/>
                <a:gd name="connsiteX6-55" fmla="*/ 9246870 w 9246870"/>
                <a:gd name="connsiteY6-56" fmla="*/ 835195 h 1294332"/>
                <a:gd name="connsiteX0-57" fmla="*/ 0 w 9139198"/>
                <a:gd name="connsiteY0-58" fmla="*/ 229036 h 1788540"/>
                <a:gd name="connsiteX1-59" fmla="*/ 1549678 w 9139198"/>
                <a:gd name="connsiteY1-60" fmla="*/ 517873 h 1788540"/>
                <a:gd name="connsiteX2-61" fmla="*/ 3892828 w 9139198"/>
                <a:gd name="connsiteY2-62" fmla="*/ 1765831 h 1788540"/>
                <a:gd name="connsiteX3-63" fmla="*/ 5378728 w 9139198"/>
                <a:gd name="connsiteY3-64" fmla="*/ 1340833 h 1788540"/>
                <a:gd name="connsiteX4-65" fmla="*/ 6773188 w 9139198"/>
                <a:gd name="connsiteY4-66" fmla="*/ 1558003 h 1788540"/>
                <a:gd name="connsiteX5-67" fmla="*/ 7984768 w 9139198"/>
                <a:gd name="connsiteY5-68" fmla="*/ 1100803 h 1788540"/>
                <a:gd name="connsiteX6-69" fmla="*/ 9139198 w 9139198"/>
                <a:gd name="connsiteY6-70" fmla="*/ 1329403 h 1788540"/>
                <a:gd name="connsiteX0-71" fmla="*/ 0 w 9139198"/>
                <a:gd name="connsiteY0-72" fmla="*/ 482230 h 2041734"/>
                <a:gd name="connsiteX1-73" fmla="*/ 1549678 w 9139198"/>
                <a:gd name="connsiteY1-74" fmla="*/ 771067 h 2041734"/>
                <a:gd name="connsiteX2-75" fmla="*/ 3892828 w 9139198"/>
                <a:gd name="connsiteY2-76" fmla="*/ 2019025 h 2041734"/>
                <a:gd name="connsiteX3-77" fmla="*/ 5378728 w 9139198"/>
                <a:gd name="connsiteY3-78" fmla="*/ 1594027 h 2041734"/>
                <a:gd name="connsiteX4-79" fmla="*/ 6773188 w 9139198"/>
                <a:gd name="connsiteY4-80" fmla="*/ 1811197 h 2041734"/>
                <a:gd name="connsiteX5-81" fmla="*/ 7984768 w 9139198"/>
                <a:gd name="connsiteY5-82" fmla="*/ 1353997 h 2041734"/>
                <a:gd name="connsiteX6-83" fmla="*/ 9139198 w 9139198"/>
                <a:gd name="connsiteY6-84" fmla="*/ 1582597 h 2041734"/>
                <a:gd name="connsiteX0-85" fmla="*/ 0 w 9139198"/>
                <a:gd name="connsiteY0-86" fmla="*/ 529267 h 2088771"/>
                <a:gd name="connsiteX1-87" fmla="*/ 1549678 w 9139198"/>
                <a:gd name="connsiteY1-88" fmla="*/ 818104 h 2088771"/>
                <a:gd name="connsiteX2-89" fmla="*/ 3892828 w 9139198"/>
                <a:gd name="connsiteY2-90" fmla="*/ 2066062 h 2088771"/>
                <a:gd name="connsiteX3-91" fmla="*/ 5378728 w 9139198"/>
                <a:gd name="connsiteY3-92" fmla="*/ 1641064 h 2088771"/>
                <a:gd name="connsiteX4-93" fmla="*/ 6773188 w 9139198"/>
                <a:gd name="connsiteY4-94" fmla="*/ 1858234 h 2088771"/>
                <a:gd name="connsiteX5-95" fmla="*/ 7984768 w 9139198"/>
                <a:gd name="connsiteY5-96" fmla="*/ 1401034 h 2088771"/>
                <a:gd name="connsiteX6-97" fmla="*/ 9139198 w 9139198"/>
                <a:gd name="connsiteY6-98" fmla="*/ 1629634 h 2088771"/>
                <a:gd name="connsiteX0-99" fmla="*/ 0 w 9139198"/>
                <a:gd name="connsiteY0-100" fmla="*/ 547838 h 1821408"/>
                <a:gd name="connsiteX1-101" fmla="*/ 1549678 w 9139198"/>
                <a:gd name="connsiteY1-102" fmla="*/ 550741 h 1821408"/>
                <a:gd name="connsiteX2-103" fmla="*/ 3892828 w 9139198"/>
                <a:gd name="connsiteY2-104" fmla="*/ 1798699 h 1821408"/>
                <a:gd name="connsiteX3-105" fmla="*/ 5378728 w 9139198"/>
                <a:gd name="connsiteY3-106" fmla="*/ 1373701 h 1821408"/>
                <a:gd name="connsiteX4-107" fmla="*/ 6773188 w 9139198"/>
                <a:gd name="connsiteY4-108" fmla="*/ 1590871 h 1821408"/>
                <a:gd name="connsiteX5-109" fmla="*/ 7984768 w 9139198"/>
                <a:gd name="connsiteY5-110" fmla="*/ 1133671 h 1821408"/>
                <a:gd name="connsiteX6-111" fmla="*/ 9139198 w 9139198"/>
                <a:gd name="connsiteY6-112" fmla="*/ 1362271 h 1821408"/>
                <a:gd name="connsiteX0-113" fmla="*/ 0 w 9139198"/>
                <a:gd name="connsiteY0-114" fmla="*/ 643067 h 1916637"/>
                <a:gd name="connsiteX1-115" fmla="*/ 1549678 w 9139198"/>
                <a:gd name="connsiteY1-116" fmla="*/ 645970 h 1916637"/>
                <a:gd name="connsiteX2-117" fmla="*/ 3892828 w 9139198"/>
                <a:gd name="connsiteY2-118" fmla="*/ 1893928 h 1916637"/>
                <a:gd name="connsiteX3-119" fmla="*/ 5378728 w 9139198"/>
                <a:gd name="connsiteY3-120" fmla="*/ 1468930 h 1916637"/>
                <a:gd name="connsiteX4-121" fmla="*/ 6773188 w 9139198"/>
                <a:gd name="connsiteY4-122" fmla="*/ 1686100 h 1916637"/>
                <a:gd name="connsiteX5-123" fmla="*/ 7984768 w 9139198"/>
                <a:gd name="connsiteY5-124" fmla="*/ 1228900 h 1916637"/>
                <a:gd name="connsiteX6-125" fmla="*/ 9139198 w 9139198"/>
                <a:gd name="connsiteY6-126" fmla="*/ 1457500 h 1916637"/>
                <a:gd name="connsiteX0-127" fmla="*/ 0 w 9139198"/>
                <a:gd name="connsiteY0-128" fmla="*/ 590334 h 1863904"/>
                <a:gd name="connsiteX1-129" fmla="*/ 1549678 w 9139198"/>
                <a:gd name="connsiteY1-130" fmla="*/ 593237 h 1863904"/>
                <a:gd name="connsiteX2-131" fmla="*/ 3892828 w 9139198"/>
                <a:gd name="connsiteY2-132" fmla="*/ 1841195 h 1863904"/>
                <a:gd name="connsiteX3-133" fmla="*/ 5378728 w 9139198"/>
                <a:gd name="connsiteY3-134" fmla="*/ 1416197 h 1863904"/>
                <a:gd name="connsiteX4-135" fmla="*/ 6773188 w 9139198"/>
                <a:gd name="connsiteY4-136" fmla="*/ 1633367 h 1863904"/>
                <a:gd name="connsiteX5-137" fmla="*/ 7984768 w 9139198"/>
                <a:gd name="connsiteY5-138" fmla="*/ 1176167 h 1863904"/>
                <a:gd name="connsiteX6-139" fmla="*/ 9139198 w 9139198"/>
                <a:gd name="connsiteY6-140" fmla="*/ 1404767 h 1863904"/>
                <a:gd name="connsiteX0-141" fmla="*/ 0 w 9139198"/>
                <a:gd name="connsiteY0-142" fmla="*/ 694404 h 1979054"/>
                <a:gd name="connsiteX1-143" fmla="*/ 1614281 w 9139198"/>
                <a:gd name="connsiteY1-144" fmla="*/ 464989 h 1979054"/>
                <a:gd name="connsiteX2-145" fmla="*/ 3892828 w 9139198"/>
                <a:gd name="connsiteY2-146" fmla="*/ 1945265 h 1979054"/>
                <a:gd name="connsiteX3-147" fmla="*/ 5378728 w 9139198"/>
                <a:gd name="connsiteY3-148" fmla="*/ 1520267 h 1979054"/>
                <a:gd name="connsiteX4-149" fmla="*/ 6773188 w 9139198"/>
                <a:gd name="connsiteY4-150" fmla="*/ 1737437 h 1979054"/>
                <a:gd name="connsiteX5-151" fmla="*/ 7984768 w 9139198"/>
                <a:gd name="connsiteY5-152" fmla="*/ 1280237 h 1979054"/>
                <a:gd name="connsiteX6-153" fmla="*/ 9139198 w 9139198"/>
                <a:gd name="connsiteY6-154" fmla="*/ 1508837 h 1979054"/>
                <a:gd name="connsiteX0-155" fmla="*/ 0 w 9139198"/>
                <a:gd name="connsiteY0-156" fmla="*/ 806080 h 2090733"/>
                <a:gd name="connsiteX1-157" fmla="*/ 1614281 w 9139198"/>
                <a:gd name="connsiteY1-158" fmla="*/ 576665 h 2090733"/>
                <a:gd name="connsiteX2-159" fmla="*/ 3892828 w 9139198"/>
                <a:gd name="connsiteY2-160" fmla="*/ 2056941 h 2090733"/>
                <a:gd name="connsiteX3-161" fmla="*/ 5378728 w 9139198"/>
                <a:gd name="connsiteY3-162" fmla="*/ 1631943 h 2090733"/>
                <a:gd name="connsiteX4-163" fmla="*/ 6773188 w 9139198"/>
                <a:gd name="connsiteY4-164" fmla="*/ 1849113 h 2090733"/>
                <a:gd name="connsiteX5-165" fmla="*/ 7984768 w 9139198"/>
                <a:gd name="connsiteY5-166" fmla="*/ 1391913 h 2090733"/>
                <a:gd name="connsiteX6-167" fmla="*/ 9139198 w 9139198"/>
                <a:gd name="connsiteY6-168" fmla="*/ 1620513 h 2090733"/>
                <a:gd name="connsiteX0-169" fmla="*/ 0 w 9139198"/>
                <a:gd name="connsiteY0-170" fmla="*/ 703830 h 1979024"/>
                <a:gd name="connsiteX1-171" fmla="*/ 1614281 w 9139198"/>
                <a:gd name="connsiteY1-172" fmla="*/ 670991 h 1979024"/>
                <a:gd name="connsiteX2-173" fmla="*/ 3892828 w 9139198"/>
                <a:gd name="connsiteY2-174" fmla="*/ 1954691 h 1979024"/>
                <a:gd name="connsiteX3-175" fmla="*/ 5378728 w 9139198"/>
                <a:gd name="connsiteY3-176" fmla="*/ 1529693 h 1979024"/>
                <a:gd name="connsiteX4-177" fmla="*/ 6773188 w 9139198"/>
                <a:gd name="connsiteY4-178" fmla="*/ 1746863 h 1979024"/>
                <a:gd name="connsiteX5-179" fmla="*/ 7984768 w 9139198"/>
                <a:gd name="connsiteY5-180" fmla="*/ 1289663 h 1979024"/>
                <a:gd name="connsiteX6-181" fmla="*/ 9139198 w 9139198"/>
                <a:gd name="connsiteY6-182" fmla="*/ 1518263 h 1979024"/>
                <a:gd name="connsiteX0-183" fmla="*/ 0 w 9169346"/>
                <a:gd name="connsiteY0-184" fmla="*/ 596960 h 1586221"/>
                <a:gd name="connsiteX1-185" fmla="*/ 1644429 w 9169346"/>
                <a:gd name="connsiteY1-186" fmla="*/ 278188 h 1586221"/>
                <a:gd name="connsiteX2-187" fmla="*/ 3922976 w 9169346"/>
                <a:gd name="connsiteY2-188" fmla="*/ 1561888 h 1586221"/>
                <a:gd name="connsiteX3-189" fmla="*/ 5408876 w 9169346"/>
                <a:gd name="connsiteY3-190" fmla="*/ 1136890 h 1586221"/>
                <a:gd name="connsiteX4-191" fmla="*/ 6803336 w 9169346"/>
                <a:gd name="connsiteY4-192" fmla="*/ 1354060 h 1586221"/>
                <a:gd name="connsiteX5-193" fmla="*/ 8014916 w 9169346"/>
                <a:gd name="connsiteY5-194" fmla="*/ 896860 h 1586221"/>
                <a:gd name="connsiteX6-195" fmla="*/ 9169346 w 9169346"/>
                <a:gd name="connsiteY6-196" fmla="*/ 1125460 h 1586221"/>
                <a:gd name="connsiteX0-197" fmla="*/ 0 w 9169346"/>
                <a:gd name="connsiteY0-198" fmla="*/ 752835 h 1742096"/>
                <a:gd name="connsiteX1-199" fmla="*/ 1644429 w 9169346"/>
                <a:gd name="connsiteY1-200" fmla="*/ 434063 h 1742096"/>
                <a:gd name="connsiteX2-201" fmla="*/ 3922976 w 9169346"/>
                <a:gd name="connsiteY2-202" fmla="*/ 1717763 h 1742096"/>
                <a:gd name="connsiteX3-203" fmla="*/ 5408876 w 9169346"/>
                <a:gd name="connsiteY3-204" fmla="*/ 1292765 h 1742096"/>
                <a:gd name="connsiteX4-205" fmla="*/ 6803336 w 9169346"/>
                <a:gd name="connsiteY4-206" fmla="*/ 1509935 h 1742096"/>
                <a:gd name="connsiteX5-207" fmla="*/ 8014916 w 9169346"/>
                <a:gd name="connsiteY5-208" fmla="*/ 1052735 h 1742096"/>
                <a:gd name="connsiteX6-209" fmla="*/ 9169346 w 9169346"/>
                <a:gd name="connsiteY6-210" fmla="*/ 1281335 h 1742096"/>
                <a:gd name="connsiteX0-211" fmla="*/ 0 w 8824797"/>
                <a:gd name="connsiteY0-212" fmla="*/ 752835 h 1742096"/>
                <a:gd name="connsiteX1-213" fmla="*/ 1644429 w 8824797"/>
                <a:gd name="connsiteY1-214" fmla="*/ 434063 h 1742096"/>
                <a:gd name="connsiteX2-215" fmla="*/ 3922976 w 8824797"/>
                <a:gd name="connsiteY2-216" fmla="*/ 1717763 h 1742096"/>
                <a:gd name="connsiteX3-217" fmla="*/ 5408876 w 8824797"/>
                <a:gd name="connsiteY3-218" fmla="*/ 1292765 h 1742096"/>
                <a:gd name="connsiteX4-219" fmla="*/ 6803336 w 8824797"/>
                <a:gd name="connsiteY4-220" fmla="*/ 1509935 h 1742096"/>
                <a:gd name="connsiteX5-221" fmla="*/ 8014916 w 8824797"/>
                <a:gd name="connsiteY5-222" fmla="*/ 1052735 h 1742096"/>
                <a:gd name="connsiteX6-223" fmla="*/ 8824797 w 8824797"/>
                <a:gd name="connsiteY6-224" fmla="*/ 1186022 h 1742096"/>
                <a:gd name="connsiteX0-225" fmla="*/ 0 w 8824797"/>
                <a:gd name="connsiteY0-226" fmla="*/ 773826 h 1763087"/>
                <a:gd name="connsiteX1-227" fmla="*/ 541564 w 8824797"/>
                <a:gd name="connsiteY1-228" fmla="*/ 8199 h 1763087"/>
                <a:gd name="connsiteX2-229" fmla="*/ 1644429 w 8824797"/>
                <a:gd name="connsiteY2-230" fmla="*/ 455054 h 1763087"/>
                <a:gd name="connsiteX3-231" fmla="*/ 3922976 w 8824797"/>
                <a:gd name="connsiteY3-232" fmla="*/ 1738754 h 1763087"/>
                <a:gd name="connsiteX4-233" fmla="*/ 5408876 w 8824797"/>
                <a:gd name="connsiteY4-234" fmla="*/ 1313756 h 1763087"/>
                <a:gd name="connsiteX5-235" fmla="*/ 6803336 w 8824797"/>
                <a:gd name="connsiteY5-236" fmla="*/ 1530926 h 1763087"/>
                <a:gd name="connsiteX6-237" fmla="*/ 8014916 w 8824797"/>
                <a:gd name="connsiteY6-238" fmla="*/ 1073726 h 1763087"/>
                <a:gd name="connsiteX7" fmla="*/ 8824797 w 8824797"/>
                <a:gd name="connsiteY7" fmla="*/ 1207013 h 1763087"/>
                <a:gd name="connsiteX0-239" fmla="*/ 0 w 8824797"/>
                <a:gd name="connsiteY0-240" fmla="*/ 795823 h 1785084"/>
                <a:gd name="connsiteX1-241" fmla="*/ 541564 w 8824797"/>
                <a:gd name="connsiteY1-242" fmla="*/ 30196 h 1785084"/>
                <a:gd name="connsiteX2-243" fmla="*/ 1644429 w 8824797"/>
                <a:gd name="connsiteY2-244" fmla="*/ 477051 h 1785084"/>
                <a:gd name="connsiteX3-245" fmla="*/ 3922976 w 8824797"/>
                <a:gd name="connsiteY3-246" fmla="*/ 1760751 h 1785084"/>
                <a:gd name="connsiteX4-247" fmla="*/ 5408876 w 8824797"/>
                <a:gd name="connsiteY4-248" fmla="*/ 1335753 h 1785084"/>
                <a:gd name="connsiteX5-249" fmla="*/ 6803336 w 8824797"/>
                <a:gd name="connsiteY5-250" fmla="*/ 1552923 h 1785084"/>
                <a:gd name="connsiteX6-251" fmla="*/ 8014916 w 8824797"/>
                <a:gd name="connsiteY6-252" fmla="*/ 1095723 h 1785084"/>
                <a:gd name="connsiteX7-253" fmla="*/ 8824797 w 8824797"/>
                <a:gd name="connsiteY7-254" fmla="*/ 1229010 h 1785084"/>
                <a:gd name="connsiteX0-255" fmla="*/ 0 w 8283233"/>
                <a:gd name="connsiteY0-256" fmla="*/ 30196 h 1785084"/>
                <a:gd name="connsiteX1-257" fmla="*/ 1102865 w 8283233"/>
                <a:gd name="connsiteY1-258" fmla="*/ 477051 h 1785084"/>
                <a:gd name="connsiteX2-259" fmla="*/ 3381412 w 8283233"/>
                <a:gd name="connsiteY2-260" fmla="*/ 1760751 h 1785084"/>
                <a:gd name="connsiteX3-261" fmla="*/ 4867312 w 8283233"/>
                <a:gd name="connsiteY3-262" fmla="*/ 1335753 h 1785084"/>
                <a:gd name="connsiteX4-263" fmla="*/ 6261772 w 8283233"/>
                <a:gd name="connsiteY4-264" fmla="*/ 1552923 h 1785084"/>
                <a:gd name="connsiteX5-265" fmla="*/ 7473352 w 8283233"/>
                <a:gd name="connsiteY5-266" fmla="*/ 1095723 h 1785084"/>
                <a:gd name="connsiteX6-267" fmla="*/ 8283233 w 8283233"/>
                <a:gd name="connsiteY6-268" fmla="*/ 1229010 h 1785084"/>
                <a:gd name="connsiteX0-269" fmla="*/ 0 w 8277491"/>
                <a:gd name="connsiteY0-270" fmla="*/ 19471 h 2036466"/>
                <a:gd name="connsiteX1-271" fmla="*/ 1097123 w 8277491"/>
                <a:gd name="connsiteY1-272" fmla="*/ 728433 h 2036466"/>
                <a:gd name="connsiteX2-273" fmla="*/ 3375670 w 8277491"/>
                <a:gd name="connsiteY2-274" fmla="*/ 2012133 h 2036466"/>
                <a:gd name="connsiteX3-275" fmla="*/ 4861570 w 8277491"/>
                <a:gd name="connsiteY3-276" fmla="*/ 1587135 h 2036466"/>
                <a:gd name="connsiteX4-277" fmla="*/ 6256030 w 8277491"/>
                <a:gd name="connsiteY4-278" fmla="*/ 1804305 h 2036466"/>
                <a:gd name="connsiteX5-279" fmla="*/ 7467610 w 8277491"/>
                <a:gd name="connsiteY5-280" fmla="*/ 1347105 h 2036466"/>
                <a:gd name="connsiteX6-281" fmla="*/ 8277491 w 8277491"/>
                <a:gd name="connsiteY6-282" fmla="*/ 1480392 h 2036466"/>
                <a:gd name="connsiteX0-283" fmla="*/ 0 w 8277491"/>
                <a:gd name="connsiteY0-284" fmla="*/ 27437 h 2044432"/>
                <a:gd name="connsiteX1-285" fmla="*/ 1097123 w 8277491"/>
                <a:gd name="connsiteY1-286" fmla="*/ 736399 h 2044432"/>
                <a:gd name="connsiteX2-287" fmla="*/ 3375670 w 8277491"/>
                <a:gd name="connsiteY2-288" fmla="*/ 2020099 h 2044432"/>
                <a:gd name="connsiteX3-289" fmla="*/ 4861570 w 8277491"/>
                <a:gd name="connsiteY3-290" fmla="*/ 1595101 h 2044432"/>
                <a:gd name="connsiteX4-291" fmla="*/ 6256030 w 8277491"/>
                <a:gd name="connsiteY4-292" fmla="*/ 1812271 h 2044432"/>
                <a:gd name="connsiteX5-293" fmla="*/ 7467610 w 8277491"/>
                <a:gd name="connsiteY5-294" fmla="*/ 1355071 h 2044432"/>
                <a:gd name="connsiteX6-295" fmla="*/ 8277491 w 8277491"/>
                <a:gd name="connsiteY6-296" fmla="*/ 1488358 h 2044432"/>
                <a:gd name="connsiteX0-297" fmla="*/ 0 w 8277491"/>
                <a:gd name="connsiteY0-298" fmla="*/ 22848 h 2601230"/>
                <a:gd name="connsiteX1-299" fmla="*/ 1097123 w 8277491"/>
                <a:gd name="connsiteY1-300" fmla="*/ 731810 h 2601230"/>
                <a:gd name="connsiteX2-301" fmla="*/ 3444580 w 8277491"/>
                <a:gd name="connsiteY2-302" fmla="*/ 2587377 h 2601230"/>
                <a:gd name="connsiteX3-303" fmla="*/ 4861570 w 8277491"/>
                <a:gd name="connsiteY3-304" fmla="*/ 1590512 h 2601230"/>
                <a:gd name="connsiteX4-305" fmla="*/ 6256030 w 8277491"/>
                <a:gd name="connsiteY4-306" fmla="*/ 1807682 h 2601230"/>
                <a:gd name="connsiteX5-307" fmla="*/ 7467610 w 8277491"/>
                <a:gd name="connsiteY5-308" fmla="*/ 1350482 h 2601230"/>
                <a:gd name="connsiteX6-309" fmla="*/ 8277491 w 8277491"/>
                <a:gd name="connsiteY6-310" fmla="*/ 1483769 h 2601230"/>
                <a:gd name="connsiteX0-311" fmla="*/ 0 w 8277491"/>
                <a:gd name="connsiteY0-312" fmla="*/ 20758 h 2270192"/>
                <a:gd name="connsiteX1-313" fmla="*/ 1097123 w 8277491"/>
                <a:gd name="connsiteY1-314" fmla="*/ 729720 h 2270192"/>
                <a:gd name="connsiteX2-315" fmla="*/ 3444581 w 8277491"/>
                <a:gd name="connsiteY2-316" fmla="*/ 2251696 h 2270192"/>
                <a:gd name="connsiteX3-317" fmla="*/ 4861570 w 8277491"/>
                <a:gd name="connsiteY3-318" fmla="*/ 1588422 h 2270192"/>
                <a:gd name="connsiteX4-319" fmla="*/ 6256030 w 8277491"/>
                <a:gd name="connsiteY4-320" fmla="*/ 1805592 h 2270192"/>
                <a:gd name="connsiteX5-321" fmla="*/ 7467610 w 8277491"/>
                <a:gd name="connsiteY5-322" fmla="*/ 1348392 h 2270192"/>
                <a:gd name="connsiteX6-323" fmla="*/ 8277491 w 8277491"/>
                <a:gd name="connsiteY6-324" fmla="*/ 1481679 h 22701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277491" h="2270192">
                  <a:moveTo>
                    <a:pt x="0" y="20758"/>
                  </a:moveTo>
                  <a:cubicBezTo>
                    <a:pt x="308526" y="-103856"/>
                    <a:pt x="523026" y="357897"/>
                    <a:pt x="1097123" y="729720"/>
                  </a:cubicBezTo>
                  <a:cubicBezTo>
                    <a:pt x="1671220" y="1101543"/>
                    <a:pt x="2817173" y="2108579"/>
                    <a:pt x="3444581" y="2251696"/>
                  </a:cubicBezTo>
                  <a:cubicBezTo>
                    <a:pt x="4071989" y="2394813"/>
                    <a:pt x="4392995" y="1662773"/>
                    <a:pt x="4861570" y="1588422"/>
                  </a:cubicBezTo>
                  <a:cubicBezTo>
                    <a:pt x="5330145" y="1514071"/>
                    <a:pt x="5821690" y="1845597"/>
                    <a:pt x="6256030" y="1805592"/>
                  </a:cubicBezTo>
                  <a:cubicBezTo>
                    <a:pt x="6690370" y="1765587"/>
                    <a:pt x="7130700" y="1402377"/>
                    <a:pt x="7467610" y="1348392"/>
                  </a:cubicBezTo>
                  <a:cubicBezTo>
                    <a:pt x="7804520" y="1294407"/>
                    <a:pt x="7843983" y="1203542"/>
                    <a:pt x="8277491" y="1481679"/>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72" name="任意多边形 71"/>
            <p:cNvSpPr/>
            <p:nvPr/>
          </p:nvSpPr>
          <p:spPr>
            <a:xfrm>
              <a:off x="-33567" y="2306109"/>
              <a:ext cx="9162957" cy="397478"/>
            </a:xfrm>
            <a:custGeom>
              <a:avLst/>
              <a:gdLst>
                <a:gd name="connsiteX0" fmla="*/ 0 w 9429008"/>
                <a:gd name="connsiteY0" fmla="*/ 264869 h 882586"/>
                <a:gd name="connsiteX1" fmla="*/ 1662546 w 9429008"/>
                <a:gd name="connsiteY1" fmla="*/ 882385 h 882586"/>
                <a:gd name="connsiteX2" fmla="*/ 3503221 w 9429008"/>
                <a:gd name="connsiteY2" fmla="*/ 336120 h 882586"/>
                <a:gd name="connsiteX3" fmla="*/ 5652655 w 9429008"/>
                <a:gd name="connsiteY3" fmla="*/ 633004 h 882586"/>
                <a:gd name="connsiteX4" fmla="*/ 7232073 w 9429008"/>
                <a:gd name="connsiteY4" fmla="*/ 3611 h 882586"/>
                <a:gd name="connsiteX5" fmla="*/ 9429008 w 9429008"/>
                <a:gd name="connsiteY5" fmla="*/ 359871 h 882586"/>
                <a:gd name="connsiteX0-1" fmla="*/ 0 w 9232158"/>
                <a:gd name="connsiteY0-2" fmla="*/ 264869 h 882586"/>
                <a:gd name="connsiteX1-3" fmla="*/ 1662546 w 9232158"/>
                <a:gd name="connsiteY1-4" fmla="*/ 882385 h 882586"/>
                <a:gd name="connsiteX2-5" fmla="*/ 3503221 w 9232158"/>
                <a:gd name="connsiteY2-6" fmla="*/ 336120 h 882586"/>
                <a:gd name="connsiteX3-7" fmla="*/ 5652655 w 9232158"/>
                <a:gd name="connsiteY3-8" fmla="*/ 633004 h 882586"/>
                <a:gd name="connsiteX4-9" fmla="*/ 7232073 w 9232158"/>
                <a:gd name="connsiteY4-10" fmla="*/ 3611 h 882586"/>
                <a:gd name="connsiteX5-11" fmla="*/ 9232158 w 9232158"/>
                <a:gd name="connsiteY5-12" fmla="*/ 359871 h 882586"/>
                <a:gd name="connsiteX0-13" fmla="*/ 0 w 9232158"/>
                <a:gd name="connsiteY0-14" fmla="*/ 270967 h 888684"/>
                <a:gd name="connsiteX1-15" fmla="*/ 1662546 w 9232158"/>
                <a:gd name="connsiteY1-16" fmla="*/ 888483 h 888684"/>
                <a:gd name="connsiteX2-17" fmla="*/ 3503221 w 9232158"/>
                <a:gd name="connsiteY2-18" fmla="*/ 342218 h 888684"/>
                <a:gd name="connsiteX3-19" fmla="*/ 5652655 w 9232158"/>
                <a:gd name="connsiteY3-20" fmla="*/ 639102 h 888684"/>
                <a:gd name="connsiteX4-21" fmla="*/ 7232073 w 9232158"/>
                <a:gd name="connsiteY4-22" fmla="*/ 9709 h 888684"/>
                <a:gd name="connsiteX5-23" fmla="*/ 9232158 w 9232158"/>
                <a:gd name="connsiteY5-24" fmla="*/ 365969 h 888684"/>
                <a:gd name="connsiteX0-25" fmla="*/ 0 w 9232158"/>
                <a:gd name="connsiteY0-26" fmla="*/ 362804 h 980521"/>
                <a:gd name="connsiteX1-27" fmla="*/ 1662546 w 9232158"/>
                <a:gd name="connsiteY1-28" fmla="*/ 980320 h 980521"/>
                <a:gd name="connsiteX2-29" fmla="*/ 3503221 w 9232158"/>
                <a:gd name="connsiteY2-30" fmla="*/ 434055 h 980521"/>
                <a:gd name="connsiteX3-31" fmla="*/ 5652655 w 9232158"/>
                <a:gd name="connsiteY3-32" fmla="*/ 730939 h 980521"/>
                <a:gd name="connsiteX4-33" fmla="*/ 7257473 w 9232158"/>
                <a:gd name="connsiteY4-34" fmla="*/ 6233 h 980521"/>
                <a:gd name="connsiteX5-35" fmla="*/ 9232158 w 9232158"/>
                <a:gd name="connsiteY5-36" fmla="*/ 457806 h 980521"/>
                <a:gd name="connsiteX0-37" fmla="*/ 0 w 9162308"/>
                <a:gd name="connsiteY0-38" fmla="*/ 0 h 1054496"/>
                <a:gd name="connsiteX1-39" fmla="*/ 1592696 w 9162308"/>
                <a:gd name="connsiteY1-40" fmla="*/ 1046415 h 1054496"/>
                <a:gd name="connsiteX2-41" fmla="*/ 3433371 w 9162308"/>
                <a:gd name="connsiteY2-42" fmla="*/ 500150 h 1054496"/>
                <a:gd name="connsiteX3-43" fmla="*/ 5582805 w 9162308"/>
                <a:gd name="connsiteY3-44" fmla="*/ 797034 h 1054496"/>
                <a:gd name="connsiteX4-45" fmla="*/ 7187623 w 9162308"/>
                <a:gd name="connsiteY4-46" fmla="*/ 72328 h 1054496"/>
                <a:gd name="connsiteX5-47" fmla="*/ 9162308 w 9162308"/>
                <a:gd name="connsiteY5-48" fmla="*/ 523901 h 10544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62308" h="1054496">
                  <a:moveTo>
                    <a:pt x="0" y="0"/>
                  </a:moveTo>
                  <a:cubicBezTo>
                    <a:pt x="539338" y="302820"/>
                    <a:pt x="1020468" y="963057"/>
                    <a:pt x="1592696" y="1046415"/>
                  </a:cubicBezTo>
                  <a:cubicBezTo>
                    <a:pt x="2164924" y="1129773"/>
                    <a:pt x="2768353" y="541713"/>
                    <a:pt x="3433371" y="500150"/>
                  </a:cubicBezTo>
                  <a:cubicBezTo>
                    <a:pt x="4098389" y="458587"/>
                    <a:pt x="4957096" y="868338"/>
                    <a:pt x="5582805" y="797034"/>
                  </a:cubicBezTo>
                  <a:cubicBezTo>
                    <a:pt x="6208514" y="725730"/>
                    <a:pt x="6591039" y="117850"/>
                    <a:pt x="7187623" y="72328"/>
                  </a:cubicBezTo>
                  <a:cubicBezTo>
                    <a:pt x="7784207" y="26806"/>
                    <a:pt x="8270257" y="235990"/>
                    <a:pt x="9162308" y="523901"/>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73" name="任意多边形 72"/>
            <p:cNvSpPr/>
            <p:nvPr/>
          </p:nvSpPr>
          <p:spPr>
            <a:xfrm>
              <a:off x="-141516" y="2382461"/>
              <a:ext cx="9261381" cy="622041"/>
            </a:xfrm>
            <a:custGeom>
              <a:avLst/>
              <a:gdLst>
                <a:gd name="connsiteX0" fmla="*/ 0 w 9429008"/>
                <a:gd name="connsiteY0" fmla="*/ 204169 h 524802"/>
                <a:gd name="connsiteX1" fmla="*/ 997528 w 9429008"/>
                <a:gd name="connsiteY1" fmla="*/ 2288 h 524802"/>
                <a:gd name="connsiteX2" fmla="*/ 1983180 w 9429008"/>
                <a:gd name="connsiteY2" fmla="*/ 311047 h 524802"/>
                <a:gd name="connsiteX3" fmla="*/ 2956956 w 9429008"/>
                <a:gd name="connsiteY3" fmla="*/ 37914 h 524802"/>
                <a:gd name="connsiteX4" fmla="*/ 4073237 w 9429008"/>
                <a:gd name="connsiteY4" fmla="*/ 322922 h 524802"/>
                <a:gd name="connsiteX5" fmla="*/ 7338951 w 9429008"/>
                <a:gd name="connsiteY5" fmla="*/ 2288 h 524802"/>
                <a:gd name="connsiteX6" fmla="*/ 9429008 w 9429008"/>
                <a:gd name="connsiteY6" fmla="*/ 524802 h 524802"/>
                <a:gd name="connsiteX0-1" fmla="*/ 0 w 9429008"/>
                <a:gd name="connsiteY0-2" fmla="*/ 204169 h 524802"/>
                <a:gd name="connsiteX1-3" fmla="*/ 997528 w 9429008"/>
                <a:gd name="connsiteY1-4" fmla="*/ 2288 h 524802"/>
                <a:gd name="connsiteX2-5" fmla="*/ 1983180 w 9429008"/>
                <a:gd name="connsiteY2-6" fmla="*/ 311047 h 524802"/>
                <a:gd name="connsiteX3-7" fmla="*/ 4073237 w 9429008"/>
                <a:gd name="connsiteY3-8" fmla="*/ 322922 h 524802"/>
                <a:gd name="connsiteX4-9" fmla="*/ 7338951 w 9429008"/>
                <a:gd name="connsiteY4-10" fmla="*/ 2288 h 524802"/>
                <a:gd name="connsiteX5-11" fmla="*/ 9429008 w 9429008"/>
                <a:gd name="connsiteY5-12" fmla="*/ 524802 h 524802"/>
                <a:gd name="connsiteX0-13" fmla="*/ 0 w 9429008"/>
                <a:gd name="connsiteY0-14" fmla="*/ 206917 h 527550"/>
                <a:gd name="connsiteX1-15" fmla="*/ 997528 w 9429008"/>
                <a:gd name="connsiteY1-16" fmla="*/ 5036 h 527550"/>
                <a:gd name="connsiteX2-17" fmla="*/ 2743200 w 9429008"/>
                <a:gd name="connsiteY2-18" fmla="*/ 396922 h 527550"/>
                <a:gd name="connsiteX3-19" fmla="*/ 4073237 w 9429008"/>
                <a:gd name="connsiteY3-20" fmla="*/ 325670 h 527550"/>
                <a:gd name="connsiteX4-21" fmla="*/ 7338951 w 9429008"/>
                <a:gd name="connsiteY4-22" fmla="*/ 5036 h 527550"/>
                <a:gd name="connsiteX5-23" fmla="*/ 9429008 w 9429008"/>
                <a:gd name="connsiteY5-24" fmla="*/ 527550 h 527550"/>
                <a:gd name="connsiteX0-25" fmla="*/ 0 w 9504012"/>
                <a:gd name="connsiteY0-26" fmla="*/ 74426 h 577041"/>
                <a:gd name="connsiteX1-27" fmla="*/ 1072532 w 9504012"/>
                <a:gd name="connsiteY1-28" fmla="*/ 54527 h 577041"/>
                <a:gd name="connsiteX2-29" fmla="*/ 2818204 w 9504012"/>
                <a:gd name="connsiteY2-30" fmla="*/ 446413 h 577041"/>
                <a:gd name="connsiteX3-31" fmla="*/ 4148241 w 9504012"/>
                <a:gd name="connsiteY3-32" fmla="*/ 375161 h 577041"/>
                <a:gd name="connsiteX4-33" fmla="*/ 7413955 w 9504012"/>
                <a:gd name="connsiteY4-34" fmla="*/ 54527 h 577041"/>
                <a:gd name="connsiteX5-35" fmla="*/ 9504012 w 9504012"/>
                <a:gd name="connsiteY5-36" fmla="*/ 577041 h 577041"/>
                <a:gd name="connsiteX0-37" fmla="*/ 0 w 9504012"/>
                <a:gd name="connsiteY0-38" fmla="*/ 70789 h 573404"/>
                <a:gd name="connsiteX1-39" fmla="*/ 1072532 w 9504012"/>
                <a:gd name="connsiteY1-40" fmla="*/ 50890 h 573404"/>
                <a:gd name="connsiteX2-41" fmla="*/ 2818204 w 9504012"/>
                <a:gd name="connsiteY2-42" fmla="*/ 382116 h 573404"/>
                <a:gd name="connsiteX3-43" fmla="*/ 4148241 w 9504012"/>
                <a:gd name="connsiteY3-44" fmla="*/ 371524 h 573404"/>
                <a:gd name="connsiteX4-45" fmla="*/ 7413955 w 9504012"/>
                <a:gd name="connsiteY4-46" fmla="*/ 50890 h 573404"/>
                <a:gd name="connsiteX5-47" fmla="*/ 9504012 w 9504012"/>
                <a:gd name="connsiteY5-48" fmla="*/ 573404 h 573404"/>
                <a:gd name="connsiteX0-49" fmla="*/ 0 w 9160244"/>
                <a:gd name="connsiteY0-50" fmla="*/ 70789 h 456577"/>
                <a:gd name="connsiteX1-51" fmla="*/ 1072532 w 9160244"/>
                <a:gd name="connsiteY1-52" fmla="*/ 50890 h 456577"/>
                <a:gd name="connsiteX2-53" fmla="*/ 2818204 w 9160244"/>
                <a:gd name="connsiteY2-54" fmla="*/ 382116 h 456577"/>
                <a:gd name="connsiteX3-55" fmla="*/ 4148241 w 9160244"/>
                <a:gd name="connsiteY3-56" fmla="*/ 371524 h 456577"/>
                <a:gd name="connsiteX4-57" fmla="*/ 7413955 w 9160244"/>
                <a:gd name="connsiteY4-58" fmla="*/ 50890 h 456577"/>
                <a:gd name="connsiteX5-59" fmla="*/ 9160244 w 9160244"/>
                <a:gd name="connsiteY5-60" fmla="*/ 456577 h 456577"/>
                <a:gd name="connsiteX0-61" fmla="*/ 0 w 9116492"/>
                <a:gd name="connsiteY0-62" fmla="*/ 42841 h 536470"/>
                <a:gd name="connsiteX1-63" fmla="*/ 1028780 w 9116492"/>
                <a:gd name="connsiteY1-64" fmla="*/ 130783 h 536470"/>
                <a:gd name="connsiteX2-65" fmla="*/ 2774452 w 9116492"/>
                <a:gd name="connsiteY2-66" fmla="*/ 462009 h 536470"/>
                <a:gd name="connsiteX3-67" fmla="*/ 4104489 w 9116492"/>
                <a:gd name="connsiteY3-68" fmla="*/ 451417 h 536470"/>
                <a:gd name="connsiteX4-69" fmla="*/ 7370203 w 9116492"/>
                <a:gd name="connsiteY4-70" fmla="*/ 130783 h 536470"/>
                <a:gd name="connsiteX5-71" fmla="*/ 9116492 w 9116492"/>
                <a:gd name="connsiteY5-72" fmla="*/ 536470 h 536470"/>
                <a:gd name="connsiteX0-73" fmla="*/ 0 w 9116492"/>
                <a:gd name="connsiteY0-74" fmla="*/ 69020 h 562649"/>
                <a:gd name="connsiteX1-75" fmla="*/ 1035031 w 9116492"/>
                <a:gd name="connsiteY1-76" fmla="*/ 67095 h 562649"/>
                <a:gd name="connsiteX2-77" fmla="*/ 2774452 w 9116492"/>
                <a:gd name="connsiteY2-78" fmla="*/ 488188 h 562649"/>
                <a:gd name="connsiteX3-79" fmla="*/ 4104489 w 9116492"/>
                <a:gd name="connsiteY3-80" fmla="*/ 477596 h 562649"/>
                <a:gd name="connsiteX4-81" fmla="*/ 7370203 w 9116492"/>
                <a:gd name="connsiteY4-82" fmla="*/ 156962 h 562649"/>
                <a:gd name="connsiteX5-83" fmla="*/ 9116492 w 9116492"/>
                <a:gd name="connsiteY5-84" fmla="*/ 562649 h 562649"/>
                <a:gd name="connsiteX0-85" fmla="*/ 0 w 9116492"/>
                <a:gd name="connsiteY0-86" fmla="*/ 69020 h 721959"/>
                <a:gd name="connsiteX1-87" fmla="*/ 1035031 w 9116492"/>
                <a:gd name="connsiteY1-88" fmla="*/ 67095 h 721959"/>
                <a:gd name="connsiteX2-89" fmla="*/ 2774452 w 9116492"/>
                <a:gd name="connsiteY2-90" fmla="*/ 488188 h 721959"/>
                <a:gd name="connsiteX3-91" fmla="*/ 4073237 w 9116492"/>
                <a:gd name="connsiteY3-92" fmla="*/ 711251 h 721959"/>
                <a:gd name="connsiteX4-93" fmla="*/ 7370203 w 9116492"/>
                <a:gd name="connsiteY4-94" fmla="*/ 156962 h 721959"/>
                <a:gd name="connsiteX5-95" fmla="*/ 9116492 w 9116492"/>
                <a:gd name="connsiteY5-96" fmla="*/ 562649 h 721959"/>
                <a:gd name="connsiteX0-97" fmla="*/ 0 w 9116492"/>
                <a:gd name="connsiteY0-98" fmla="*/ 69020 h 637603"/>
                <a:gd name="connsiteX1-99" fmla="*/ 1035031 w 9116492"/>
                <a:gd name="connsiteY1-100" fmla="*/ 67095 h 637603"/>
                <a:gd name="connsiteX2-101" fmla="*/ 2774452 w 9116492"/>
                <a:gd name="connsiteY2-102" fmla="*/ 488188 h 637603"/>
                <a:gd name="connsiteX3-103" fmla="*/ 4304499 w 9116492"/>
                <a:gd name="connsiteY3-104" fmla="*/ 621384 h 637603"/>
                <a:gd name="connsiteX4-105" fmla="*/ 7370203 w 9116492"/>
                <a:gd name="connsiteY4-106" fmla="*/ 156962 h 637603"/>
                <a:gd name="connsiteX5-107" fmla="*/ 9116492 w 9116492"/>
                <a:gd name="connsiteY5-108" fmla="*/ 562649 h 637603"/>
                <a:gd name="connsiteX0-109" fmla="*/ 0 w 9116492"/>
                <a:gd name="connsiteY0-110" fmla="*/ 69020 h 621479"/>
                <a:gd name="connsiteX1-111" fmla="*/ 1035031 w 9116492"/>
                <a:gd name="connsiteY1-112" fmla="*/ 67095 h 621479"/>
                <a:gd name="connsiteX2-113" fmla="*/ 2774452 w 9116492"/>
                <a:gd name="connsiteY2-114" fmla="*/ 488188 h 621479"/>
                <a:gd name="connsiteX3-115" fmla="*/ 4304499 w 9116492"/>
                <a:gd name="connsiteY3-116" fmla="*/ 621384 h 621479"/>
                <a:gd name="connsiteX4-117" fmla="*/ 7370203 w 9116492"/>
                <a:gd name="connsiteY4-118" fmla="*/ 156962 h 621479"/>
                <a:gd name="connsiteX5-119" fmla="*/ 9116492 w 9116492"/>
                <a:gd name="connsiteY5-120" fmla="*/ 562649 h 6214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16492" h="621479">
                  <a:moveTo>
                    <a:pt x="0" y="69020"/>
                  </a:moveTo>
                  <a:cubicBezTo>
                    <a:pt x="333499" y="-40827"/>
                    <a:pt x="572622" y="-2766"/>
                    <a:pt x="1035031" y="67095"/>
                  </a:cubicBezTo>
                  <a:cubicBezTo>
                    <a:pt x="1497440" y="136956"/>
                    <a:pt x="2229541" y="395807"/>
                    <a:pt x="2774452" y="488188"/>
                  </a:cubicBezTo>
                  <a:cubicBezTo>
                    <a:pt x="3319363" y="580569"/>
                    <a:pt x="3994815" y="613680"/>
                    <a:pt x="4304499" y="621384"/>
                  </a:cubicBezTo>
                  <a:cubicBezTo>
                    <a:pt x="4614183" y="629088"/>
                    <a:pt x="6568204" y="166751"/>
                    <a:pt x="7370203" y="156962"/>
                  </a:cubicBezTo>
                  <a:cubicBezTo>
                    <a:pt x="8172202" y="147173"/>
                    <a:pt x="8766170" y="477543"/>
                    <a:pt x="9116492" y="562649"/>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74" name="任意多边形 73"/>
            <p:cNvSpPr/>
            <p:nvPr/>
          </p:nvSpPr>
          <p:spPr>
            <a:xfrm flipH="1">
              <a:off x="-17692" y="2306109"/>
              <a:ext cx="9161369" cy="651234"/>
            </a:xfrm>
            <a:custGeom>
              <a:avLst/>
              <a:gdLst>
                <a:gd name="connsiteX0" fmla="*/ 0 w 9429008"/>
                <a:gd name="connsiteY0" fmla="*/ 204169 h 524802"/>
                <a:gd name="connsiteX1" fmla="*/ 997528 w 9429008"/>
                <a:gd name="connsiteY1" fmla="*/ 2288 h 524802"/>
                <a:gd name="connsiteX2" fmla="*/ 1983180 w 9429008"/>
                <a:gd name="connsiteY2" fmla="*/ 311047 h 524802"/>
                <a:gd name="connsiteX3" fmla="*/ 2956956 w 9429008"/>
                <a:gd name="connsiteY3" fmla="*/ 37914 h 524802"/>
                <a:gd name="connsiteX4" fmla="*/ 4073237 w 9429008"/>
                <a:gd name="connsiteY4" fmla="*/ 322922 h 524802"/>
                <a:gd name="connsiteX5" fmla="*/ 7338951 w 9429008"/>
                <a:gd name="connsiteY5" fmla="*/ 2288 h 524802"/>
                <a:gd name="connsiteX6" fmla="*/ 9429008 w 9429008"/>
                <a:gd name="connsiteY6" fmla="*/ 524802 h 524802"/>
                <a:gd name="connsiteX0-1" fmla="*/ 0 w 9429008"/>
                <a:gd name="connsiteY0-2" fmla="*/ 204169 h 524802"/>
                <a:gd name="connsiteX1-3" fmla="*/ 997528 w 9429008"/>
                <a:gd name="connsiteY1-4" fmla="*/ 2288 h 524802"/>
                <a:gd name="connsiteX2-5" fmla="*/ 1983180 w 9429008"/>
                <a:gd name="connsiteY2-6" fmla="*/ 311047 h 524802"/>
                <a:gd name="connsiteX3-7" fmla="*/ 4073237 w 9429008"/>
                <a:gd name="connsiteY3-8" fmla="*/ 322922 h 524802"/>
                <a:gd name="connsiteX4-9" fmla="*/ 7338951 w 9429008"/>
                <a:gd name="connsiteY4-10" fmla="*/ 2288 h 524802"/>
                <a:gd name="connsiteX5-11" fmla="*/ 9429008 w 9429008"/>
                <a:gd name="connsiteY5-12" fmla="*/ 524802 h 524802"/>
                <a:gd name="connsiteX0-13" fmla="*/ 0 w 9429008"/>
                <a:gd name="connsiteY0-14" fmla="*/ 206917 h 527550"/>
                <a:gd name="connsiteX1-15" fmla="*/ 997528 w 9429008"/>
                <a:gd name="connsiteY1-16" fmla="*/ 5036 h 527550"/>
                <a:gd name="connsiteX2-17" fmla="*/ 2743200 w 9429008"/>
                <a:gd name="connsiteY2-18" fmla="*/ 396922 h 527550"/>
                <a:gd name="connsiteX3-19" fmla="*/ 4073237 w 9429008"/>
                <a:gd name="connsiteY3-20" fmla="*/ 325670 h 527550"/>
                <a:gd name="connsiteX4-21" fmla="*/ 7338951 w 9429008"/>
                <a:gd name="connsiteY4-22" fmla="*/ 5036 h 527550"/>
                <a:gd name="connsiteX5-23" fmla="*/ 9429008 w 9429008"/>
                <a:gd name="connsiteY5-24" fmla="*/ 527550 h 527550"/>
                <a:gd name="connsiteX0-25" fmla="*/ 0 w 9424768"/>
                <a:gd name="connsiteY0-26" fmla="*/ 206917 h 500590"/>
                <a:gd name="connsiteX1-27" fmla="*/ 997528 w 9424768"/>
                <a:gd name="connsiteY1-28" fmla="*/ 5036 h 500590"/>
                <a:gd name="connsiteX2-29" fmla="*/ 2743200 w 9424768"/>
                <a:gd name="connsiteY2-30" fmla="*/ 396922 h 500590"/>
                <a:gd name="connsiteX3-31" fmla="*/ 4073237 w 9424768"/>
                <a:gd name="connsiteY3-32" fmla="*/ 325670 h 500590"/>
                <a:gd name="connsiteX4-33" fmla="*/ 7338951 w 9424768"/>
                <a:gd name="connsiteY4-34" fmla="*/ 5036 h 500590"/>
                <a:gd name="connsiteX5-35" fmla="*/ 9424768 w 9424768"/>
                <a:gd name="connsiteY5-36" fmla="*/ 500590 h 500590"/>
                <a:gd name="connsiteX0-37" fmla="*/ 0 w 9424768"/>
                <a:gd name="connsiteY0-38" fmla="*/ 206917 h 500590"/>
                <a:gd name="connsiteX1-39" fmla="*/ 997528 w 9424768"/>
                <a:gd name="connsiteY1-40" fmla="*/ 5036 h 500590"/>
                <a:gd name="connsiteX2-41" fmla="*/ 2743200 w 9424768"/>
                <a:gd name="connsiteY2-42" fmla="*/ 396922 h 500590"/>
                <a:gd name="connsiteX3-43" fmla="*/ 4073237 w 9424768"/>
                <a:gd name="connsiteY3-44" fmla="*/ 325670 h 500590"/>
                <a:gd name="connsiteX4-45" fmla="*/ 7338951 w 9424768"/>
                <a:gd name="connsiteY4-46" fmla="*/ 5036 h 500590"/>
                <a:gd name="connsiteX5-47" fmla="*/ 9424768 w 9424768"/>
                <a:gd name="connsiteY5-48" fmla="*/ 500590 h 500590"/>
                <a:gd name="connsiteX0-49" fmla="*/ 0 w 9433248"/>
                <a:gd name="connsiteY0-50" fmla="*/ 206917 h 534291"/>
                <a:gd name="connsiteX1-51" fmla="*/ 997528 w 9433248"/>
                <a:gd name="connsiteY1-52" fmla="*/ 5036 h 534291"/>
                <a:gd name="connsiteX2-53" fmla="*/ 2743200 w 9433248"/>
                <a:gd name="connsiteY2-54" fmla="*/ 396922 h 534291"/>
                <a:gd name="connsiteX3-55" fmla="*/ 4073237 w 9433248"/>
                <a:gd name="connsiteY3-56" fmla="*/ 325670 h 534291"/>
                <a:gd name="connsiteX4-57" fmla="*/ 7338951 w 9433248"/>
                <a:gd name="connsiteY4-58" fmla="*/ 5036 h 534291"/>
                <a:gd name="connsiteX5-59" fmla="*/ 9433248 w 9433248"/>
                <a:gd name="connsiteY5-60" fmla="*/ 534291 h 534291"/>
                <a:gd name="connsiteX0-61" fmla="*/ 0 w 9433248"/>
                <a:gd name="connsiteY0-62" fmla="*/ 209711 h 537085"/>
                <a:gd name="connsiteX1-63" fmla="*/ 997528 w 9433248"/>
                <a:gd name="connsiteY1-64" fmla="*/ 7830 h 537085"/>
                <a:gd name="connsiteX2-65" fmla="*/ 2654158 w 9433248"/>
                <a:gd name="connsiteY2-66" fmla="*/ 460375 h 537085"/>
                <a:gd name="connsiteX3-67" fmla="*/ 4073237 w 9433248"/>
                <a:gd name="connsiteY3-68" fmla="*/ 328464 h 537085"/>
                <a:gd name="connsiteX4-69" fmla="*/ 7338951 w 9433248"/>
                <a:gd name="connsiteY4-70" fmla="*/ 7830 h 537085"/>
                <a:gd name="connsiteX5-71" fmla="*/ 9433248 w 9433248"/>
                <a:gd name="connsiteY5-72" fmla="*/ 537085 h 537085"/>
                <a:gd name="connsiteX0-73" fmla="*/ 0 w 9433248"/>
                <a:gd name="connsiteY0-74" fmla="*/ 421009 h 748383"/>
                <a:gd name="connsiteX1-75" fmla="*/ 1042756 w 9433248"/>
                <a:gd name="connsiteY1-76" fmla="*/ 3447 h 748383"/>
                <a:gd name="connsiteX2-77" fmla="*/ 2654158 w 9433248"/>
                <a:gd name="connsiteY2-78" fmla="*/ 671673 h 748383"/>
                <a:gd name="connsiteX3-79" fmla="*/ 4073237 w 9433248"/>
                <a:gd name="connsiteY3-80" fmla="*/ 539762 h 748383"/>
                <a:gd name="connsiteX4-81" fmla="*/ 7338951 w 9433248"/>
                <a:gd name="connsiteY4-82" fmla="*/ 219128 h 748383"/>
                <a:gd name="connsiteX5-83" fmla="*/ 9433248 w 9433248"/>
                <a:gd name="connsiteY5-84" fmla="*/ 748383 h 748383"/>
                <a:gd name="connsiteX0-85" fmla="*/ 0 w 8390492"/>
                <a:gd name="connsiteY0-86" fmla="*/ -1 h 744935"/>
                <a:gd name="connsiteX1-87" fmla="*/ 1611402 w 8390492"/>
                <a:gd name="connsiteY1-88" fmla="*/ 668225 h 744935"/>
                <a:gd name="connsiteX2-89" fmla="*/ 3030481 w 8390492"/>
                <a:gd name="connsiteY2-90" fmla="*/ 536314 h 744935"/>
                <a:gd name="connsiteX3-91" fmla="*/ 6296195 w 8390492"/>
                <a:gd name="connsiteY3-92" fmla="*/ 215680 h 744935"/>
                <a:gd name="connsiteX4-93" fmla="*/ 8390492 w 8390492"/>
                <a:gd name="connsiteY4-94" fmla="*/ 744935 h 744935"/>
                <a:gd name="connsiteX0-95" fmla="*/ 0 w 8390492"/>
                <a:gd name="connsiteY0-96" fmla="*/ 20758 h 765694"/>
                <a:gd name="connsiteX1-97" fmla="*/ 211309 w 8390492"/>
                <a:gd name="connsiteY1-98" fmla="*/ 60226 h 765694"/>
                <a:gd name="connsiteX2-99" fmla="*/ 1611402 w 8390492"/>
                <a:gd name="connsiteY2-100" fmla="*/ 688984 h 765694"/>
                <a:gd name="connsiteX3-101" fmla="*/ 3030481 w 8390492"/>
                <a:gd name="connsiteY3-102" fmla="*/ 557073 h 765694"/>
                <a:gd name="connsiteX4-103" fmla="*/ 6296195 w 8390492"/>
                <a:gd name="connsiteY4-104" fmla="*/ 236439 h 765694"/>
                <a:gd name="connsiteX5-105" fmla="*/ 8390492 w 8390492"/>
                <a:gd name="connsiteY5-106" fmla="*/ 765694 h 765694"/>
                <a:gd name="connsiteX0-107" fmla="*/ 0 w 8179183"/>
                <a:gd name="connsiteY0-108" fmla="*/ -1 h 705467"/>
                <a:gd name="connsiteX1-109" fmla="*/ 1400093 w 8179183"/>
                <a:gd name="connsiteY1-110" fmla="*/ 628757 h 705467"/>
                <a:gd name="connsiteX2-111" fmla="*/ 2819172 w 8179183"/>
                <a:gd name="connsiteY2-112" fmla="*/ 496846 h 705467"/>
                <a:gd name="connsiteX3-113" fmla="*/ 6084886 w 8179183"/>
                <a:gd name="connsiteY3-114" fmla="*/ 176212 h 705467"/>
                <a:gd name="connsiteX4-115" fmla="*/ 8179183 w 8179183"/>
                <a:gd name="connsiteY4-116" fmla="*/ 705467 h 705467"/>
                <a:gd name="connsiteX0-117" fmla="*/ 0 w 8128302"/>
                <a:gd name="connsiteY0-118" fmla="*/ 0 h 654213"/>
                <a:gd name="connsiteX1-119" fmla="*/ 1400093 w 8128302"/>
                <a:gd name="connsiteY1-120" fmla="*/ 628758 h 654213"/>
                <a:gd name="connsiteX2-121" fmla="*/ 2819172 w 8128302"/>
                <a:gd name="connsiteY2-122" fmla="*/ 496847 h 654213"/>
                <a:gd name="connsiteX3-123" fmla="*/ 6084886 w 8128302"/>
                <a:gd name="connsiteY3-124" fmla="*/ 176213 h 654213"/>
                <a:gd name="connsiteX4-125" fmla="*/ 8128302 w 8128302"/>
                <a:gd name="connsiteY4-126" fmla="*/ 579654 h 654213"/>
                <a:gd name="connsiteX0-127" fmla="*/ 0 w 8156569"/>
                <a:gd name="connsiteY0-128" fmla="*/ 0 h 654212"/>
                <a:gd name="connsiteX1-129" fmla="*/ 1400093 w 8156569"/>
                <a:gd name="connsiteY1-130" fmla="*/ 628758 h 654212"/>
                <a:gd name="connsiteX2-131" fmla="*/ 2819172 w 8156569"/>
                <a:gd name="connsiteY2-132" fmla="*/ 496847 h 654212"/>
                <a:gd name="connsiteX3-133" fmla="*/ 6084886 w 8156569"/>
                <a:gd name="connsiteY3-134" fmla="*/ 176213 h 654212"/>
                <a:gd name="connsiteX4-135" fmla="*/ 8156569 w 8156569"/>
                <a:gd name="connsiteY4-136" fmla="*/ 328027 h 654212"/>
                <a:gd name="connsiteX0-137" fmla="*/ 0 w 8156569"/>
                <a:gd name="connsiteY0-138" fmla="*/ 0 h 652528"/>
                <a:gd name="connsiteX1-139" fmla="*/ 1400093 w 8156569"/>
                <a:gd name="connsiteY1-140" fmla="*/ 628758 h 652528"/>
                <a:gd name="connsiteX2-141" fmla="*/ 2819172 w 8156569"/>
                <a:gd name="connsiteY2-142" fmla="*/ 496847 h 652528"/>
                <a:gd name="connsiteX3-143" fmla="*/ 6064533 w 8156569"/>
                <a:gd name="connsiteY3-144" fmla="*/ 273269 h 652528"/>
                <a:gd name="connsiteX4-145" fmla="*/ 8156569 w 8156569"/>
                <a:gd name="connsiteY4-146" fmla="*/ 328027 h 652528"/>
                <a:gd name="connsiteX0-147" fmla="*/ 0 w 8156569"/>
                <a:gd name="connsiteY0-148" fmla="*/ 0 h 652528"/>
                <a:gd name="connsiteX1-149" fmla="*/ 1400093 w 8156569"/>
                <a:gd name="connsiteY1-150" fmla="*/ 628758 h 652528"/>
                <a:gd name="connsiteX2-151" fmla="*/ 2819172 w 8156569"/>
                <a:gd name="connsiteY2-152" fmla="*/ 496847 h 652528"/>
                <a:gd name="connsiteX3-153" fmla="*/ 6064533 w 8156569"/>
                <a:gd name="connsiteY3-154" fmla="*/ 273269 h 652528"/>
                <a:gd name="connsiteX4-155" fmla="*/ 8156569 w 8156569"/>
                <a:gd name="connsiteY4-156" fmla="*/ 328027 h 652528"/>
                <a:gd name="connsiteX0-157" fmla="*/ 0 w 8156569"/>
                <a:gd name="connsiteY0-158" fmla="*/ 0 h 652528"/>
                <a:gd name="connsiteX1-159" fmla="*/ 1400093 w 8156569"/>
                <a:gd name="connsiteY1-160" fmla="*/ 628758 h 652528"/>
                <a:gd name="connsiteX2-161" fmla="*/ 2819172 w 8156569"/>
                <a:gd name="connsiteY2-162" fmla="*/ 496847 h 652528"/>
                <a:gd name="connsiteX3-163" fmla="*/ 6064533 w 8156569"/>
                <a:gd name="connsiteY3-164" fmla="*/ 273269 h 652528"/>
                <a:gd name="connsiteX4-165" fmla="*/ 8156569 w 8156569"/>
                <a:gd name="connsiteY4-166" fmla="*/ 328027 h 652528"/>
                <a:gd name="connsiteX0-167" fmla="*/ 0 w 8156569"/>
                <a:gd name="connsiteY0-168" fmla="*/ 0 h 652528"/>
                <a:gd name="connsiteX1-169" fmla="*/ 1400093 w 8156569"/>
                <a:gd name="connsiteY1-170" fmla="*/ 628758 h 652528"/>
                <a:gd name="connsiteX2-171" fmla="*/ 2819172 w 8156569"/>
                <a:gd name="connsiteY2-172" fmla="*/ 496847 h 652528"/>
                <a:gd name="connsiteX3-173" fmla="*/ 6064533 w 8156569"/>
                <a:gd name="connsiteY3-174" fmla="*/ 273269 h 652528"/>
                <a:gd name="connsiteX4-175" fmla="*/ 8156569 w 8156569"/>
                <a:gd name="connsiteY4-176" fmla="*/ 328027 h 652528"/>
                <a:gd name="connsiteX0-177" fmla="*/ 0 w 8156569"/>
                <a:gd name="connsiteY0-178" fmla="*/ 0 h 650871"/>
                <a:gd name="connsiteX1-179" fmla="*/ 1400093 w 8156569"/>
                <a:gd name="connsiteY1-180" fmla="*/ 628758 h 650871"/>
                <a:gd name="connsiteX2-181" fmla="*/ 2819172 w 8156569"/>
                <a:gd name="connsiteY2-182" fmla="*/ 496847 h 650871"/>
                <a:gd name="connsiteX3-183" fmla="*/ 5928849 w 8156569"/>
                <a:gd name="connsiteY3-184" fmla="*/ 381110 h 650871"/>
                <a:gd name="connsiteX4-185" fmla="*/ 8156569 w 8156569"/>
                <a:gd name="connsiteY4-186" fmla="*/ 328027 h 650871"/>
                <a:gd name="connsiteX0-187" fmla="*/ 0 w 8156569"/>
                <a:gd name="connsiteY0-188" fmla="*/ 0 h 650540"/>
                <a:gd name="connsiteX1-189" fmla="*/ 1400093 w 8156569"/>
                <a:gd name="connsiteY1-190" fmla="*/ 628758 h 650540"/>
                <a:gd name="connsiteX2-191" fmla="*/ 2819172 w 8156569"/>
                <a:gd name="connsiteY2-192" fmla="*/ 496847 h 650540"/>
                <a:gd name="connsiteX3-193" fmla="*/ 5263397 w 8156569"/>
                <a:gd name="connsiteY3-194" fmla="*/ 404402 h 650540"/>
                <a:gd name="connsiteX4-195" fmla="*/ 5928849 w 8156569"/>
                <a:gd name="connsiteY4-196" fmla="*/ 381110 h 650540"/>
                <a:gd name="connsiteX5-197" fmla="*/ 8156569 w 8156569"/>
                <a:gd name="connsiteY5-198" fmla="*/ 328027 h 650540"/>
                <a:gd name="connsiteX0-199" fmla="*/ 0 w 8156569"/>
                <a:gd name="connsiteY0-200" fmla="*/ 0 h 651869"/>
                <a:gd name="connsiteX1-201" fmla="*/ 1400093 w 8156569"/>
                <a:gd name="connsiteY1-202" fmla="*/ 628758 h 651869"/>
                <a:gd name="connsiteX2-203" fmla="*/ 2819172 w 8156569"/>
                <a:gd name="connsiteY2-204" fmla="*/ 496847 h 651869"/>
                <a:gd name="connsiteX3-205" fmla="*/ 5065525 w 8156569"/>
                <a:gd name="connsiteY3-206" fmla="*/ 314535 h 651869"/>
                <a:gd name="connsiteX4-207" fmla="*/ 5928849 w 8156569"/>
                <a:gd name="connsiteY4-208" fmla="*/ 381110 h 651869"/>
                <a:gd name="connsiteX5-209" fmla="*/ 8156569 w 8156569"/>
                <a:gd name="connsiteY5-210" fmla="*/ 328027 h 651869"/>
                <a:gd name="connsiteX0-211" fmla="*/ 0 w 8156569"/>
                <a:gd name="connsiteY0-212" fmla="*/ 0 h 651869"/>
                <a:gd name="connsiteX1-213" fmla="*/ 1400093 w 8156569"/>
                <a:gd name="connsiteY1-214" fmla="*/ 628758 h 651869"/>
                <a:gd name="connsiteX2-215" fmla="*/ 2819172 w 8156569"/>
                <a:gd name="connsiteY2-216" fmla="*/ 496847 h 651869"/>
                <a:gd name="connsiteX3-217" fmla="*/ 5065525 w 8156569"/>
                <a:gd name="connsiteY3-218" fmla="*/ 314535 h 651869"/>
                <a:gd name="connsiteX4-219" fmla="*/ 6160642 w 8156569"/>
                <a:gd name="connsiteY4-220" fmla="*/ 381110 h 651869"/>
                <a:gd name="connsiteX5-221" fmla="*/ 8156569 w 8156569"/>
                <a:gd name="connsiteY5-222" fmla="*/ 328027 h 651869"/>
                <a:gd name="connsiteX0-223" fmla="*/ 0 w 8156569"/>
                <a:gd name="connsiteY0-224" fmla="*/ 0 h 650667"/>
                <a:gd name="connsiteX1-225" fmla="*/ 1400093 w 8156569"/>
                <a:gd name="connsiteY1-226" fmla="*/ 628758 h 650667"/>
                <a:gd name="connsiteX2-227" fmla="*/ 2819172 w 8156569"/>
                <a:gd name="connsiteY2-228" fmla="*/ 496847 h 650667"/>
                <a:gd name="connsiteX3-229" fmla="*/ 5025951 w 8156569"/>
                <a:gd name="connsiteY3-230" fmla="*/ 395415 h 650667"/>
                <a:gd name="connsiteX4-231" fmla="*/ 6160642 w 8156569"/>
                <a:gd name="connsiteY4-232" fmla="*/ 381110 h 650667"/>
                <a:gd name="connsiteX5-233" fmla="*/ 8156569 w 8156569"/>
                <a:gd name="connsiteY5-234" fmla="*/ 328027 h 650667"/>
                <a:gd name="connsiteX0-235" fmla="*/ 0 w 8156569"/>
                <a:gd name="connsiteY0-236" fmla="*/ 0 h 651730"/>
                <a:gd name="connsiteX1-237" fmla="*/ 1400093 w 8156569"/>
                <a:gd name="connsiteY1-238" fmla="*/ 628758 h 651730"/>
                <a:gd name="connsiteX2-239" fmla="*/ 2819172 w 8156569"/>
                <a:gd name="connsiteY2-240" fmla="*/ 496847 h 651730"/>
                <a:gd name="connsiteX3-241" fmla="*/ 5014644 w 8156569"/>
                <a:gd name="connsiteY3-242" fmla="*/ 323521 h 651730"/>
                <a:gd name="connsiteX4-243" fmla="*/ 6160642 w 8156569"/>
                <a:gd name="connsiteY4-244" fmla="*/ 381110 h 651730"/>
                <a:gd name="connsiteX5-245" fmla="*/ 8156569 w 8156569"/>
                <a:gd name="connsiteY5-246" fmla="*/ 328027 h 6517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8156569" h="651730">
                  <a:moveTo>
                    <a:pt x="0" y="0"/>
                  </a:moveTo>
                  <a:cubicBezTo>
                    <a:pt x="268567" y="111371"/>
                    <a:pt x="930231" y="545950"/>
                    <a:pt x="1400093" y="628758"/>
                  </a:cubicBezTo>
                  <a:cubicBezTo>
                    <a:pt x="1869955" y="711566"/>
                    <a:pt x="2216747" y="547720"/>
                    <a:pt x="2819172" y="496847"/>
                  </a:cubicBezTo>
                  <a:cubicBezTo>
                    <a:pt x="3421597" y="445974"/>
                    <a:pt x="4496365" y="342810"/>
                    <a:pt x="5014644" y="323521"/>
                  </a:cubicBezTo>
                  <a:cubicBezTo>
                    <a:pt x="5532923" y="304232"/>
                    <a:pt x="5636988" y="380359"/>
                    <a:pt x="6160642" y="381110"/>
                  </a:cubicBezTo>
                  <a:cubicBezTo>
                    <a:pt x="6684296" y="381861"/>
                    <a:pt x="7763847" y="33979"/>
                    <a:pt x="8156569" y="328027"/>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nvGrpSpPr>
          <p:cNvPr id="75" name="组合 74"/>
          <p:cNvGrpSpPr/>
          <p:nvPr/>
        </p:nvGrpSpPr>
        <p:grpSpPr bwMode="auto">
          <a:xfrm>
            <a:off x="757238" y="1450975"/>
            <a:ext cx="1003300" cy="1003300"/>
            <a:chOff x="889914" y="1317572"/>
            <a:chExt cx="883212" cy="883212"/>
          </a:xfrm>
        </p:grpSpPr>
        <p:grpSp>
          <p:nvGrpSpPr>
            <p:cNvPr id="20547" name="组合 10"/>
            <p:cNvGrpSpPr/>
            <p:nvPr/>
          </p:nvGrpSpPr>
          <p:grpSpPr bwMode="auto">
            <a:xfrm>
              <a:off x="889914" y="1317572"/>
              <a:ext cx="883212" cy="883212"/>
              <a:chOff x="889914" y="2190273"/>
              <a:chExt cx="883212" cy="883212"/>
            </a:xfrm>
          </p:grpSpPr>
          <p:sp>
            <p:nvSpPr>
              <p:cNvPr id="78" name="椭圆 77"/>
              <p:cNvSpPr/>
              <p:nvPr/>
            </p:nvSpPr>
            <p:spPr>
              <a:xfrm>
                <a:off x="889914" y="2190273"/>
                <a:ext cx="883212" cy="883212"/>
              </a:xfrm>
              <a:prstGeom prst="ellipse">
                <a:avLst/>
              </a:pr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79" name="椭圆 78"/>
              <p:cNvSpPr/>
              <p:nvPr/>
            </p:nvSpPr>
            <p:spPr>
              <a:xfrm>
                <a:off x="1029663" y="2330022"/>
                <a:ext cx="603715" cy="60371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80" name="椭圆 79"/>
              <p:cNvSpPr/>
              <p:nvPr/>
            </p:nvSpPr>
            <p:spPr>
              <a:xfrm>
                <a:off x="1030023" y="2330382"/>
                <a:ext cx="602992"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0548" name="矩形 33"/>
            <p:cNvSpPr>
              <a:spLocks noChangeArrowheads="1"/>
            </p:cNvSpPr>
            <p:nvPr/>
          </p:nvSpPr>
          <p:spPr bwMode="auto">
            <a:xfrm>
              <a:off x="976996" y="1561846"/>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bwMode="auto">
          <a:xfrm>
            <a:off x="2555875" y="1179513"/>
            <a:ext cx="1004888" cy="1004887"/>
            <a:chOff x="2612711" y="989814"/>
            <a:chExt cx="883212" cy="883212"/>
          </a:xfrm>
        </p:grpSpPr>
        <p:grpSp>
          <p:nvGrpSpPr>
            <p:cNvPr id="20536" name="组合 11"/>
            <p:cNvGrpSpPr/>
            <p:nvPr/>
          </p:nvGrpSpPr>
          <p:grpSpPr bwMode="auto">
            <a:xfrm>
              <a:off x="2612711" y="989814"/>
              <a:ext cx="883212" cy="883212"/>
              <a:chOff x="889915" y="2190273"/>
              <a:chExt cx="883212" cy="883212"/>
            </a:xfrm>
          </p:grpSpPr>
          <p:sp>
            <p:nvSpPr>
              <p:cNvPr id="84" name="椭圆 83"/>
              <p:cNvSpPr/>
              <p:nvPr/>
            </p:nvSpPr>
            <p:spPr>
              <a:xfrm>
                <a:off x="889915" y="2190273"/>
                <a:ext cx="883212" cy="883212"/>
              </a:xfrm>
              <a:prstGeom prst="ellipse">
                <a:avLst/>
              </a:prstGeom>
              <a:gradFill>
                <a:gsLst>
                  <a:gs pos="93000">
                    <a:schemeClr val="bg1">
                      <a:lumMod val="85000"/>
                    </a:schemeClr>
                  </a:gs>
                  <a:gs pos="39000">
                    <a:schemeClr val="bg1"/>
                  </a:gs>
                  <a:gs pos="100000">
                    <a:schemeClr val="bg1">
                      <a:lumMod val="65000"/>
                    </a:schemeClr>
                  </a:gs>
                </a:gsLst>
                <a:path path="circle">
                  <a:fillToRect r="100000" b="100000"/>
                </a:path>
              </a:gradFill>
              <a:ln>
                <a:noFill/>
              </a:ln>
              <a:effectLst>
                <a:outerShdw blurRad="635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85" name="椭圆 84"/>
              <p:cNvSpPr/>
              <p:nvPr/>
            </p:nvSpPr>
            <p:spPr>
              <a:xfrm>
                <a:off x="1029442" y="2329801"/>
                <a:ext cx="604156" cy="604156"/>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86" name="椭圆 85"/>
              <p:cNvSpPr/>
              <p:nvPr/>
            </p:nvSpPr>
            <p:spPr>
              <a:xfrm>
                <a:off x="1030022" y="2330382"/>
                <a:ext cx="602994"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0537" name="矩形 34"/>
            <p:cNvSpPr>
              <a:spLocks noChangeArrowheads="1"/>
            </p:cNvSpPr>
            <p:nvPr/>
          </p:nvSpPr>
          <p:spPr bwMode="auto">
            <a:xfrm>
              <a:off x="2699792" y="1200588"/>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87" name="组合 86"/>
          <p:cNvGrpSpPr/>
          <p:nvPr/>
        </p:nvGrpSpPr>
        <p:grpSpPr bwMode="auto">
          <a:xfrm>
            <a:off x="3711575" y="1898650"/>
            <a:ext cx="1004888" cy="1003300"/>
            <a:chOff x="3606211" y="1994009"/>
            <a:chExt cx="883212" cy="883212"/>
          </a:xfrm>
        </p:grpSpPr>
        <p:grpSp>
          <p:nvGrpSpPr>
            <p:cNvPr id="20527" name="组合 15"/>
            <p:cNvGrpSpPr/>
            <p:nvPr/>
          </p:nvGrpSpPr>
          <p:grpSpPr bwMode="auto">
            <a:xfrm>
              <a:off x="3606211" y="1994009"/>
              <a:ext cx="883212" cy="883212"/>
              <a:chOff x="889914" y="2190273"/>
              <a:chExt cx="883212" cy="883212"/>
            </a:xfrm>
          </p:grpSpPr>
          <p:sp>
            <p:nvSpPr>
              <p:cNvPr id="90" name="椭圆 89"/>
              <p:cNvSpPr/>
              <p:nvPr/>
            </p:nvSpPr>
            <p:spPr>
              <a:xfrm>
                <a:off x="889914" y="2190273"/>
                <a:ext cx="883212" cy="883212"/>
              </a:xfrm>
              <a:prstGeom prst="ellipse">
                <a:avLst/>
              </a:pr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91" name="椭圆 90"/>
              <p:cNvSpPr/>
              <p:nvPr/>
            </p:nvSpPr>
            <p:spPr>
              <a:xfrm>
                <a:off x="1029442" y="2330022"/>
                <a:ext cx="604156" cy="60371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92" name="椭圆 91"/>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0528" name="矩形 35"/>
            <p:cNvSpPr>
              <a:spLocks noChangeArrowheads="1"/>
            </p:cNvSpPr>
            <p:nvPr/>
          </p:nvSpPr>
          <p:spPr bwMode="auto">
            <a:xfrm>
              <a:off x="3693293" y="2204783"/>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93" name="组合 92"/>
          <p:cNvGrpSpPr/>
          <p:nvPr/>
        </p:nvGrpSpPr>
        <p:grpSpPr bwMode="auto">
          <a:xfrm>
            <a:off x="5006975" y="1323975"/>
            <a:ext cx="1004888" cy="1004888"/>
            <a:chOff x="4788024" y="1247885"/>
            <a:chExt cx="883212" cy="883212"/>
          </a:xfrm>
        </p:grpSpPr>
        <p:grpSp>
          <p:nvGrpSpPr>
            <p:cNvPr id="20516" name="组合 19"/>
            <p:cNvGrpSpPr/>
            <p:nvPr/>
          </p:nvGrpSpPr>
          <p:grpSpPr bwMode="auto">
            <a:xfrm>
              <a:off x="4788024" y="1247885"/>
              <a:ext cx="883212" cy="883212"/>
              <a:chOff x="889914" y="2190273"/>
              <a:chExt cx="883212" cy="883212"/>
            </a:xfrm>
          </p:grpSpPr>
          <p:sp>
            <p:nvSpPr>
              <p:cNvPr id="96" name="椭圆 95"/>
              <p:cNvSpPr/>
              <p:nvPr/>
            </p:nvSpPr>
            <p:spPr>
              <a:xfrm>
                <a:off x="889914" y="2190273"/>
                <a:ext cx="883212" cy="883212"/>
              </a:xfrm>
              <a:prstGeom prst="ellipse">
                <a:avLst/>
              </a:prstGeom>
              <a:gradFill>
                <a:gsLst>
                  <a:gs pos="93000">
                    <a:schemeClr val="bg1">
                      <a:lumMod val="85000"/>
                    </a:schemeClr>
                  </a:gs>
                  <a:gs pos="39000">
                    <a:schemeClr val="bg1"/>
                  </a:gs>
                  <a:gs pos="100000">
                    <a:schemeClr val="bg1">
                      <a:lumMod val="65000"/>
                    </a:schemeClr>
                  </a:gs>
                </a:gsLst>
                <a:path path="circle">
                  <a:fillToRect r="100000" b="100000"/>
                </a:path>
              </a:gradFill>
              <a:ln>
                <a:noFill/>
              </a:ln>
              <a:effectLst>
                <a:outerShdw blurRad="63500" sx="102000" sy="102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97" name="椭圆 96"/>
              <p:cNvSpPr/>
              <p:nvPr/>
            </p:nvSpPr>
            <p:spPr>
              <a:xfrm>
                <a:off x="1029442" y="2329801"/>
                <a:ext cx="604156" cy="604156"/>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98" name="椭圆 97"/>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0517" name="矩形 36"/>
            <p:cNvSpPr>
              <a:spLocks noChangeArrowheads="1"/>
            </p:cNvSpPr>
            <p:nvPr/>
          </p:nvSpPr>
          <p:spPr bwMode="auto">
            <a:xfrm>
              <a:off x="4875106" y="1458659"/>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99" name="组合 98"/>
          <p:cNvGrpSpPr/>
          <p:nvPr/>
        </p:nvGrpSpPr>
        <p:grpSpPr bwMode="auto">
          <a:xfrm>
            <a:off x="6915150" y="1885950"/>
            <a:ext cx="1004888" cy="1003300"/>
            <a:chOff x="6948264" y="1540902"/>
            <a:chExt cx="883212" cy="883212"/>
          </a:xfrm>
        </p:grpSpPr>
        <p:grpSp>
          <p:nvGrpSpPr>
            <p:cNvPr id="20507" name="组合 28"/>
            <p:cNvGrpSpPr/>
            <p:nvPr/>
          </p:nvGrpSpPr>
          <p:grpSpPr bwMode="auto">
            <a:xfrm>
              <a:off x="6948264" y="1540902"/>
              <a:ext cx="883212" cy="883212"/>
              <a:chOff x="889914" y="2190273"/>
              <a:chExt cx="883212" cy="883212"/>
            </a:xfrm>
          </p:grpSpPr>
          <p:sp>
            <p:nvSpPr>
              <p:cNvPr id="102" name="椭圆 101"/>
              <p:cNvSpPr/>
              <p:nvPr/>
            </p:nvSpPr>
            <p:spPr>
              <a:xfrm>
                <a:off x="889914" y="2190273"/>
                <a:ext cx="883212" cy="883212"/>
              </a:xfrm>
              <a:prstGeom prst="ellipse">
                <a:avLst/>
              </a:pr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103" name="椭圆 102"/>
              <p:cNvSpPr/>
              <p:nvPr/>
            </p:nvSpPr>
            <p:spPr>
              <a:xfrm>
                <a:off x="1029442" y="2330022"/>
                <a:ext cx="604156" cy="60371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4" name="椭圆 103"/>
              <p:cNvSpPr/>
              <p:nvPr/>
            </p:nvSpPr>
            <p:spPr>
              <a:xfrm>
                <a:off x="1030023" y="2330382"/>
                <a:ext cx="602993" cy="602993"/>
              </a:xfrm>
              <a:prstGeom prst="ellipse">
                <a:avLst/>
              </a:prstGeom>
              <a:gradFill flip="none" rotWithShape="1">
                <a:gsLst>
                  <a:gs pos="61000">
                    <a:schemeClr val="bg1">
                      <a:lumMod val="85000"/>
                      <a:alpha val="0"/>
                    </a:schemeClr>
                  </a:gs>
                  <a:gs pos="100000">
                    <a:schemeClr val="bg1">
                      <a:lumMod val="75000"/>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sp>
          <p:nvSpPr>
            <p:cNvPr id="20508" name="矩形 37"/>
            <p:cNvSpPr>
              <a:spLocks noChangeArrowheads="1"/>
            </p:cNvSpPr>
            <p:nvPr/>
          </p:nvSpPr>
          <p:spPr bwMode="auto">
            <a:xfrm>
              <a:off x="7035346" y="1751676"/>
              <a:ext cx="709048" cy="4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添加</a:t>
              </a:r>
              <a:endParaRPr lang="en-US" altLang="zh-CN" sz="1200" b="1">
                <a:solidFill>
                  <a:srgbClr val="000000"/>
                </a:solidFill>
                <a:latin typeface="微软雅黑" panose="020B0503020204020204" pitchFamily="34" charset="-122"/>
                <a:ea typeface="微软雅黑" panose="020B0503020204020204" pitchFamily="34" charset="-122"/>
              </a:endParaRPr>
            </a:p>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文字</a:t>
              </a:r>
              <a:endParaRPr lang="en-US" altLang="zh-CN" sz="1200" b="1">
                <a:solidFill>
                  <a:srgbClr val="000000"/>
                </a:solidFill>
                <a:latin typeface="微软雅黑" panose="020B0503020204020204" pitchFamily="34" charset="-122"/>
                <a:ea typeface="微软雅黑" panose="020B0503020204020204" pitchFamily="34" charset="-122"/>
              </a:endParaRPr>
            </a:p>
          </p:txBody>
        </p:sp>
      </p:grpSp>
      <p:grpSp>
        <p:nvGrpSpPr>
          <p:cNvPr id="105" name="组合 104"/>
          <p:cNvGrpSpPr/>
          <p:nvPr/>
        </p:nvGrpSpPr>
        <p:grpSpPr bwMode="auto">
          <a:xfrm>
            <a:off x="930275" y="3397250"/>
            <a:ext cx="3209925" cy="900113"/>
            <a:chOff x="1249046" y="3286879"/>
            <a:chExt cx="3358386" cy="900405"/>
          </a:xfrm>
        </p:grpSpPr>
        <p:sp>
          <p:nvSpPr>
            <p:cNvPr id="20500" name="TextBox 51"/>
            <p:cNvSpPr txBox="1">
              <a:spLocks noChangeArrowheads="1"/>
            </p:cNvSpPr>
            <p:nvPr/>
          </p:nvSpPr>
          <p:spPr bwMode="auto">
            <a:xfrm>
              <a:off x="1435171" y="3286879"/>
              <a:ext cx="1320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sp>
          <p:nvSpPr>
            <p:cNvPr id="20501" name="矩形 106"/>
            <p:cNvSpPr>
              <a:spLocks noChangeArrowheads="1"/>
            </p:cNvSpPr>
            <p:nvPr/>
          </p:nvSpPr>
          <p:spPr bwMode="auto">
            <a:xfrm>
              <a:off x="1438391" y="3602894"/>
              <a:ext cx="3169041" cy="58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eaLnBrk="1" hangingPunct="1"/>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nvGrpSpPr>
            <p:cNvPr id="20502" name="组合 53"/>
            <p:cNvGrpSpPr/>
            <p:nvPr/>
          </p:nvGrpSpPr>
          <p:grpSpPr bwMode="auto">
            <a:xfrm>
              <a:off x="1249046" y="3377778"/>
              <a:ext cx="156756" cy="156756"/>
              <a:chOff x="5308985" y="532629"/>
              <a:chExt cx="156756" cy="156756"/>
            </a:xfrm>
          </p:grpSpPr>
          <p:sp>
            <p:nvSpPr>
              <p:cNvPr id="109" name="圆角矩形 108"/>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10" name="等腰三角形 109"/>
              <p:cNvSpPr/>
              <p:nvPr/>
            </p:nvSpPr>
            <p:spPr>
              <a:xfrm rot="5400000">
                <a:off x="5360847" y="587600"/>
                <a:ext cx="52405" cy="46506"/>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grpSp>
        <p:nvGrpSpPr>
          <p:cNvPr id="111" name="组合 110"/>
          <p:cNvGrpSpPr/>
          <p:nvPr/>
        </p:nvGrpSpPr>
        <p:grpSpPr bwMode="auto">
          <a:xfrm>
            <a:off x="5106988" y="3397250"/>
            <a:ext cx="3208337" cy="900113"/>
            <a:chOff x="1249046" y="3286879"/>
            <a:chExt cx="3358386" cy="900405"/>
          </a:xfrm>
        </p:grpSpPr>
        <p:sp>
          <p:nvSpPr>
            <p:cNvPr id="20493" name="TextBox 57"/>
            <p:cNvSpPr txBox="1">
              <a:spLocks noChangeArrowheads="1"/>
            </p:cNvSpPr>
            <p:nvPr/>
          </p:nvSpPr>
          <p:spPr bwMode="auto">
            <a:xfrm>
              <a:off x="1435171" y="3286879"/>
              <a:ext cx="1320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sp>
          <p:nvSpPr>
            <p:cNvPr id="20494" name="矩形 112"/>
            <p:cNvSpPr>
              <a:spLocks noChangeArrowheads="1"/>
            </p:cNvSpPr>
            <p:nvPr/>
          </p:nvSpPr>
          <p:spPr bwMode="auto">
            <a:xfrm>
              <a:off x="1438485" y="3602894"/>
              <a:ext cx="3168947" cy="58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eaLnBrk="1" hangingPunct="1"/>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nvGrpSpPr>
            <p:cNvPr id="20495" name="组合 59"/>
            <p:cNvGrpSpPr/>
            <p:nvPr/>
          </p:nvGrpSpPr>
          <p:grpSpPr bwMode="auto">
            <a:xfrm>
              <a:off x="1249046" y="3377778"/>
              <a:ext cx="156756" cy="156756"/>
              <a:chOff x="5308985" y="532629"/>
              <a:chExt cx="156756" cy="156756"/>
            </a:xfrm>
          </p:grpSpPr>
          <p:sp>
            <p:nvSpPr>
              <p:cNvPr id="115" name="圆角矩形 114"/>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16" name="等腰三角形 115"/>
              <p:cNvSpPr/>
              <p:nvPr/>
            </p:nvSpPr>
            <p:spPr>
              <a:xfrm rot="5400000">
                <a:off x="5360884" y="587589"/>
                <a:ext cx="52405" cy="46529"/>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grpSp>
        <p:nvGrpSpPr>
          <p:cNvPr id="20490" name="组合 119"/>
          <p:cNvGrpSpPr/>
          <p:nvPr/>
        </p:nvGrpSpPr>
        <p:grpSpPr bwMode="auto">
          <a:xfrm>
            <a:off x="314325" y="22225"/>
            <a:ext cx="2513013" cy="307975"/>
            <a:chOff x="508001" y="-6476"/>
            <a:chExt cx="2513013" cy="307976"/>
          </a:xfrm>
        </p:grpSpPr>
        <p:sp>
          <p:nvSpPr>
            <p:cNvPr id="20491" name="TextBox 120"/>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20492" name="TextBox 121"/>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500"/>
                                        <p:tgtEl>
                                          <p:spTgt spid="7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fade">
                                      <p:cBhvr>
                                        <p:cTn id="11" dur="500"/>
                                        <p:tgtEl>
                                          <p:spTgt spid="81"/>
                                        </p:tgtEl>
                                      </p:cBhvr>
                                    </p:animEffect>
                                  </p:childTnLst>
                                </p:cTn>
                              </p:par>
                              <p:par>
                                <p:cTn id="12" presetID="10" presetClass="entr" presetSubtype="0" fill="hold" nodeType="with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fade">
                                      <p:cBhvr>
                                        <p:cTn id="14" dur="500"/>
                                        <p:tgtEl>
                                          <p:spTgt spid="87"/>
                                        </p:tgtEl>
                                      </p:cBhvr>
                                    </p:animEffect>
                                  </p:childTnLst>
                                </p:cTn>
                              </p:par>
                              <p:par>
                                <p:cTn id="15" presetID="10" presetClass="entr" presetSubtype="0" fill="hold" nodeType="with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500"/>
                                        <p:tgtEl>
                                          <p:spTgt spid="93"/>
                                        </p:tgtEl>
                                      </p:cBhvr>
                                    </p:animEffect>
                                  </p:childTnLst>
                                </p:cTn>
                              </p:par>
                              <p:par>
                                <p:cTn id="18" presetID="10" presetClass="entr" presetSubtype="0" fill="hold" nodeType="with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fade">
                                      <p:cBhvr>
                                        <p:cTn id="20" dur="500"/>
                                        <p:tgtEl>
                                          <p:spTgt spid="99"/>
                                        </p:tgtEl>
                                      </p:cBhvr>
                                    </p:animEffect>
                                  </p:childTnLst>
                                </p:cTn>
                              </p:par>
                              <p:par>
                                <p:cTn id="21" presetID="23" presetClass="entr" presetSubtype="288"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p:cTn id="23" dur="500" fill="hold"/>
                                        <p:tgtEl>
                                          <p:spTgt spid="75"/>
                                        </p:tgtEl>
                                        <p:attrNameLst>
                                          <p:attrName>ppt_w</p:attrName>
                                        </p:attrNameLst>
                                      </p:cBhvr>
                                      <p:tavLst>
                                        <p:tav tm="0">
                                          <p:val>
                                            <p:strVal val="4/3*#ppt_w"/>
                                          </p:val>
                                        </p:tav>
                                        <p:tav tm="100000">
                                          <p:val>
                                            <p:strVal val="#ppt_w"/>
                                          </p:val>
                                        </p:tav>
                                      </p:tavLst>
                                    </p:anim>
                                    <p:anim calcmode="lin" valueType="num">
                                      <p:cBhvr>
                                        <p:cTn id="24" dur="500" fill="hold"/>
                                        <p:tgtEl>
                                          <p:spTgt spid="75"/>
                                        </p:tgtEl>
                                        <p:attrNameLst>
                                          <p:attrName>ppt_h</p:attrName>
                                        </p:attrNameLst>
                                      </p:cBhvr>
                                      <p:tavLst>
                                        <p:tav tm="0">
                                          <p:val>
                                            <p:strVal val="4/3*#ppt_h"/>
                                          </p:val>
                                        </p:tav>
                                        <p:tav tm="100000">
                                          <p:val>
                                            <p:strVal val="#ppt_h"/>
                                          </p:val>
                                        </p:tav>
                                      </p:tavLst>
                                    </p:anim>
                                  </p:childTnLst>
                                </p:cTn>
                              </p:par>
                              <p:par>
                                <p:cTn id="25" presetID="23" presetClass="entr" presetSubtype="288"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anim calcmode="lin" valueType="num">
                                      <p:cBhvr>
                                        <p:cTn id="27" dur="500" fill="hold"/>
                                        <p:tgtEl>
                                          <p:spTgt spid="81"/>
                                        </p:tgtEl>
                                        <p:attrNameLst>
                                          <p:attrName>ppt_w</p:attrName>
                                        </p:attrNameLst>
                                      </p:cBhvr>
                                      <p:tavLst>
                                        <p:tav tm="0">
                                          <p:val>
                                            <p:strVal val="4/3*#ppt_w"/>
                                          </p:val>
                                        </p:tav>
                                        <p:tav tm="100000">
                                          <p:val>
                                            <p:strVal val="#ppt_w"/>
                                          </p:val>
                                        </p:tav>
                                      </p:tavLst>
                                    </p:anim>
                                    <p:anim calcmode="lin" valueType="num">
                                      <p:cBhvr>
                                        <p:cTn id="28" dur="500" fill="hold"/>
                                        <p:tgtEl>
                                          <p:spTgt spid="81"/>
                                        </p:tgtEl>
                                        <p:attrNameLst>
                                          <p:attrName>ppt_h</p:attrName>
                                        </p:attrNameLst>
                                      </p:cBhvr>
                                      <p:tavLst>
                                        <p:tav tm="0">
                                          <p:val>
                                            <p:strVal val="4/3*#ppt_h"/>
                                          </p:val>
                                        </p:tav>
                                        <p:tav tm="100000">
                                          <p:val>
                                            <p:strVal val="#ppt_h"/>
                                          </p:val>
                                        </p:tav>
                                      </p:tavLst>
                                    </p:anim>
                                  </p:childTnLst>
                                </p:cTn>
                              </p:par>
                              <p:par>
                                <p:cTn id="29" presetID="23" presetClass="entr" presetSubtype="288" fill="hold" nodeType="withEffect">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cBhvr>
                                        <p:cTn id="31" dur="500" fill="hold"/>
                                        <p:tgtEl>
                                          <p:spTgt spid="87"/>
                                        </p:tgtEl>
                                        <p:attrNameLst>
                                          <p:attrName>ppt_w</p:attrName>
                                        </p:attrNameLst>
                                      </p:cBhvr>
                                      <p:tavLst>
                                        <p:tav tm="0">
                                          <p:val>
                                            <p:strVal val="4/3*#ppt_w"/>
                                          </p:val>
                                        </p:tav>
                                        <p:tav tm="100000">
                                          <p:val>
                                            <p:strVal val="#ppt_w"/>
                                          </p:val>
                                        </p:tav>
                                      </p:tavLst>
                                    </p:anim>
                                    <p:anim calcmode="lin" valueType="num">
                                      <p:cBhvr>
                                        <p:cTn id="32" dur="500" fill="hold"/>
                                        <p:tgtEl>
                                          <p:spTgt spid="87"/>
                                        </p:tgtEl>
                                        <p:attrNameLst>
                                          <p:attrName>ppt_h</p:attrName>
                                        </p:attrNameLst>
                                      </p:cBhvr>
                                      <p:tavLst>
                                        <p:tav tm="0">
                                          <p:val>
                                            <p:strVal val="4/3*#ppt_h"/>
                                          </p:val>
                                        </p:tav>
                                        <p:tav tm="100000">
                                          <p:val>
                                            <p:strVal val="#ppt_h"/>
                                          </p:val>
                                        </p:tav>
                                      </p:tavLst>
                                    </p:anim>
                                  </p:childTnLst>
                                </p:cTn>
                              </p:par>
                              <p:par>
                                <p:cTn id="33" presetID="23" presetClass="entr" presetSubtype="288" fill="hold" nodeType="withEffect">
                                  <p:stCondLst>
                                    <p:cond delay="0"/>
                                  </p:stCondLst>
                                  <p:childTnLst>
                                    <p:set>
                                      <p:cBhvr>
                                        <p:cTn id="34" dur="1" fill="hold">
                                          <p:stCondLst>
                                            <p:cond delay="0"/>
                                          </p:stCondLst>
                                        </p:cTn>
                                        <p:tgtEl>
                                          <p:spTgt spid="93"/>
                                        </p:tgtEl>
                                        <p:attrNameLst>
                                          <p:attrName>style.visibility</p:attrName>
                                        </p:attrNameLst>
                                      </p:cBhvr>
                                      <p:to>
                                        <p:strVal val="visible"/>
                                      </p:to>
                                    </p:set>
                                    <p:anim calcmode="lin" valueType="num">
                                      <p:cBhvr>
                                        <p:cTn id="35" dur="500" fill="hold"/>
                                        <p:tgtEl>
                                          <p:spTgt spid="93"/>
                                        </p:tgtEl>
                                        <p:attrNameLst>
                                          <p:attrName>ppt_w</p:attrName>
                                        </p:attrNameLst>
                                      </p:cBhvr>
                                      <p:tavLst>
                                        <p:tav tm="0">
                                          <p:val>
                                            <p:strVal val="4/3*#ppt_w"/>
                                          </p:val>
                                        </p:tav>
                                        <p:tav tm="100000">
                                          <p:val>
                                            <p:strVal val="#ppt_w"/>
                                          </p:val>
                                        </p:tav>
                                      </p:tavLst>
                                    </p:anim>
                                    <p:anim calcmode="lin" valueType="num">
                                      <p:cBhvr>
                                        <p:cTn id="36" dur="500" fill="hold"/>
                                        <p:tgtEl>
                                          <p:spTgt spid="93"/>
                                        </p:tgtEl>
                                        <p:attrNameLst>
                                          <p:attrName>ppt_h</p:attrName>
                                        </p:attrNameLst>
                                      </p:cBhvr>
                                      <p:tavLst>
                                        <p:tav tm="0">
                                          <p:val>
                                            <p:strVal val="4/3*#ppt_h"/>
                                          </p:val>
                                        </p:tav>
                                        <p:tav tm="100000">
                                          <p:val>
                                            <p:strVal val="#ppt_h"/>
                                          </p:val>
                                        </p:tav>
                                      </p:tavLst>
                                    </p:anim>
                                  </p:childTnLst>
                                </p:cTn>
                              </p:par>
                              <p:par>
                                <p:cTn id="37" presetID="23" presetClass="entr" presetSubtype="288" fill="hold" nodeType="withEffect">
                                  <p:stCondLst>
                                    <p:cond delay="0"/>
                                  </p:stCondLst>
                                  <p:childTnLst>
                                    <p:set>
                                      <p:cBhvr>
                                        <p:cTn id="38" dur="1" fill="hold">
                                          <p:stCondLst>
                                            <p:cond delay="0"/>
                                          </p:stCondLst>
                                        </p:cTn>
                                        <p:tgtEl>
                                          <p:spTgt spid="99"/>
                                        </p:tgtEl>
                                        <p:attrNameLst>
                                          <p:attrName>style.visibility</p:attrName>
                                        </p:attrNameLst>
                                      </p:cBhvr>
                                      <p:to>
                                        <p:strVal val="visible"/>
                                      </p:to>
                                    </p:set>
                                    <p:anim calcmode="lin" valueType="num">
                                      <p:cBhvr>
                                        <p:cTn id="39" dur="500" fill="hold"/>
                                        <p:tgtEl>
                                          <p:spTgt spid="99"/>
                                        </p:tgtEl>
                                        <p:attrNameLst>
                                          <p:attrName>ppt_w</p:attrName>
                                        </p:attrNameLst>
                                      </p:cBhvr>
                                      <p:tavLst>
                                        <p:tav tm="0">
                                          <p:val>
                                            <p:strVal val="4/3*#ppt_w"/>
                                          </p:val>
                                        </p:tav>
                                        <p:tav tm="100000">
                                          <p:val>
                                            <p:strVal val="#ppt_w"/>
                                          </p:val>
                                        </p:tav>
                                      </p:tavLst>
                                    </p:anim>
                                    <p:anim calcmode="lin" valueType="num">
                                      <p:cBhvr>
                                        <p:cTn id="40" dur="500" fill="hold"/>
                                        <p:tgtEl>
                                          <p:spTgt spid="99"/>
                                        </p:tgtEl>
                                        <p:attrNameLst>
                                          <p:attrName>ppt_h</p:attrName>
                                        </p:attrNameLst>
                                      </p:cBhvr>
                                      <p:tavLst>
                                        <p:tav tm="0">
                                          <p:val>
                                            <p:strVal val="4/3*#ppt_h"/>
                                          </p:val>
                                        </p:tav>
                                        <p:tav tm="100000">
                                          <p:val>
                                            <p:strVal val="#ppt_h"/>
                                          </p:val>
                                        </p:tav>
                                      </p:tavLst>
                                    </p:anim>
                                  </p:childTnLst>
                                </p:cTn>
                              </p:par>
                              <p:par>
                                <p:cTn id="41" presetID="6" presetClass="emph" presetSubtype="0" fill="hold" nodeType="withEffect">
                                  <p:stCondLst>
                                    <p:cond delay="500"/>
                                  </p:stCondLst>
                                  <p:childTnLst>
                                    <p:animScale>
                                      <p:cBhvr>
                                        <p:cTn id="42" dur="250" fill="hold"/>
                                        <p:tgtEl>
                                          <p:spTgt spid="75"/>
                                        </p:tgtEl>
                                      </p:cBhvr>
                                      <p:by x="110000" y="110000"/>
                                    </p:animScale>
                                  </p:childTnLst>
                                </p:cTn>
                              </p:par>
                              <p:par>
                                <p:cTn id="43" presetID="6" presetClass="emph" presetSubtype="0" fill="hold" nodeType="withEffect">
                                  <p:stCondLst>
                                    <p:cond delay="500"/>
                                  </p:stCondLst>
                                  <p:childTnLst>
                                    <p:animScale>
                                      <p:cBhvr>
                                        <p:cTn id="44" dur="250" fill="hold"/>
                                        <p:tgtEl>
                                          <p:spTgt spid="81"/>
                                        </p:tgtEl>
                                      </p:cBhvr>
                                      <p:by x="110000" y="110000"/>
                                    </p:animScale>
                                  </p:childTnLst>
                                </p:cTn>
                              </p:par>
                              <p:par>
                                <p:cTn id="45" presetID="6" presetClass="emph" presetSubtype="0" fill="hold" nodeType="withEffect">
                                  <p:stCondLst>
                                    <p:cond delay="500"/>
                                  </p:stCondLst>
                                  <p:childTnLst>
                                    <p:animScale>
                                      <p:cBhvr>
                                        <p:cTn id="46" dur="250" fill="hold"/>
                                        <p:tgtEl>
                                          <p:spTgt spid="87"/>
                                        </p:tgtEl>
                                      </p:cBhvr>
                                      <p:by x="110000" y="110000"/>
                                    </p:animScale>
                                  </p:childTnLst>
                                </p:cTn>
                              </p:par>
                              <p:par>
                                <p:cTn id="47" presetID="6" presetClass="emph" presetSubtype="0" fill="hold" nodeType="withEffect">
                                  <p:stCondLst>
                                    <p:cond delay="500"/>
                                  </p:stCondLst>
                                  <p:childTnLst>
                                    <p:animScale>
                                      <p:cBhvr>
                                        <p:cTn id="48" dur="250" fill="hold"/>
                                        <p:tgtEl>
                                          <p:spTgt spid="93"/>
                                        </p:tgtEl>
                                      </p:cBhvr>
                                      <p:by x="110000" y="110000"/>
                                    </p:animScale>
                                  </p:childTnLst>
                                </p:cTn>
                              </p:par>
                              <p:par>
                                <p:cTn id="49" presetID="6" presetClass="emph" presetSubtype="0" fill="hold" nodeType="withEffect">
                                  <p:stCondLst>
                                    <p:cond delay="500"/>
                                  </p:stCondLst>
                                  <p:childTnLst>
                                    <p:animScale>
                                      <p:cBhvr>
                                        <p:cTn id="50" dur="250" fill="hold"/>
                                        <p:tgtEl>
                                          <p:spTgt spid="99"/>
                                        </p:tgtEl>
                                      </p:cBhvr>
                                      <p:by x="110000" y="110000"/>
                                    </p:animScale>
                                  </p:childTnLst>
                                </p:cTn>
                              </p:par>
                              <p:par>
                                <p:cTn id="51" presetID="12" presetClass="entr" presetSubtype="8" fill="hold" nodeType="withEffect">
                                  <p:stCondLst>
                                    <p:cond delay="750"/>
                                  </p:stCondLst>
                                  <p:childTnLst>
                                    <p:set>
                                      <p:cBhvr>
                                        <p:cTn id="52" dur="1" fill="hold">
                                          <p:stCondLst>
                                            <p:cond delay="0"/>
                                          </p:stCondLst>
                                        </p:cTn>
                                        <p:tgtEl>
                                          <p:spTgt spid="105"/>
                                        </p:tgtEl>
                                        <p:attrNameLst>
                                          <p:attrName>style.visibility</p:attrName>
                                        </p:attrNameLst>
                                      </p:cBhvr>
                                      <p:to>
                                        <p:strVal val="visible"/>
                                      </p:to>
                                    </p:set>
                                    <p:anim calcmode="lin" valueType="num">
                                      <p:cBhvr additive="base">
                                        <p:cTn id="53" dur="500"/>
                                        <p:tgtEl>
                                          <p:spTgt spid="105"/>
                                        </p:tgtEl>
                                        <p:attrNameLst>
                                          <p:attrName>ppt_x</p:attrName>
                                        </p:attrNameLst>
                                      </p:cBhvr>
                                      <p:tavLst>
                                        <p:tav tm="0">
                                          <p:val>
                                            <p:strVal val="#ppt_x-#ppt_w*1.125000"/>
                                          </p:val>
                                        </p:tav>
                                        <p:tav tm="100000">
                                          <p:val>
                                            <p:strVal val="#ppt_x"/>
                                          </p:val>
                                        </p:tav>
                                      </p:tavLst>
                                    </p:anim>
                                    <p:animEffect transition="in" filter="wipe(right)">
                                      <p:cBhvr>
                                        <p:cTn id="54" dur="500"/>
                                        <p:tgtEl>
                                          <p:spTgt spid="105"/>
                                        </p:tgtEl>
                                      </p:cBhvr>
                                    </p:animEffect>
                                  </p:childTnLst>
                                </p:cTn>
                              </p:par>
                              <p:par>
                                <p:cTn id="55" presetID="12" presetClass="entr" presetSubtype="2" fill="hold" nodeType="withEffect">
                                  <p:stCondLst>
                                    <p:cond delay="750"/>
                                  </p:stCondLst>
                                  <p:childTnLst>
                                    <p:set>
                                      <p:cBhvr>
                                        <p:cTn id="56" dur="1" fill="hold">
                                          <p:stCondLst>
                                            <p:cond delay="0"/>
                                          </p:stCondLst>
                                        </p:cTn>
                                        <p:tgtEl>
                                          <p:spTgt spid="111"/>
                                        </p:tgtEl>
                                        <p:attrNameLst>
                                          <p:attrName>style.visibility</p:attrName>
                                        </p:attrNameLst>
                                      </p:cBhvr>
                                      <p:to>
                                        <p:strVal val="visible"/>
                                      </p:to>
                                    </p:set>
                                    <p:anim calcmode="lin" valueType="num">
                                      <p:cBhvr additive="base">
                                        <p:cTn id="57" dur="500"/>
                                        <p:tgtEl>
                                          <p:spTgt spid="111"/>
                                        </p:tgtEl>
                                        <p:attrNameLst>
                                          <p:attrName>ppt_x</p:attrName>
                                        </p:attrNameLst>
                                      </p:cBhvr>
                                      <p:tavLst>
                                        <p:tav tm="0">
                                          <p:val>
                                            <p:strVal val="#ppt_x+#ppt_w*1.125000"/>
                                          </p:val>
                                        </p:tav>
                                        <p:tav tm="100000">
                                          <p:val>
                                            <p:strVal val="#ppt_x"/>
                                          </p:val>
                                        </p:tav>
                                      </p:tavLst>
                                    </p:anim>
                                    <p:animEffect transition="in" filter="wipe(left)">
                                      <p:cBhvr>
                                        <p:cTn id="58"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Box 42"/>
          <p:cNvSpPr txBox="1">
            <a:spLocks noChangeArrowheads="1"/>
          </p:cNvSpPr>
          <p:nvPr/>
        </p:nvSpPr>
        <p:spPr bwMode="auto">
          <a:xfrm>
            <a:off x="501650" y="577850"/>
            <a:ext cx="2682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sp>
        <p:nvSpPr>
          <p:cNvPr id="95" name="矩形 94"/>
          <p:cNvSpPr>
            <a:spLocks noChangeArrowheads="1"/>
          </p:cNvSpPr>
          <p:nvPr/>
        </p:nvSpPr>
        <p:spPr bwMode="auto">
          <a:xfrm>
            <a:off x="508000" y="917575"/>
            <a:ext cx="79517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zh-CN" sz="12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设计机构。拥有国内顶尖的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设计团队，坚持精益求精、拒绝平庸的做事精神，帮助您实现美观、精致、严谨、动感的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展示效果，让您的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创造卓越价值</a:t>
            </a:r>
            <a:r>
              <a:rPr lang="zh-CN" altLang="en-US" sz="1200">
                <a:solidFill>
                  <a:srgbClr val="404040"/>
                </a:solidFill>
                <a:latin typeface="微软雅黑" panose="020B0503020204020204" pitchFamily="34" charset="-122"/>
                <a:ea typeface="微软雅黑" panose="020B0503020204020204" pitchFamily="34" charset="-122"/>
              </a:rPr>
              <a:t>。</a:t>
            </a:r>
            <a:endParaRPr lang="en-US" altLang="zh-CN" sz="1200">
              <a:solidFill>
                <a:srgbClr val="404040"/>
              </a:solidFill>
              <a:latin typeface="微软雅黑" panose="020B0503020204020204" pitchFamily="34" charset="-122"/>
              <a:ea typeface="微软雅黑" panose="020B0503020204020204" pitchFamily="34" charset="-122"/>
            </a:endParaRPr>
          </a:p>
        </p:txBody>
      </p:sp>
      <p:grpSp>
        <p:nvGrpSpPr>
          <p:cNvPr id="97" name="组合 96"/>
          <p:cNvGrpSpPr/>
          <p:nvPr/>
        </p:nvGrpSpPr>
        <p:grpSpPr bwMode="auto">
          <a:xfrm>
            <a:off x="536575" y="3368675"/>
            <a:ext cx="2171700" cy="1211263"/>
            <a:chOff x="743273" y="3297788"/>
            <a:chExt cx="2172543" cy="1211306"/>
          </a:xfrm>
        </p:grpSpPr>
        <p:grpSp>
          <p:nvGrpSpPr>
            <p:cNvPr id="21589" name="组合 97"/>
            <p:cNvGrpSpPr/>
            <p:nvPr/>
          </p:nvGrpSpPr>
          <p:grpSpPr bwMode="auto">
            <a:xfrm>
              <a:off x="743273" y="3297788"/>
              <a:ext cx="2172543" cy="1023799"/>
              <a:chOff x="743273" y="3771501"/>
              <a:chExt cx="2172543" cy="1023799"/>
            </a:xfrm>
          </p:grpSpPr>
          <p:sp>
            <p:nvSpPr>
              <p:cNvPr id="21608" name="矩形 116"/>
              <p:cNvSpPr>
                <a:spLocks noChangeArrowheads="1"/>
              </p:cNvSpPr>
              <p:nvPr/>
            </p:nvSpPr>
            <p:spPr bwMode="auto">
              <a:xfrm>
                <a:off x="743273" y="4087414"/>
                <a:ext cx="21725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algn="ctr" eaLnBrk="1" hangingPunct="1"/>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nvGrpSpPr>
              <p:cNvPr id="21609" name="组合 117"/>
              <p:cNvGrpSpPr/>
              <p:nvPr/>
            </p:nvGrpSpPr>
            <p:grpSpPr bwMode="auto">
              <a:xfrm>
                <a:off x="1109880" y="3771501"/>
                <a:ext cx="1439328" cy="307677"/>
                <a:chOff x="652786" y="3771501"/>
                <a:chExt cx="1439328" cy="307677"/>
              </a:xfrm>
            </p:grpSpPr>
            <p:sp>
              <p:nvSpPr>
                <p:cNvPr id="21610"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21611" name="组合 59"/>
                <p:cNvGrpSpPr/>
                <p:nvPr/>
              </p:nvGrpSpPr>
              <p:grpSpPr bwMode="auto">
                <a:xfrm>
                  <a:off x="652786" y="3862371"/>
                  <a:ext cx="149752" cy="156705"/>
                  <a:chOff x="5308985" y="532629"/>
                  <a:chExt cx="156756" cy="156756"/>
                </a:xfrm>
              </p:grpSpPr>
              <p:sp>
                <p:nvSpPr>
                  <p:cNvPr id="121" name="圆角矩形 120"/>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22" name="等腰三角形 121"/>
                  <p:cNvSpPr/>
                  <p:nvPr/>
                </p:nvSpPr>
                <p:spPr>
                  <a:xfrm rot="5400000">
                    <a:off x="5361173" y="587586"/>
                    <a:ext cx="52407" cy="46547"/>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grpSp>
        <p:grpSp>
          <p:nvGrpSpPr>
            <p:cNvPr id="21590" name="组合 98"/>
            <p:cNvGrpSpPr/>
            <p:nvPr/>
          </p:nvGrpSpPr>
          <p:grpSpPr bwMode="auto">
            <a:xfrm>
              <a:off x="1441328" y="4380984"/>
              <a:ext cx="776433" cy="128110"/>
              <a:chOff x="7082916" y="1031148"/>
              <a:chExt cx="1043513" cy="172177"/>
            </a:xfrm>
          </p:grpSpPr>
          <p:grpSp>
            <p:nvGrpSpPr>
              <p:cNvPr id="21591" name="组合 65"/>
              <p:cNvGrpSpPr/>
              <p:nvPr/>
            </p:nvGrpSpPr>
            <p:grpSpPr bwMode="auto">
              <a:xfrm>
                <a:off x="7519447" y="1031148"/>
                <a:ext cx="171982" cy="172177"/>
                <a:chOff x="6859414" y="1135410"/>
                <a:chExt cx="230217" cy="230618"/>
              </a:xfrm>
            </p:grpSpPr>
            <p:sp>
              <p:nvSpPr>
                <p:cNvPr id="21605"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000000"/>
                    </a:solidFill>
                  </a:endParaRPr>
                </a:p>
              </p:txBody>
            </p:sp>
            <p:sp>
              <p:nvSpPr>
                <p:cNvPr id="115" name="Oval 84"/>
                <p:cNvSpPr>
                  <a:spLocks noChangeArrowheads="1"/>
                </p:cNvSpPr>
                <p:nvPr/>
              </p:nvSpPr>
              <p:spPr bwMode="auto">
                <a:xfrm>
                  <a:off x="6859212" y="1134540"/>
                  <a:ext cx="231428" cy="231488"/>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116" name="Freeform 85"/>
                <p:cNvSpPr>
                  <a:spLocks noEditPoints="1"/>
                </p:cNvSpPr>
                <p:nvPr/>
              </p:nvSpPr>
              <p:spPr bwMode="auto">
                <a:xfrm>
                  <a:off x="6930642" y="1180266"/>
                  <a:ext cx="80000" cy="122889"/>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1592" name="组合 69"/>
              <p:cNvGrpSpPr/>
              <p:nvPr/>
            </p:nvGrpSpPr>
            <p:grpSpPr bwMode="auto">
              <a:xfrm>
                <a:off x="7948629" y="1031873"/>
                <a:ext cx="177800" cy="171450"/>
                <a:chOff x="7655791" y="1136379"/>
                <a:chExt cx="238005" cy="229644"/>
              </a:xfrm>
            </p:grpSpPr>
            <p:sp>
              <p:nvSpPr>
                <p:cNvPr id="112" name="Oval 86"/>
                <p:cNvSpPr>
                  <a:spLocks noChangeArrowheads="1"/>
                </p:cNvSpPr>
                <p:nvPr/>
              </p:nvSpPr>
              <p:spPr bwMode="auto">
                <a:xfrm>
                  <a:off x="7655366" y="1131682"/>
                  <a:ext cx="237141"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113" name="Freeform 87"/>
                <p:cNvSpPr/>
                <p:nvPr/>
              </p:nvSpPr>
              <p:spPr bwMode="auto">
                <a:xfrm>
                  <a:off x="7723937" y="1177408"/>
                  <a:ext cx="114285" cy="134318"/>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1593" name="组合 72"/>
              <p:cNvGrpSpPr/>
              <p:nvPr/>
            </p:nvGrpSpPr>
            <p:grpSpPr bwMode="auto">
              <a:xfrm>
                <a:off x="7297750" y="1031870"/>
                <a:ext cx="179387" cy="171450"/>
                <a:chOff x="6452129" y="1136375"/>
                <a:chExt cx="240129" cy="229644"/>
              </a:xfrm>
            </p:grpSpPr>
            <p:sp>
              <p:nvSpPr>
                <p:cNvPr id="110" name="Oval 89"/>
                <p:cNvSpPr>
                  <a:spLocks noChangeArrowheads="1"/>
                </p:cNvSpPr>
                <p:nvPr/>
              </p:nvSpPr>
              <p:spPr bwMode="auto">
                <a:xfrm>
                  <a:off x="6451551" y="1131682"/>
                  <a:ext cx="239999"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111" name="Freeform 90"/>
                <p:cNvSpPr>
                  <a:spLocks noEditPoints="1"/>
                </p:cNvSpPr>
                <p:nvPr/>
              </p:nvSpPr>
              <p:spPr bwMode="auto">
                <a:xfrm>
                  <a:off x="6531551" y="1188839"/>
                  <a:ext cx="80000" cy="114314"/>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1594" name="组合 75"/>
              <p:cNvGrpSpPr/>
              <p:nvPr/>
            </p:nvGrpSpPr>
            <p:grpSpPr bwMode="auto">
              <a:xfrm>
                <a:off x="7734303" y="1031872"/>
                <a:ext cx="171451" cy="171450"/>
                <a:chOff x="7258415" y="1136377"/>
                <a:chExt cx="229506" cy="229644"/>
              </a:xfrm>
            </p:grpSpPr>
            <p:sp>
              <p:nvSpPr>
                <p:cNvPr id="108" name="Oval 88"/>
                <p:cNvSpPr>
                  <a:spLocks noChangeArrowheads="1"/>
                </p:cNvSpPr>
                <p:nvPr/>
              </p:nvSpPr>
              <p:spPr bwMode="auto">
                <a:xfrm>
                  <a:off x="7259176" y="1131680"/>
                  <a:ext cx="228570"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109" name="Freeform 91"/>
                <p:cNvSpPr/>
                <p:nvPr/>
              </p:nvSpPr>
              <p:spPr bwMode="auto">
                <a:xfrm>
                  <a:off x="7319175" y="1197410"/>
                  <a:ext cx="108571" cy="105742"/>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1595" name="组合 79"/>
              <p:cNvGrpSpPr/>
              <p:nvPr/>
            </p:nvGrpSpPr>
            <p:grpSpPr bwMode="auto">
              <a:xfrm>
                <a:off x="7082916" y="1031150"/>
                <a:ext cx="172279" cy="172175"/>
                <a:chOff x="6054076" y="942438"/>
                <a:chExt cx="230615" cy="230615"/>
              </a:xfrm>
            </p:grpSpPr>
            <p:sp>
              <p:nvSpPr>
                <p:cNvPr id="105" name="Freeform 92"/>
                <p:cNvSpPr>
                  <a:spLocks noEditPoints="1"/>
                </p:cNvSpPr>
                <p:nvPr/>
              </p:nvSpPr>
              <p:spPr bwMode="auto">
                <a:xfrm>
                  <a:off x="6112507" y="995867"/>
                  <a:ext cx="131428" cy="122886"/>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06" name="Rectangle 93"/>
                <p:cNvSpPr>
                  <a:spLocks noChangeArrowheads="1"/>
                </p:cNvSpPr>
                <p:nvPr/>
              </p:nvSpPr>
              <p:spPr bwMode="auto">
                <a:xfrm>
                  <a:off x="6155365" y="1055880"/>
                  <a:ext cx="37142" cy="3715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600">
                    <a:solidFill>
                      <a:prstClr val="black"/>
                    </a:solidFill>
                  </a:endParaRPr>
                </a:p>
              </p:txBody>
            </p:sp>
            <p:sp>
              <p:nvSpPr>
                <p:cNvPr id="107" name="Freeform 94"/>
                <p:cNvSpPr>
                  <a:spLocks noEditPoints="1"/>
                </p:cNvSpPr>
                <p:nvPr/>
              </p:nvSpPr>
              <p:spPr bwMode="auto">
                <a:xfrm>
                  <a:off x="6055365" y="941567"/>
                  <a:ext cx="234285" cy="231486"/>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grpSp>
        <p:nvGrpSpPr>
          <p:cNvPr id="4103" name="组合 4102"/>
          <p:cNvGrpSpPr/>
          <p:nvPr/>
        </p:nvGrpSpPr>
        <p:grpSpPr bwMode="auto">
          <a:xfrm>
            <a:off x="930275" y="1828800"/>
            <a:ext cx="1384300" cy="1373188"/>
            <a:chOff x="935929" y="1395534"/>
            <a:chExt cx="1770990" cy="1758774"/>
          </a:xfrm>
        </p:grpSpPr>
        <p:grpSp>
          <p:nvGrpSpPr>
            <p:cNvPr id="21583" name="组合 4100"/>
            <p:cNvGrpSpPr/>
            <p:nvPr/>
          </p:nvGrpSpPr>
          <p:grpSpPr bwMode="auto">
            <a:xfrm>
              <a:off x="935929" y="1395534"/>
              <a:ext cx="1770990" cy="1758774"/>
              <a:chOff x="935929" y="1395534"/>
              <a:chExt cx="1770990" cy="1758774"/>
            </a:xfrm>
          </p:grpSpPr>
          <p:sp>
            <p:nvSpPr>
              <p:cNvPr id="6" name="Freeform 6"/>
              <p:cNvSpPr/>
              <p:nvPr/>
            </p:nvSpPr>
            <p:spPr bwMode="auto">
              <a:xfrm>
                <a:off x="935929" y="1395534"/>
                <a:ext cx="1770990" cy="1758774"/>
              </a:xfrm>
              <a:custGeom>
                <a:avLst/>
                <a:gdLst>
                  <a:gd name="T0" fmla="*/ 92 w 184"/>
                  <a:gd name="T1" fmla="*/ 0 h 183"/>
                  <a:gd name="T2" fmla="*/ 0 w 184"/>
                  <a:gd name="T3" fmla="*/ 92 h 183"/>
                  <a:gd name="T4" fmla="*/ 92 w 184"/>
                  <a:gd name="T5" fmla="*/ 183 h 183"/>
                  <a:gd name="T6" fmla="*/ 184 w 184"/>
                  <a:gd name="T7" fmla="*/ 92 h 183"/>
                  <a:gd name="T8" fmla="*/ 184 w 184"/>
                  <a:gd name="T9" fmla="*/ 0 h 183"/>
                  <a:gd name="T10" fmla="*/ 92 w 184"/>
                  <a:gd name="T11" fmla="*/ 0 h 183"/>
                </a:gdLst>
                <a:ahLst/>
                <a:cxnLst>
                  <a:cxn ang="0">
                    <a:pos x="T0" y="T1"/>
                  </a:cxn>
                  <a:cxn ang="0">
                    <a:pos x="T2" y="T3"/>
                  </a:cxn>
                  <a:cxn ang="0">
                    <a:pos x="T4" y="T5"/>
                  </a:cxn>
                  <a:cxn ang="0">
                    <a:pos x="T6" y="T7"/>
                  </a:cxn>
                  <a:cxn ang="0">
                    <a:pos x="T8" y="T9"/>
                  </a:cxn>
                  <a:cxn ang="0">
                    <a:pos x="T10" y="T11"/>
                  </a:cxn>
                </a:cxnLst>
                <a:rect l="0" t="0" r="r" b="b"/>
                <a:pathLst>
                  <a:path w="184" h="183">
                    <a:moveTo>
                      <a:pt x="92" y="0"/>
                    </a:moveTo>
                    <a:cubicBezTo>
                      <a:pt x="41" y="0"/>
                      <a:pt x="0" y="41"/>
                      <a:pt x="0" y="92"/>
                    </a:cubicBezTo>
                    <a:cubicBezTo>
                      <a:pt x="0" y="142"/>
                      <a:pt x="41" y="183"/>
                      <a:pt x="92" y="183"/>
                    </a:cubicBezTo>
                    <a:cubicBezTo>
                      <a:pt x="143" y="183"/>
                      <a:pt x="184" y="142"/>
                      <a:pt x="184" y="92"/>
                    </a:cubicBezTo>
                    <a:cubicBezTo>
                      <a:pt x="184" y="0"/>
                      <a:pt x="184" y="0"/>
                      <a:pt x="184" y="0"/>
                    </a:cubicBezTo>
                    <a:lnTo>
                      <a:pt x="92" y="0"/>
                    </a:lnTo>
                    <a:close/>
                  </a:path>
                </a:pathLst>
              </a:custGeom>
              <a:gradFill flip="none" rotWithShape="1">
                <a:gsLst>
                  <a:gs pos="59000">
                    <a:srgbClr val="FF672D"/>
                  </a:gs>
                  <a:gs pos="0">
                    <a:srgbClr val="B00818"/>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21586" name="Freeform 7"/>
              <p:cNvSpPr>
                <a:spLocks noEditPoints="1"/>
              </p:cNvSpPr>
              <p:nvPr/>
            </p:nvSpPr>
            <p:spPr bwMode="auto">
              <a:xfrm>
                <a:off x="2291653" y="1847442"/>
                <a:ext cx="374554" cy="297202"/>
              </a:xfrm>
              <a:custGeom>
                <a:avLst/>
                <a:gdLst>
                  <a:gd name="T0" fmla="*/ 1383535248 w 39"/>
                  <a:gd name="T1" fmla="*/ 827218625 h 31"/>
                  <a:gd name="T2" fmla="*/ 1199062601 w 39"/>
                  <a:gd name="T3" fmla="*/ 1378700904 h 31"/>
                  <a:gd name="T4" fmla="*/ 737890588 w 39"/>
                  <a:gd name="T5" fmla="*/ 1654446837 h 31"/>
                  <a:gd name="T6" fmla="*/ 184472647 w 39"/>
                  <a:gd name="T7" fmla="*/ 1378700904 h 31"/>
                  <a:gd name="T8" fmla="*/ 0 w 39"/>
                  <a:gd name="T9" fmla="*/ 827218625 h 31"/>
                  <a:gd name="T10" fmla="*/ 184472647 w 39"/>
                  <a:gd name="T11" fmla="*/ 183824231 h 31"/>
                  <a:gd name="T12" fmla="*/ 737890588 w 39"/>
                  <a:gd name="T13" fmla="*/ 0 h 31"/>
                  <a:gd name="T14" fmla="*/ 1199062601 w 39"/>
                  <a:gd name="T15" fmla="*/ 183824231 h 31"/>
                  <a:gd name="T16" fmla="*/ 1383535248 w 39"/>
                  <a:gd name="T17" fmla="*/ 827218625 h 31"/>
                  <a:gd name="T18" fmla="*/ 1106826278 w 39"/>
                  <a:gd name="T19" fmla="*/ 827218625 h 31"/>
                  <a:gd name="T20" fmla="*/ 1014589954 w 39"/>
                  <a:gd name="T21" fmla="*/ 367658048 h 31"/>
                  <a:gd name="T22" fmla="*/ 737890588 w 39"/>
                  <a:gd name="T23" fmla="*/ 183824231 h 31"/>
                  <a:gd name="T24" fmla="*/ 461181617 w 39"/>
                  <a:gd name="T25" fmla="*/ 367658048 h 31"/>
                  <a:gd name="T26" fmla="*/ 368945294 w 39"/>
                  <a:gd name="T27" fmla="*/ 827218625 h 31"/>
                  <a:gd name="T28" fmla="*/ 461181617 w 39"/>
                  <a:gd name="T29" fmla="*/ 1286788788 h 31"/>
                  <a:gd name="T30" fmla="*/ 737890588 w 39"/>
                  <a:gd name="T31" fmla="*/ 1378700904 h 31"/>
                  <a:gd name="T32" fmla="*/ 1014589954 w 39"/>
                  <a:gd name="T33" fmla="*/ 1286788788 h 31"/>
                  <a:gd name="T34" fmla="*/ 1106826278 w 39"/>
                  <a:gd name="T35" fmla="*/ 827218625 h 31"/>
                  <a:gd name="T36" fmla="*/ 2147483646 w 39"/>
                  <a:gd name="T37" fmla="*/ 0 h 31"/>
                  <a:gd name="T38" fmla="*/ 1199062601 w 39"/>
                  <a:gd name="T39" fmla="*/ 2147483646 h 31"/>
                  <a:gd name="T40" fmla="*/ 922353631 w 39"/>
                  <a:gd name="T41" fmla="*/ 2147483646 h 31"/>
                  <a:gd name="T42" fmla="*/ 2147483646 w 39"/>
                  <a:gd name="T43" fmla="*/ 0 h 31"/>
                  <a:gd name="T44" fmla="*/ 2147483646 w 39"/>
                  <a:gd name="T45" fmla="*/ 0 h 31"/>
                  <a:gd name="T46" fmla="*/ 2147483646 w 39"/>
                  <a:gd name="T47" fmla="*/ 2022104885 h 31"/>
                  <a:gd name="T48" fmla="*/ 2147483646 w 39"/>
                  <a:gd name="T49" fmla="*/ 2147483646 h 31"/>
                  <a:gd name="T50" fmla="*/ 2147483646 w 39"/>
                  <a:gd name="T51" fmla="*/ 2147483646 h 31"/>
                  <a:gd name="T52" fmla="*/ 2147483646 w 39"/>
                  <a:gd name="T53" fmla="*/ 2147483646 h 31"/>
                  <a:gd name="T54" fmla="*/ 2147483646 w 39"/>
                  <a:gd name="T55" fmla="*/ 2022104885 h 31"/>
                  <a:gd name="T56" fmla="*/ 2147483646 w 39"/>
                  <a:gd name="T57" fmla="*/ 1378700904 h 31"/>
                  <a:gd name="T58" fmla="*/ 2147483646 w 39"/>
                  <a:gd name="T59" fmla="*/ 1194876673 h 31"/>
                  <a:gd name="T60" fmla="*/ 2147483646 w 39"/>
                  <a:gd name="T61" fmla="*/ 1378700904 h 31"/>
                  <a:gd name="T62" fmla="*/ 2147483646 w 39"/>
                  <a:gd name="T63" fmla="*/ 2022104885 h 31"/>
                  <a:gd name="T64" fmla="*/ 2147483646 w 39"/>
                  <a:gd name="T65" fmla="*/ 2022104885 h 31"/>
                  <a:gd name="T66" fmla="*/ 2147483646 w 39"/>
                  <a:gd name="T67" fmla="*/ 1562534721 h 31"/>
                  <a:gd name="T68" fmla="*/ 2147483646 w 39"/>
                  <a:gd name="T69" fmla="*/ 1470622606 h 31"/>
                  <a:gd name="T70" fmla="*/ 2147483646 w 39"/>
                  <a:gd name="T71" fmla="*/ 1562534721 h 31"/>
                  <a:gd name="T72" fmla="*/ 2147483646 w 39"/>
                  <a:gd name="T73" fmla="*/ 2022104885 h 31"/>
                  <a:gd name="T74" fmla="*/ 2147483646 w 39"/>
                  <a:gd name="T75" fmla="*/ 2147483646 h 31"/>
                  <a:gd name="T76" fmla="*/ 2147483646 w 39"/>
                  <a:gd name="T77" fmla="*/ 2147483646 h 31"/>
                  <a:gd name="T78" fmla="*/ 2147483646 w 39"/>
                  <a:gd name="T79" fmla="*/ 2147483646 h 31"/>
                  <a:gd name="T80" fmla="*/ 2147483646 w 39"/>
                  <a:gd name="T81" fmla="*/ 2022104885 h 3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9" h="31">
                    <a:moveTo>
                      <a:pt x="15" y="9"/>
                    </a:moveTo>
                    <a:cubicBezTo>
                      <a:pt x="15" y="12"/>
                      <a:pt x="15" y="14"/>
                      <a:pt x="13" y="15"/>
                    </a:cubicBezTo>
                    <a:cubicBezTo>
                      <a:pt x="12" y="17"/>
                      <a:pt x="10" y="18"/>
                      <a:pt x="8" y="18"/>
                    </a:cubicBezTo>
                    <a:cubicBezTo>
                      <a:pt x="5" y="18"/>
                      <a:pt x="4" y="17"/>
                      <a:pt x="2" y="15"/>
                    </a:cubicBezTo>
                    <a:cubicBezTo>
                      <a:pt x="1" y="14"/>
                      <a:pt x="0" y="12"/>
                      <a:pt x="0" y="9"/>
                    </a:cubicBezTo>
                    <a:cubicBezTo>
                      <a:pt x="0" y="6"/>
                      <a:pt x="1" y="3"/>
                      <a:pt x="2" y="2"/>
                    </a:cubicBezTo>
                    <a:cubicBezTo>
                      <a:pt x="4" y="1"/>
                      <a:pt x="5" y="0"/>
                      <a:pt x="8" y="0"/>
                    </a:cubicBezTo>
                    <a:cubicBezTo>
                      <a:pt x="10" y="0"/>
                      <a:pt x="12" y="1"/>
                      <a:pt x="13" y="2"/>
                    </a:cubicBezTo>
                    <a:cubicBezTo>
                      <a:pt x="15" y="3"/>
                      <a:pt x="15" y="6"/>
                      <a:pt x="15" y="9"/>
                    </a:cubicBezTo>
                    <a:close/>
                    <a:moveTo>
                      <a:pt x="12" y="9"/>
                    </a:moveTo>
                    <a:cubicBezTo>
                      <a:pt x="12" y="6"/>
                      <a:pt x="11" y="5"/>
                      <a:pt x="11" y="4"/>
                    </a:cubicBezTo>
                    <a:cubicBezTo>
                      <a:pt x="10" y="3"/>
                      <a:pt x="9" y="2"/>
                      <a:pt x="8" y="2"/>
                    </a:cubicBezTo>
                    <a:cubicBezTo>
                      <a:pt x="6" y="2"/>
                      <a:pt x="5" y="3"/>
                      <a:pt x="5" y="4"/>
                    </a:cubicBezTo>
                    <a:cubicBezTo>
                      <a:pt x="4" y="5"/>
                      <a:pt x="4" y="6"/>
                      <a:pt x="4" y="9"/>
                    </a:cubicBezTo>
                    <a:cubicBezTo>
                      <a:pt x="4" y="11"/>
                      <a:pt x="4" y="13"/>
                      <a:pt x="5" y="14"/>
                    </a:cubicBezTo>
                    <a:cubicBezTo>
                      <a:pt x="5" y="14"/>
                      <a:pt x="6" y="15"/>
                      <a:pt x="8" y="15"/>
                    </a:cubicBezTo>
                    <a:cubicBezTo>
                      <a:pt x="9" y="15"/>
                      <a:pt x="10" y="14"/>
                      <a:pt x="11" y="14"/>
                    </a:cubicBezTo>
                    <a:cubicBezTo>
                      <a:pt x="11" y="13"/>
                      <a:pt x="12" y="11"/>
                      <a:pt x="12" y="9"/>
                    </a:cubicBezTo>
                    <a:close/>
                    <a:moveTo>
                      <a:pt x="29" y="0"/>
                    </a:moveTo>
                    <a:cubicBezTo>
                      <a:pt x="13" y="30"/>
                      <a:pt x="13" y="30"/>
                      <a:pt x="13" y="30"/>
                    </a:cubicBezTo>
                    <a:cubicBezTo>
                      <a:pt x="10" y="30"/>
                      <a:pt x="10" y="30"/>
                      <a:pt x="10" y="30"/>
                    </a:cubicBezTo>
                    <a:cubicBezTo>
                      <a:pt x="26" y="0"/>
                      <a:pt x="26" y="0"/>
                      <a:pt x="26" y="0"/>
                    </a:cubicBezTo>
                    <a:lnTo>
                      <a:pt x="29" y="0"/>
                    </a:lnTo>
                    <a:close/>
                    <a:moveTo>
                      <a:pt x="39" y="22"/>
                    </a:moveTo>
                    <a:cubicBezTo>
                      <a:pt x="39" y="25"/>
                      <a:pt x="38" y="27"/>
                      <a:pt x="37" y="29"/>
                    </a:cubicBezTo>
                    <a:cubicBezTo>
                      <a:pt x="36" y="30"/>
                      <a:pt x="34" y="31"/>
                      <a:pt x="31" y="31"/>
                    </a:cubicBezTo>
                    <a:cubicBezTo>
                      <a:pt x="29" y="31"/>
                      <a:pt x="27" y="30"/>
                      <a:pt x="26" y="29"/>
                    </a:cubicBezTo>
                    <a:cubicBezTo>
                      <a:pt x="25" y="27"/>
                      <a:pt x="24" y="25"/>
                      <a:pt x="24" y="22"/>
                    </a:cubicBezTo>
                    <a:cubicBezTo>
                      <a:pt x="24" y="19"/>
                      <a:pt x="25" y="17"/>
                      <a:pt x="26" y="15"/>
                    </a:cubicBezTo>
                    <a:cubicBezTo>
                      <a:pt x="27" y="14"/>
                      <a:pt x="29" y="13"/>
                      <a:pt x="31" y="13"/>
                    </a:cubicBezTo>
                    <a:cubicBezTo>
                      <a:pt x="34" y="13"/>
                      <a:pt x="36" y="14"/>
                      <a:pt x="37" y="15"/>
                    </a:cubicBezTo>
                    <a:cubicBezTo>
                      <a:pt x="38" y="17"/>
                      <a:pt x="39" y="19"/>
                      <a:pt x="39" y="22"/>
                    </a:cubicBezTo>
                    <a:close/>
                    <a:moveTo>
                      <a:pt x="35" y="22"/>
                    </a:moveTo>
                    <a:cubicBezTo>
                      <a:pt x="35" y="20"/>
                      <a:pt x="35" y="18"/>
                      <a:pt x="34" y="17"/>
                    </a:cubicBezTo>
                    <a:cubicBezTo>
                      <a:pt x="34" y="16"/>
                      <a:pt x="33" y="16"/>
                      <a:pt x="31" y="16"/>
                    </a:cubicBezTo>
                    <a:cubicBezTo>
                      <a:pt x="30" y="16"/>
                      <a:pt x="29" y="16"/>
                      <a:pt x="28" y="17"/>
                    </a:cubicBezTo>
                    <a:cubicBezTo>
                      <a:pt x="28" y="18"/>
                      <a:pt x="28" y="20"/>
                      <a:pt x="28" y="22"/>
                    </a:cubicBezTo>
                    <a:cubicBezTo>
                      <a:pt x="28" y="24"/>
                      <a:pt x="28" y="26"/>
                      <a:pt x="28" y="27"/>
                    </a:cubicBezTo>
                    <a:cubicBezTo>
                      <a:pt x="29" y="28"/>
                      <a:pt x="30" y="28"/>
                      <a:pt x="31" y="28"/>
                    </a:cubicBezTo>
                    <a:cubicBezTo>
                      <a:pt x="33" y="28"/>
                      <a:pt x="34" y="28"/>
                      <a:pt x="34" y="27"/>
                    </a:cubicBezTo>
                    <a:cubicBezTo>
                      <a:pt x="35" y="26"/>
                      <a:pt x="35" y="24"/>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 name="Freeform 6"/>
              <p:cNvSpPr/>
              <p:nvPr/>
            </p:nvSpPr>
            <p:spPr bwMode="auto">
              <a:xfrm>
                <a:off x="935929" y="1395534"/>
                <a:ext cx="1770990" cy="1030865"/>
              </a:xfrm>
              <a:custGeom>
                <a:avLst/>
                <a:gdLst/>
                <a:ahLst/>
                <a:cxnLst/>
                <a:rect l="l" t="t" r="r" b="b"/>
                <a:pathLst>
                  <a:path w="1770990" h="1030451">
                    <a:moveTo>
                      <a:pt x="885495" y="0"/>
                    </a:moveTo>
                    <a:lnTo>
                      <a:pt x="1770990" y="0"/>
                    </a:lnTo>
                    <a:cubicBezTo>
                      <a:pt x="1770990" y="0"/>
                      <a:pt x="1770990" y="0"/>
                      <a:pt x="1770990" y="295187"/>
                    </a:cubicBezTo>
                    <a:lnTo>
                      <a:pt x="885495" y="295187"/>
                    </a:lnTo>
                    <a:cubicBezTo>
                      <a:pt x="445541" y="295187"/>
                      <a:pt x="82904" y="611721"/>
                      <a:pt x="13392" y="1030451"/>
                    </a:cubicBezTo>
                    <a:cubicBezTo>
                      <a:pt x="4247" y="982970"/>
                      <a:pt x="0" y="934047"/>
                      <a:pt x="0" y="884193"/>
                    </a:cubicBezTo>
                    <a:cubicBezTo>
                      <a:pt x="0" y="394042"/>
                      <a:pt x="394623" y="0"/>
                      <a:pt x="885495" y="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45" name="Freeform 6"/>
              <p:cNvSpPr/>
              <p:nvPr/>
            </p:nvSpPr>
            <p:spPr bwMode="auto">
              <a:xfrm>
                <a:off x="935929" y="1674092"/>
                <a:ext cx="1770990" cy="1480216"/>
              </a:xfrm>
              <a:custGeom>
                <a:avLst/>
                <a:gdLst/>
                <a:ahLst/>
                <a:cxnLst/>
                <a:rect l="l" t="t" r="r" b="b"/>
                <a:pathLst>
                  <a:path w="1770990" h="1480465">
                    <a:moveTo>
                      <a:pt x="1770990" y="0"/>
                    </a:moveTo>
                    <a:cubicBezTo>
                      <a:pt x="1770990" y="130826"/>
                      <a:pt x="1770990" y="323151"/>
                      <a:pt x="1770990" y="605884"/>
                    </a:cubicBezTo>
                    <a:cubicBezTo>
                      <a:pt x="1770990" y="1086423"/>
                      <a:pt x="1376367" y="1480465"/>
                      <a:pt x="885495" y="1480465"/>
                    </a:cubicBezTo>
                    <a:cubicBezTo>
                      <a:pt x="394623" y="1480465"/>
                      <a:pt x="0" y="1086423"/>
                      <a:pt x="0" y="605884"/>
                    </a:cubicBezTo>
                    <a:cubicBezTo>
                      <a:pt x="0" y="498258"/>
                      <a:pt x="19026" y="395267"/>
                      <a:pt x="54922" y="300431"/>
                    </a:cubicBezTo>
                    <a:cubicBezTo>
                      <a:pt x="177955" y="634596"/>
                      <a:pt x="502415" y="874581"/>
                      <a:pt x="885495" y="874581"/>
                    </a:cubicBezTo>
                    <a:cubicBezTo>
                      <a:pt x="1376367" y="874581"/>
                      <a:pt x="1770990" y="480539"/>
                      <a:pt x="1770990" y="0"/>
                    </a:cubicBezTo>
                    <a:close/>
                  </a:path>
                </a:pathLst>
              </a:custGeom>
              <a:gradFill flip="none" rotWithShape="1">
                <a:gsLst>
                  <a:gs pos="59000">
                    <a:schemeClr val="bg1">
                      <a:alpha val="5000"/>
                    </a:schemeClr>
                  </a:gs>
                  <a:gs pos="3000">
                    <a:schemeClr val="bg1">
                      <a:alpha val="0"/>
                    </a:schemeClr>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sp>
          <p:nvSpPr>
            <p:cNvPr id="21584" name="TextBox 4101"/>
            <p:cNvSpPr txBox="1">
              <a:spLocks noChangeArrowheads="1"/>
            </p:cNvSpPr>
            <p:nvPr/>
          </p:nvSpPr>
          <p:spPr bwMode="auto">
            <a:xfrm>
              <a:off x="1224993" y="1920616"/>
              <a:ext cx="1147291" cy="90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rgbClr val="FFFFFF"/>
                  </a:solidFill>
                  <a:latin typeface="方正正中黑简体" panose="02000000000000000000" pitchFamily="2" charset="-122"/>
                  <a:ea typeface="方正正中黑简体" panose="02000000000000000000" pitchFamily="2" charset="-122"/>
                </a:rPr>
                <a:t>87</a:t>
              </a:r>
              <a:endParaRPr lang="zh-CN" altLang="en-US" sz="4000">
                <a:solidFill>
                  <a:srgbClr val="FFFFFF"/>
                </a:solidFill>
                <a:latin typeface="方正正中黑简体" panose="02000000000000000000" pitchFamily="2" charset="-122"/>
                <a:ea typeface="方正正中黑简体" panose="02000000000000000000" pitchFamily="2" charset="-122"/>
              </a:endParaRPr>
            </a:p>
          </p:txBody>
        </p:sp>
      </p:grpSp>
      <p:grpSp>
        <p:nvGrpSpPr>
          <p:cNvPr id="123" name="组合 122"/>
          <p:cNvGrpSpPr/>
          <p:nvPr/>
        </p:nvGrpSpPr>
        <p:grpSpPr bwMode="auto">
          <a:xfrm>
            <a:off x="3340100" y="3368675"/>
            <a:ext cx="2173288" cy="1211263"/>
            <a:chOff x="743273" y="3297788"/>
            <a:chExt cx="2172543" cy="1211306"/>
          </a:xfrm>
        </p:grpSpPr>
        <p:grpSp>
          <p:nvGrpSpPr>
            <p:cNvPr id="21556" name="组合 123"/>
            <p:cNvGrpSpPr/>
            <p:nvPr/>
          </p:nvGrpSpPr>
          <p:grpSpPr bwMode="auto">
            <a:xfrm>
              <a:off x="743273" y="3297788"/>
              <a:ext cx="2172543" cy="1023799"/>
              <a:chOff x="743273" y="3771501"/>
              <a:chExt cx="2172543" cy="1023799"/>
            </a:xfrm>
          </p:grpSpPr>
          <p:sp>
            <p:nvSpPr>
              <p:cNvPr id="21575" name="矩形 142"/>
              <p:cNvSpPr>
                <a:spLocks noChangeArrowheads="1"/>
              </p:cNvSpPr>
              <p:nvPr/>
            </p:nvSpPr>
            <p:spPr bwMode="auto">
              <a:xfrm>
                <a:off x="743273" y="4087414"/>
                <a:ext cx="21725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algn="ctr" eaLnBrk="1" hangingPunct="1"/>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nvGrpSpPr>
              <p:cNvPr id="21576" name="组合 143"/>
              <p:cNvGrpSpPr/>
              <p:nvPr/>
            </p:nvGrpSpPr>
            <p:grpSpPr bwMode="auto">
              <a:xfrm>
                <a:off x="1109880" y="3771501"/>
                <a:ext cx="1439328" cy="307677"/>
                <a:chOff x="652786" y="3771501"/>
                <a:chExt cx="1439328" cy="307677"/>
              </a:xfrm>
            </p:grpSpPr>
            <p:sp>
              <p:nvSpPr>
                <p:cNvPr id="21577"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21578" name="组合 59"/>
                <p:cNvGrpSpPr/>
                <p:nvPr/>
              </p:nvGrpSpPr>
              <p:grpSpPr bwMode="auto">
                <a:xfrm>
                  <a:off x="652786" y="3862371"/>
                  <a:ext cx="149752" cy="156705"/>
                  <a:chOff x="5308985" y="532629"/>
                  <a:chExt cx="156756" cy="156756"/>
                </a:xfrm>
              </p:grpSpPr>
              <p:sp>
                <p:nvSpPr>
                  <p:cNvPr id="147" name="圆角矩形 146"/>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48" name="等腰三角形 147"/>
                  <p:cNvSpPr/>
                  <p:nvPr/>
                </p:nvSpPr>
                <p:spPr>
                  <a:xfrm rot="5400000">
                    <a:off x="5360836" y="587603"/>
                    <a:ext cx="52407" cy="46513"/>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grpSp>
        <p:grpSp>
          <p:nvGrpSpPr>
            <p:cNvPr id="21557" name="组合 124"/>
            <p:cNvGrpSpPr/>
            <p:nvPr/>
          </p:nvGrpSpPr>
          <p:grpSpPr bwMode="auto">
            <a:xfrm>
              <a:off x="1441328" y="4380984"/>
              <a:ext cx="776433" cy="128110"/>
              <a:chOff x="7082916" y="1031148"/>
              <a:chExt cx="1043513" cy="172177"/>
            </a:xfrm>
          </p:grpSpPr>
          <p:grpSp>
            <p:nvGrpSpPr>
              <p:cNvPr id="21558" name="组合 65"/>
              <p:cNvGrpSpPr/>
              <p:nvPr/>
            </p:nvGrpSpPr>
            <p:grpSpPr bwMode="auto">
              <a:xfrm>
                <a:off x="7519447" y="1031148"/>
                <a:ext cx="171982" cy="172177"/>
                <a:chOff x="6859414" y="1135410"/>
                <a:chExt cx="230217" cy="230618"/>
              </a:xfrm>
            </p:grpSpPr>
            <p:sp>
              <p:nvSpPr>
                <p:cNvPr id="21572"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000000"/>
                    </a:solidFill>
                  </a:endParaRPr>
                </a:p>
              </p:txBody>
            </p:sp>
            <p:sp>
              <p:nvSpPr>
                <p:cNvPr id="141" name="Oval 84"/>
                <p:cNvSpPr>
                  <a:spLocks noChangeArrowheads="1"/>
                </p:cNvSpPr>
                <p:nvPr/>
              </p:nvSpPr>
              <p:spPr bwMode="auto">
                <a:xfrm>
                  <a:off x="6860725" y="1134540"/>
                  <a:ext cx="228404" cy="231488"/>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142" name="Freeform 85"/>
                <p:cNvSpPr>
                  <a:spLocks noEditPoints="1"/>
                </p:cNvSpPr>
                <p:nvPr/>
              </p:nvSpPr>
              <p:spPr bwMode="auto">
                <a:xfrm>
                  <a:off x="6932100" y="1180266"/>
                  <a:ext cx="79941" cy="122889"/>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1559" name="组合 69"/>
              <p:cNvGrpSpPr/>
              <p:nvPr/>
            </p:nvGrpSpPr>
            <p:grpSpPr bwMode="auto">
              <a:xfrm>
                <a:off x="7948629" y="1031873"/>
                <a:ext cx="177800" cy="171450"/>
                <a:chOff x="7655791" y="1136379"/>
                <a:chExt cx="238005" cy="229644"/>
              </a:xfrm>
            </p:grpSpPr>
            <p:sp>
              <p:nvSpPr>
                <p:cNvPr id="138" name="Oval 86"/>
                <p:cNvSpPr>
                  <a:spLocks noChangeArrowheads="1"/>
                </p:cNvSpPr>
                <p:nvPr/>
              </p:nvSpPr>
              <p:spPr bwMode="auto">
                <a:xfrm>
                  <a:off x="7656458" y="1131682"/>
                  <a:ext cx="236969"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139" name="Freeform 87"/>
                <p:cNvSpPr/>
                <p:nvPr/>
              </p:nvSpPr>
              <p:spPr bwMode="auto">
                <a:xfrm>
                  <a:off x="7724979" y="1177408"/>
                  <a:ext cx="114202" cy="134318"/>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1560" name="组合 72"/>
              <p:cNvGrpSpPr/>
              <p:nvPr/>
            </p:nvGrpSpPr>
            <p:grpSpPr bwMode="auto">
              <a:xfrm>
                <a:off x="7297750" y="1031870"/>
                <a:ext cx="179387" cy="171450"/>
                <a:chOff x="6452129" y="1136375"/>
                <a:chExt cx="240129" cy="229644"/>
              </a:xfrm>
            </p:grpSpPr>
            <p:sp>
              <p:nvSpPr>
                <p:cNvPr id="136" name="Oval 89"/>
                <p:cNvSpPr>
                  <a:spLocks noChangeArrowheads="1"/>
                </p:cNvSpPr>
                <p:nvPr/>
              </p:nvSpPr>
              <p:spPr bwMode="auto">
                <a:xfrm>
                  <a:off x="6453282" y="1131682"/>
                  <a:ext cx="239823"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137" name="Freeform 90"/>
                <p:cNvSpPr>
                  <a:spLocks noEditPoints="1"/>
                </p:cNvSpPr>
                <p:nvPr/>
              </p:nvSpPr>
              <p:spPr bwMode="auto">
                <a:xfrm>
                  <a:off x="6533223" y="1188839"/>
                  <a:ext cx="79941" cy="114314"/>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1561" name="组合 75"/>
              <p:cNvGrpSpPr/>
              <p:nvPr/>
            </p:nvGrpSpPr>
            <p:grpSpPr bwMode="auto">
              <a:xfrm>
                <a:off x="7734303" y="1031872"/>
                <a:ext cx="171451" cy="171450"/>
                <a:chOff x="7258415" y="1136377"/>
                <a:chExt cx="229506" cy="229644"/>
              </a:xfrm>
            </p:grpSpPr>
            <p:sp>
              <p:nvSpPr>
                <p:cNvPr id="134" name="Oval 88"/>
                <p:cNvSpPr>
                  <a:spLocks noChangeArrowheads="1"/>
                </p:cNvSpPr>
                <p:nvPr/>
              </p:nvSpPr>
              <p:spPr bwMode="auto">
                <a:xfrm>
                  <a:off x="7257622" y="1131680"/>
                  <a:ext cx="231258"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135" name="Freeform 91"/>
                <p:cNvSpPr/>
                <p:nvPr/>
              </p:nvSpPr>
              <p:spPr bwMode="auto">
                <a:xfrm>
                  <a:off x="7320433" y="1197410"/>
                  <a:ext cx="105636" cy="105742"/>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1562" name="组合 79"/>
              <p:cNvGrpSpPr/>
              <p:nvPr/>
            </p:nvGrpSpPr>
            <p:grpSpPr bwMode="auto">
              <a:xfrm>
                <a:off x="7082916" y="1031150"/>
                <a:ext cx="172279" cy="172175"/>
                <a:chOff x="6054076" y="942438"/>
                <a:chExt cx="230615" cy="230615"/>
              </a:xfrm>
            </p:grpSpPr>
            <p:sp>
              <p:nvSpPr>
                <p:cNvPr id="131" name="Freeform 92"/>
                <p:cNvSpPr>
                  <a:spLocks noEditPoints="1"/>
                </p:cNvSpPr>
                <p:nvPr/>
              </p:nvSpPr>
              <p:spPr bwMode="auto">
                <a:xfrm>
                  <a:off x="6108693" y="995867"/>
                  <a:ext cx="131333" cy="122886"/>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32" name="Rectangle 93"/>
                <p:cNvSpPr>
                  <a:spLocks noChangeArrowheads="1"/>
                </p:cNvSpPr>
                <p:nvPr/>
              </p:nvSpPr>
              <p:spPr bwMode="auto">
                <a:xfrm>
                  <a:off x="6151518" y="1055880"/>
                  <a:ext cx="37117" cy="3715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600">
                    <a:solidFill>
                      <a:prstClr val="black"/>
                    </a:solidFill>
                  </a:endParaRPr>
                </a:p>
              </p:txBody>
            </p:sp>
            <p:sp>
              <p:nvSpPr>
                <p:cNvPr id="133" name="Freeform 94"/>
                <p:cNvSpPr>
                  <a:spLocks noEditPoints="1"/>
                </p:cNvSpPr>
                <p:nvPr/>
              </p:nvSpPr>
              <p:spPr bwMode="auto">
                <a:xfrm>
                  <a:off x="6054446" y="941567"/>
                  <a:ext cx="231261" cy="231486"/>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grpSp>
        <p:nvGrpSpPr>
          <p:cNvPr id="60" name="组合 59"/>
          <p:cNvGrpSpPr/>
          <p:nvPr/>
        </p:nvGrpSpPr>
        <p:grpSpPr bwMode="auto">
          <a:xfrm>
            <a:off x="3640138" y="1828800"/>
            <a:ext cx="1384300" cy="1373188"/>
            <a:chOff x="935929" y="1395534"/>
            <a:chExt cx="1770990" cy="1758774"/>
          </a:xfrm>
        </p:grpSpPr>
        <p:grpSp>
          <p:nvGrpSpPr>
            <p:cNvPr id="21550" name="组合 60"/>
            <p:cNvGrpSpPr/>
            <p:nvPr/>
          </p:nvGrpSpPr>
          <p:grpSpPr bwMode="auto">
            <a:xfrm>
              <a:off x="935929" y="1395534"/>
              <a:ext cx="1770990" cy="1758774"/>
              <a:chOff x="935929" y="1395534"/>
              <a:chExt cx="1770990" cy="1758774"/>
            </a:xfrm>
          </p:grpSpPr>
          <p:sp>
            <p:nvSpPr>
              <p:cNvPr id="63" name="Freeform 6"/>
              <p:cNvSpPr/>
              <p:nvPr/>
            </p:nvSpPr>
            <p:spPr bwMode="auto">
              <a:xfrm>
                <a:off x="935929" y="1395534"/>
                <a:ext cx="1770990" cy="1758774"/>
              </a:xfrm>
              <a:custGeom>
                <a:avLst/>
                <a:gdLst>
                  <a:gd name="T0" fmla="*/ 92 w 184"/>
                  <a:gd name="T1" fmla="*/ 0 h 183"/>
                  <a:gd name="T2" fmla="*/ 0 w 184"/>
                  <a:gd name="T3" fmla="*/ 92 h 183"/>
                  <a:gd name="T4" fmla="*/ 92 w 184"/>
                  <a:gd name="T5" fmla="*/ 183 h 183"/>
                  <a:gd name="T6" fmla="*/ 184 w 184"/>
                  <a:gd name="T7" fmla="*/ 92 h 183"/>
                  <a:gd name="T8" fmla="*/ 184 w 184"/>
                  <a:gd name="T9" fmla="*/ 0 h 183"/>
                  <a:gd name="T10" fmla="*/ 92 w 184"/>
                  <a:gd name="T11" fmla="*/ 0 h 183"/>
                </a:gdLst>
                <a:ahLst/>
                <a:cxnLst>
                  <a:cxn ang="0">
                    <a:pos x="T0" y="T1"/>
                  </a:cxn>
                  <a:cxn ang="0">
                    <a:pos x="T2" y="T3"/>
                  </a:cxn>
                  <a:cxn ang="0">
                    <a:pos x="T4" y="T5"/>
                  </a:cxn>
                  <a:cxn ang="0">
                    <a:pos x="T6" y="T7"/>
                  </a:cxn>
                  <a:cxn ang="0">
                    <a:pos x="T8" y="T9"/>
                  </a:cxn>
                  <a:cxn ang="0">
                    <a:pos x="T10" y="T11"/>
                  </a:cxn>
                </a:cxnLst>
                <a:rect l="0" t="0" r="r" b="b"/>
                <a:pathLst>
                  <a:path w="184" h="183">
                    <a:moveTo>
                      <a:pt x="92" y="0"/>
                    </a:moveTo>
                    <a:cubicBezTo>
                      <a:pt x="41" y="0"/>
                      <a:pt x="0" y="41"/>
                      <a:pt x="0" y="92"/>
                    </a:cubicBezTo>
                    <a:cubicBezTo>
                      <a:pt x="0" y="142"/>
                      <a:pt x="41" y="183"/>
                      <a:pt x="92" y="183"/>
                    </a:cubicBezTo>
                    <a:cubicBezTo>
                      <a:pt x="143" y="183"/>
                      <a:pt x="184" y="142"/>
                      <a:pt x="184" y="92"/>
                    </a:cubicBezTo>
                    <a:cubicBezTo>
                      <a:pt x="184" y="0"/>
                      <a:pt x="184" y="0"/>
                      <a:pt x="184" y="0"/>
                    </a:cubicBezTo>
                    <a:lnTo>
                      <a:pt x="92" y="0"/>
                    </a:lnTo>
                    <a:close/>
                  </a:path>
                </a:pathLst>
              </a:custGeom>
              <a:gradFill flip="none" rotWithShape="1">
                <a:gsLst>
                  <a:gs pos="100000">
                    <a:srgbClr val="FFD129"/>
                  </a:gs>
                  <a:gs pos="0">
                    <a:srgbClr val="FF672D"/>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21553" name="Freeform 7"/>
              <p:cNvSpPr>
                <a:spLocks noEditPoints="1"/>
              </p:cNvSpPr>
              <p:nvPr/>
            </p:nvSpPr>
            <p:spPr bwMode="auto">
              <a:xfrm>
                <a:off x="2291653" y="1847442"/>
                <a:ext cx="374554" cy="297202"/>
              </a:xfrm>
              <a:custGeom>
                <a:avLst/>
                <a:gdLst>
                  <a:gd name="T0" fmla="*/ 1383535248 w 39"/>
                  <a:gd name="T1" fmla="*/ 827218625 h 31"/>
                  <a:gd name="T2" fmla="*/ 1199062601 w 39"/>
                  <a:gd name="T3" fmla="*/ 1378700904 h 31"/>
                  <a:gd name="T4" fmla="*/ 737890588 w 39"/>
                  <a:gd name="T5" fmla="*/ 1654446837 h 31"/>
                  <a:gd name="T6" fmla="*/ 184472647 w 39"/>
                  <a:gd name="T7" fmla="*/ 1378700904 h 31"/>
                  <a:gd name="T8" fmla="*/ 0 w 39"/>
                  <a:gd name="T9" fmla="*/ 827218625 h 31"/>
                  <a:gd name="T10" fmla="*/ 184472647 w 39"/>
                  <a:gd name="T11" fmla="*/ 183824231 h 31"/>
                  <a:gd name="T12" fmla="*/ 737890588 w 39"/>
                  <a:gd name="T13" fmla="*/ 0 h 31"/>
                  <a:gd name="T14" fmla="*/ 1199062601 w 39"/>
                  <a:gd name="T15" fmla="*/ 183824231 h 31"/>
                  <a:gd name="T16" fmla="*/ 1383535248 w 39"/>
                  <a:gd name="T17" fmla="*/ 827218625 h 31"/>
                  <a:gd name="T18" fmla="*/ 1106826278 w 39"/>
                  <a:gd name="T19" fmla="*/ 827218625 h 31"/>
                  <a:gd name="T20" fmla="*/ 1014589954 w 39"/>
                  <a:gd name="T21" fmla="*/ 367658048 h 31"/>
                  <a:gd name="T22" fmla="*/ 737890588 w 39"/>
                  <a:gd name="T23" fmla="*/ 183824231 h 31"/>
                  <a:gd name="T24" fmla="*/ 461181617 w 39"/>
                  <a:gd name="T25" fmla="*/ 367658048 h 31"/>
                  <a:gd name="T26" fmla="*/ 368945294 w 39"/>
                  <a:gd name="T27" fmla="*/ 827218625 h 31"/>
                  <a:gd name="T28" fmla="*/ 461181617 w 39"/>
                  <a:gd name="T29" fmla="*/ 1286788788 h 31"/>
                  <a:gd name="T30" fmla="*/ 737890588 w 39"/>
                  <a:gd name="T31" fmla="*/ 1378700904 h 31"/>
                  <a:gd name="T32" fmla="*/ 1014589954 w 39"/>
                  <a:gd name="T33" fmla="*/ 1286788788 h 31"/>
                  <a:gd name="T34" fmla="*/ 1106826278 w 39"/>
                  <a:gd name="T35" fmla="*/ 827218625 h 31"/>
                  <a:gd name="T36" fmla="*/ 2147483646 w 39"/>
                  <a:gd name="T37" fmla="*/ 0 h 31"/>
                  <a:gd name="T38" fmla="*/ 1199062601 w 39"/>
                  <a:gd name="T39" fmla="*/ 2147483646 h 31"/>
                  <a:gd name="T40" fmla="*/ 922353631 w 39"/>
                  <a:gd name="T41" fmla="*/ 2147483646 h 31"/>
                  <a:gd name="T42" fmla="*/ 2147483646 w 39"/>
                  <a:gd name="T43" fmla="*/ 0 h 31"/>
                  <a:gd name="T44" fmla="*/ 2147483646 w 39"/>
                  <a:gd name="T45" fmla="*/ 0 h 31"/>
                  <a:gd name="T46" fmla="*/ 2147483646 w 39"/>
                  <a:gd name="T47" fmla="*/ 2022104885 h 31"/>
                  <a:gd name="T48" fmla="*/ 2147483646 w 39"/>
                  <a:gd name="T49" fmla="*/ 2147483646 h 31"/>
                  <a:gd name="T50" fmla="*/ 2147483646 w 39"/>
                  <a:gd name="T51" fmla="*/ 2147483646 h 31"/>
                  <a:gd name="T52" fmla="*/ 2147483646 w 39"/>
                  <a:gd name="T53" fmla="*/ 2147483646 h 31"/>
                  <a:gd name="T54" fmla="*/ 2147483646 w 39"/>
                  <a:gd name="T55" fmla="*/ 2022104885 h 31"/>
                  <a:gd name="T56" fmla="*/ 2147483646 w 39"/>
                  <a:gd name="T57" fmla="*/ 1378700904 h 31"/>
                  <a:gd name="T58" fmla="*/ 2147483646 w 39"/>
                  <a:gd name="T59" fmla="*/ 1194876673 h 31"/>
                  <a:gd name="T60" fmla="*/ 2147483646 w 39"/>
                  <a:gd name="T61" fmla="*/ 1378700904 h 31"/>
                  <a:gd name="T62" fmla="*/ 2147483646 w 39"/>
                  <a:gd name="T63" fmla="*/ 2022104885 h 31"/>
                  <a:gd name="T64" fmla="*/ 2147483646 w 39"/>
                  <a:gd name="T65" fmla="*/ 2022104885 h 31"/>
                  <a:gd name="T66" fmla="*/ 2147483646 w 39"/>
                  <a:gd name="T67" fmla="*/ 1562534721 h 31"/>
                  <a:gd name="T68" fmla="*/ 2147483646 w 39"/>
                  <a:gd name="T69" fmla="*/ 1470622606 h 31"/>
                  <a:gd name="T70" fmla="*/ 2147483646 w 39"/>
                  <a:gd name="T71" fmla="*/ 1562534721 h 31"/>
                  <a:gd name="T72" fmla="*/ 2147483646 w 39"/>
                  <a:gd name="T73" fmla="*/ 2022104885 h 31"/>
                  <a:gd name="T74" fmla="*/ 2147483646 w 39"/>
                  <a:gd name="T75" fmla="*/ 2147483646 h 31"/>
                  <a:gd name="T76" fmla="*/ 2147483646 w 39"/>
                  <a:gd name="T77" fmla="*/ 2147483646 h 31"/>
                  <a:gd name="T78" fmla="*/ 2147483646 w 39"/>
                  <a:gd name="T79" fmla="*/ 2147483646 h 31"/>
                  <a:gd name="T80" fmla="*/ 2147483646 w 39"/>
                  <a:gd name="T81" fmla="*/ 2022104885 h 3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9" h="31">
                    <a:moveTo>
                      <a:pt x="15" y="9"/>
                    </a:moveTo>
                    <a:cubicBezTo>
                      <a:pt x="15" y="12"/>
                      <a:pt x="15" y="14"/>
                      <a:pt x="13" y="15"/>
                    </a:cubicBezTo>
                    <a:cubicBezTo>
                      <a:pt x="12" y="17"/>
                      <a:pt x="10" y="18"/>
                      <a:pt x="8" y="18"/>
                    </a:cubicBezTo>
                    <a:cubicBezTo>
                      <a:pt x="5" y="18"/>
                      <a:pt x="4" y="17"/>
                      <a:pt x="2" y="15"/>
                    </a:cubicBezTo>
                    <a:cubicBezTo>
                      <a:pt x="1" y="14"/>
                      <a:pt x="0" y="12"/>
                      <a:pt x="0" y="9"/>
                    </a:cubicBezTo>
                    <a:cubicBezTo>
                      <a:pt x="0" y="6"/>
                      <a:pt x="1" y="3"/>
                      <a:pt x="2" y="2"/>
                    </a:cubicBezTo>
                    <a:cubicBezTo>
                      <a:pt x="4" y="1"/>
                      <a:pt x="5" y="0"/>
                      <a:pt x="8" y="0"/>
                    </a:cubicBezTo>
                    <a:cubicBezTo>
                      <a:pt x="10" y="0"/>
                      <a:pt x="12" y="1"/>
                      <a:pt x="13" y="2"/>
                    </a:cubicBezTo>
                    <a:cubicBezTo>
                      <a:pt x="15" y="3"/>
                      <a:pt x="15" y="6"/>
                      <a:pt x="15" y="9"/>
                    </a:cubicBezTo>
                    <a:close/>
                    <a:moveTo>
                      <a:pt x="12" y="9"/>
                    </a:moveTo>
                    <a:cubicBezTo>
                      <a:pt x="12" y="6"/>
                      <a:pt x="11" y="5"/>
                      <a:pt x="11" y="4"/>
                    </a:cubicBezTo>
                    <a:cubicBezTo>
                      <a:pt x="10" y="3"/>
                      <a:pt x="9" y="2"/>
                      <a:pt x="8" y="2"/>
                    </a:cubicBezTo>
                    <a:cubicBezTo>
                      <a:pt x="6" y="2"/>
                      <a:pt x="5" y="3"/>
                      <a:pt x="5" y="4"/>
                    </a:cubicBezTo>
                    <a:cubicBezTo>
                      <a:pt x="4" y="5"/>
                      <a:pt x="4" y="6"/>
                      <a:pt x="4" y="9"/>
                    </a:cubicBezTo>
                    <a:cubicBezTo>
                      <a:pt x="4" y="11"/>
                      <a:pt x="4" y="13"/>
                      <a:pt x="5" y="14"/>
                    </a:cubicBezTo>
                    <a:cubicBezTo>
                      <a:pt x="5" y="14"/>
                      <a:pt x="6" y="15"/>
                      <a:pt x="8" y="15"/>
                    </a:cubicBezTo>
                    <a:cubicBezTo>
                      <a:pt x="9" y="15"/>
                      <a:pt x="10" y="14"/>
                      <a:pt x="11" y="14"/>
                    </a:cubicBezTo>
                    <a:cubicBezTo>
                      <a:pt x="11" y="13"/>
                      <a:pt x="12" y="11"/>
                      <a:pt x="12" y="9"/>
                    </a:cubicBezTo>
                    <a:close/>
                    <a:moveTo>
                      <a:pt x="29" y="0"/>
                    </a:moveTo>
                    <a:cubicBezTo>
                      <a:pt x="13" y="30"/>
                      <a:pt x="13" y="30"/>
                      <a:pt x="13" y="30"/>
                    </a:cubicBezTo>
                    <a:cubicBezTo>
                      <a:pt x="10" y="30"/>
                      <a:pt x="10" y="30"/>
                      <a:pt x="10" y="30"/>
                    </a:cubicBezTo>
                    <a:cubicBezTo>
                      <a:pt x="26" y="0"/>
                      <a:pt x="26" y="0"/>
                      <a:pt x="26" y="0"/>
                    </a:cubicBezTo>
                    <a:lnTo>
                      <a:pt x="29" y="0"/>
                    </a:lnTo>
                    <a:close/>
                    <a:moveTo>
                      <a:pt x="39" y="22"/>
                    </a:moveTo>
                    <a:cubicBezTo>
                      <a:pt x="39" y="25"/>
                      <a:pt x="38" y="27"/>
                      <a:pt x="37" y="29"/>
                    </a:cubicBezTo>
                    <a:cubicBezTo>
                      <a:pt x="36" y="30"/>
                      <a:pt x="34" y="31"/>
                      <a:pt x="31" y="31"/>
                    </a:cubicBezTo>
                    <a:cubicBezTo>
                      <a:pt x="29" y="31"/>
                      <a:pt x="27" y="30"/>
                      <a:pt x="26" y="29"/>
                    </a:cubicBezTo>
                    <a:cubicBezTo>
                      <a:pt x="25" y="27"/>
                      <a:pt x="24" y="25"/>
                      <a:pt x="24" y="22"/>
                    </a:cubicBezTo>
                    <a:cubicBezTo>
                      <a:pt x="24" y="19"/>
                      <a:pt x="25" y="17"/>
                      <a:pt x="26" y="15"/>
                    </a:cubicBezTo>
                    <a:cubicBezTo>
                      <a:pt x="27" y="14"/>
                      <a:pt x="29" y="13"/>
                      <a:pt x="31" y="13"/>
                    </a:cubicBezTo>
                    <a:cubicBezTo>
                      <a:pt x="34" y="13"/>
                      <a:pt x="36" y="14"/>
                      <a:pt x="37" y="15"/>
                    </a:cubicBezTo>
                    <a:cubicBezTo>
                      <a:pt x="38" y="17"/>
                      <a:pt x="39" y="19"/>
                      <a:pt x="39" y="22"/>
                    </a:cubicBezTo>
                    <a:close/>
                    <a:moveTo>
                      <a:pt x="35" y="22"/>
                    </a:moveTo>
                    <a:cubicBezTo>
                      <a:pt x="35" y="20"/>
                      <a:pt x="35" y="18"/>
                      <a:pt x="34" y="17"/>
                    </a:cubicBezTo>
                    <a:cubicBezTo>
                      <a:pt x="34" y="16"/>
                      <a:pt x="33" y="16"/>
                      <a:pt x="31" y="16"/>
                    </a:cubicBezTo>
                    <a:cubicBezTo>
                      <a:pt x="30" y="16"/>
                      <a:pt x="29" y="16"/>
                      <a:pt x="28" y="17"/>
                    </a:cubicBezTo>
                    <a:cubicBezTo>
                      <a:pt x="28" y="18"/>
                      <a:pt x="28" y="20"/>
                      <a:pt x="28" y="22"/>
                    </a:cubicBezTo>
                    <a:cubicBezTo>
                      <a:pt x="28" y="24"/>
                      <a:pt x="28" y="26"/>
                      <a:pt x="28" y="27"/>
                    </a:cubicBezTo>
                    <a:cubicBezTo>
                      <a:pt x="29" y="28"/>
                      <a:pt x="30" y="28"/>
                      <a:pt x="31" y="28"/>
                    </a:cubicBezTo>
                    <a:cubicBezTo>
                      <a:pt x="33" y="28"/>
                      <a:pt x="34" y="28"/>
                      <a:pt x="34" y="27"/>
                    </a:cubicBezTo>
                    <a:cubicBezTo>
                      <a:pt x="35" y="26"/>
                      <a:pt x="35" y="24"/>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5" name="Freeform 6"/>
              <p:cNvSpPr/>
              <p:nvPr/>
            </p:nvSpPr>
            <p:spPr bwMode="auto">
              <a:xfrm>
                <a:off x="935929" y="1395534"/>
                <a:ext cx="1770990" cy="1030865"/>
              </a:xfrm>
              <a:custGeom>
                <a:avLst/>
                <a:gdLst/>
                <a:ahLst/>
                <a:cxnLst/>
                <a:rect l="l" t="t" r="r" b="b"/>
                <a:pathLst>
                  <a:path w="1770990" h="1030451">
                    <a:moveTo>
                      <a:pt x="885495" y="0"/>
                    </a:moveTo>
                    <a:lnTo>
                      <a:pt x="1770990" y="0"/>
                    </a:lnTo>
                    <a:cubicBezTo>
                      <a:pt x="1770990" y="0"/>
                      <a:pt x="1770990" y="0"/>
                      <a:pt x="1770990" y="295187"/>
                    </a:cubicBezTo>
                    <a:lnTo>
                      <a:pt x="885495" y="295187"/>
                    </a:lnTo>
                    <a:cubicBezTo>
                      <a:pt x="445541" y="295187"/>
                      <a:pt x="82904" y="611721"/>
                      <a:pt x="13392" y="1030451"/>
                    </a:cubicBezTo>
                    <a:cubicBezTo>
                      <a:pt x="4247" y="982970"/>
                      <a:pt x="0" y="934047"/>
                      <a:pt x="0" y="884193"/>
                    </a:cubicBezTo>
                    <a:cubicBezTo>
                      <a:pt x="0" y="394042"/>
                      <a:pt x="394623" y="0"/>
                      <a:pt x="885495" y="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66" name="Freeform 6"/>
              <p:cNvSpPr/>
              <p:nvPr/>
            </p:nvSpPr>
            <p:spPr bwMode="auto">
              <a:xfrm>
                <a:off x="935929" y="1674092"/>
                <a:ext cx="1770990" cy="1480216"/>
              </a:xfrm>
              <a:custGeom>
                <a:avLst/>
                <a:gdLst/>
                <a:ahLst/>
                <a:cxnLst/>
                <a:rect l="l" t="t" r="r" b="b"/>
                <a:pathLst>
                  <a:path w="1770990" h="1480465">
                    <a:moveTo>
                      <a:pt x="1770990" y="0"/>
                    </a:moveTo>
                    <a:cubicBezTo>
                      <a:pt x="1770990" y="130826"/>
                      <a:pt x="1770990" y="323151"/>
                      <a:pt x="1770990" y="605884"/>
                    </a:cubicBezTo>
                    <a:cubicBezTo>
                      <a:pt x="1770990" y="1086423"/>
                      <a:pt x="1376367" y="1480465"/>
                      <a:pt x="885495" y="1480465"/>
                    </a:cubicBezTo>
                    <a:cubicBezTo>
                      <a:pt x="394623" y="1480465"/>
                      <a:pt x="0" y="1086423"/>
                      <a:pt x="0" y="605884"/>
                    </a:cubicBezTo>
                    <a:cubicBezTo>
                      <a:pt x="0" y="498258"/>
                      <a:pt x="19026" y="395267"/>
                      <a:pt x="54922" y="300431"/>
                    </a:cubicBezTo>
                    <a:cubicBezTo>
                      <a:pt x="177955" y="634596"/>
                      <a:pt x="502415" y="874581"/>
                      <a:pt x="885495" y="874581"/>
                    </a:cubicBezTo>
                    <a:cubicBezTo>
                      <a:pt x="1376367" y="874581"/>
                      <a:pt x="1770990" y="480539"/>
                      <a:pt x="1770990" y="0"/>
                    </a:cubicBezTo>
                    <a:close/>
                  </a:path>
                </a:pathLst>
              </a:custGeom>
              <a:gradFill flip="none" rotWithShape="1">
                <a:gsLst>
                  <a:gs pos="59000">
                    <a:schemeClr val="bg1">
                      <a:alpha val="5000"/>
                    </a:schemeClr>
                  </a:gs>
                  <a:gs pos="3000">
                    <a:schemeClr val="bg1">
                      <a:alpha val="0"/>
                    </a:schemeClr>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sp>
          <p:nvSpPr>
            <p:cNvPr id="21551" name="TextBox 61"/>
            <p:cNvSpPr txBox="1">
              <a:spLocks noChangeArrowheads="1"/>
            </p:cNvSpPr>
            <p:nvPr/>
          </p:nvSpPr>
          <p:spPr bwMode="auto">
            <a:xfrm>
              <a:off x="1224993" y="1920616"/>
              <a:ext cx="1147291" cy="90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rgbClr val="FFFFFF"/>
                  </a:solidFill>
                  <a:latin typeface="方正正中黑简体" panose="02000000000000000000" pitchFamily="2" charset="-122"/>
                  <a:ea typeface="方正正中黑简体" panose="02000000000000000000" pitchFamily="2" charset="-122"/>
                </a:rPr>
                <a:t>36</a:t>
              </a:r>
              <a:endParaRPr lang="zh-CN" altLang="en-US" sz="4000">
                <a:solidFill>
                  <a:srgbClr val="FFFFFF"/>
                </a:solidFill>
                <a:latin typeface="方正正中黑简体" panose="02000000000000000000" pitchFamily="2" charset="-122"/>
                <a:ea typeface="方正正中黑简体" panose="02000000000000000000" pitchFamily="2" charset="-122"/>
              </a:endParaRPr>
            </a:p>
          </p:txBody>
        </p:sp>
      </p:grpSp>
      <p:grpSp>
        <p:nvGrpSpPr>
          <p:cNvPr id="67" name="组合 66"/>
          <p:cNvGrpSpPr/>
          <p:nvPr/>
        </p:nvGrpSpPr>
        <p:grpSpPr bwMode="auto">
          <a:xfrm>
            <a:off x="6538913" y="1828800"/>
            <a:ext cx="1384300" cy="1373188"/>
            <a:chOff x="935929" y="1395534"/>
            <a:chExt cx="1770990" cy="1758774"/>
          </a:xfrm>
        </p:grpSpPr>
        <p:grpSp>
          <p:nvGrpSpPr>
            <p:cNvPr id="21544" name="组合 67"/>
            <p:cNvGrpSpPr/>
            <p:nvPr/>
          </p:nvGrpSpPr>
          <p:grpSpPr bwMode="auto">
            <a:xfrm>
              <a:off x="935929" y="1395534"/>
              <a:ext cx="1770990" cy="1758774"/>
              <a:chOff x="935929" y="1395534"/>
              <a:chExt cx="1770990" cy="1758774"/>
            </a:xfrm>
          </p:grpSpPr>
          <p:sp>
            <p:nvSpPr>
              <p:cNvPr id="70" name="Freeform 6"/>
              <p:cNvSpPr/>
              <p:nvPr/>
            </p:nvSpPr>
            <p:spPr bwMode="auto">
              <a:xfrm>
                <a:off x="935929" y="1395534"/>
                <a:ext cx="1770990" cy="1758774"/>
              </a:xfrm>
              <a:custGeom>
                <a:avLst/>
                <a:gdLst>
                  <a:gd name="T0" fmla="*/ 92 w 184"/>
                  <a:gd name="T1" fmla="*/ 0 h 183"/>
                  <a:gd name="T2" fmla="*/ 0 w 184"/>
                  <a:gd name="T3" fmla="*/ 92 h 183"/>
                  <a:gd name="T4" fmla="*/ 92 w 184"/>
                  <a:gd name="T5" fmla="*/ 183 h 183"/>
                  <a:gd name="T6" fmla="*/ 184 w 184"/>
                  <a:gd name="T7" fmla="*/ 92 h 183"/>
                  <a:gd name="T8" fmla="*/ 184 w 184"/>
                  <a:gd name="T9" fmla="*/ 0 h 183"/>
                  <a:gd name="T10" fmla="*/ 92 w 184"/>
                  <a:gd name="T11" fmla="*/ 0 h 183"/>
                </a:gdLst>
                <a:ahLst/>
                <a:cxnLst>
                  <a:cxn ang="0">
                    <a:pos x="T0" y="T1"/>
                  </a:cxn>
                  <a:cxn ang="0">
                    <a:pos x="T2" y="T3"/>
                  </a:cxn>
                  <a:cxn ang="0">
                    <a:pos x="T4" y="T5"/>
                  </a:cxn>
                  <a:cxn ang="0">
                    <a:pos x="T6" y="T7"/>
                  </a:cxn>
                  <a:cxn ang="0">
                    <a:pos x="T8" y="T9"/>
                  </a:cxn>
                  <a:cxn ang="0">
                    <a:pos x="T10" y="T11"/>
                  </a:cxn>
                </a:cxnLst>
                <a:rect l="0" t="0" r="r" b="b"/>
                <a:pathLst>
                  <a:path w="184" h="183">
                    <a:moveTo>
                      <a:pt x="92" y="0"/>
                    </a:moveTo>
                    <a:cubicBezTo>
                      <a:pt x="41" y="0"/>
                      <a:pt x="0" y="41"/>
                      <a:pt x="0" y="92"/>
                    </a:cubicBezTo>
                    <a:cubicBezTo>
                      <a:pt x="0" y="142"/>
                      <a:pt x="41" y="183"/>
                      <a:pt x="92" y="183"/>
                    </a:cubicBezTo>
                    <a:cubicBezTo>
                      <a:pt x="143" y="183"/>
                      <a:pt x="184" y="142"/>
                      <a:pt x="184" y="92"/>
                    </a:cubicBezTo>
                    <a:cubicBezTo>
                      <a:pt x="184" y="0"/>
                      <a:pt x="184" y="0"/>
                      <a:pt x="184" y="0"/>
                    </a:cubicBezTo>
                    <a:lnTo>
                      <a:pt x="92" y="0"/>
                    </a:lnTo>
                    <a:close/>
                  </a:path>
                </a:pathLst>
              </a:custGeom>
              <a:gradFill flip="none" rotWithShape="1">
                <a:gsLst>
                  <a:gs pos="100000">
                    <a:srgbClr val="10BDCD"/>
                  </a:gs>
                  <a:gs pos="0">
                    <a:srgbClr val="1B888F"/>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21547" name="Freeform 7"/>
              <p:cNvSpPr>
                <a:spLocks noEditPoints="1"/>
              </p:cNvSpPr>
              <p:nvPr/>
            </p:nvSpPr>
            <p:spPr bwMode="auto">
              <a:xfrm>
                <a:off x="2291653" y="1847442"/>
                <a:ext cx="374554" cy="297202"/>
              </a:xfrm>
              <a:custGeom>
                <a:avLst/>
                <a:gdLst>
                  <a:gd name="T0" fmla="*/ 1383535248 w 39"/>
                  <a:gd name="T1" fmla="*/ 827218625 h 31"/>
                  <a:gd name="T2" fmla="*/ 1199062601 w 39"/>
                  <a:gd name="T3" fmla="*/ 1378700904 h 31"/>
                  <a:gd name="T4" fmla="*/ 737890588 w 39"/>
                  <a:gd name="T5" fmla="*/ 1654446837 h 31"/>
                  <a:gd name="T6" fmla="*/ 184472647 w 39"/>
                  <a:gd name="T7" fmla="*/ 1378700904 h 31"/>
                  <a:gd name="T8" fmla="*/ 0 w 39"/>
                  <a:gd name="T9" fmla="*/ 827218625 h 31"/>
                  <a:gd name="T10" fmla="*/ 184472647 w 39"/>
                  <a:gd name="T11" fmla="*/ 183824231 h 31"/>
                  <a:gd name="T12" fmla="*/ 737890588 w 39"/>
                  <a:gd name="T13" fmla="*/ 0 h 31"/>
                  <a:gd name="T14" fmla="*/ 1199062601 w 39"/>
                  <a:gd name="T15" fmla="*/ 183824231 h 31"/>
                  <a:gd name="T16" fmla="*/ 1383535248 w 39"/>
                  <a:gd name="T17" fmla="*/ 827218625 h 31"/>
                  <a:gd name="T18" fmla="*/ 1106826278 w 39"/>
                  <a:gd name="T19" fmla="*/ 827218625 h 31"/>
                  <a:gd name="T20" fmla="*/ 1014589954 w 39"/>
                  <a:gd name="T21" fmla="*/ 367658048 h 31"/>
                  <a:gd name="T22" fmla="*/ 737890588 w 39"/>
                  <a:gd name="T23" fmla="*/ 183824231 h 31"/>
                  <a:gd name="T24" fmla="*/ 461181617 w 39"/>
                  <a:gd name="T25" fmla="*/ 367658048 h 31"/>
                  <a:gd name="T26" fmla="*/ 368945294 w 39"/>
                  <a:gd name="T27" fmla="*/ 827218625 h 31"/>
                  <a:gd name="T28" fmla="*/ 461181617 w 39"/>
                  <a:gd name="T29" fmla="*/ 1286788788 h 31"/>
                  <a:gd name="T30" fmla="*/ 737890588 w 39"/>
                  <a:gd name="T31" fmla="*/ 1378700904 h 31"/>
                  <a:gd name="T32" fmla="*/ 1014589954 w 39"/>
                  <a:gd name="T33" fmla="*/ 1286788788 h 31"/>
                  <a:gd name="T34" fmla="*/ 1106826278 w 39"/>
                  <a:gd name="T35" fmla="*/ 827218625 h 31"/>
                  <a:gd name="T36" fmla="*/ 2147483646 w 39"/>
                  <a:gd name="T37" fmla="*/ 0 h 31"/>
                  <a:gd name="T38" fmla="*/ 1199062601 w 39"/>
                  <a:gd name="T39" fmla="*/ 2147483646 h 31"/>
                  <a:gd name="T40" fmla="*/ 922353631 w 39"/>
                  <a:gd name="T41" fmla="*/ 2147483646 h 31"/>
                  <a:gd name="T42" fmla="*/ 2147483646 w 39"/>
                  <a:gd name="T43" fmla="*/ 0 h 31"/>
                  <a:gd name="T44" fmla="*/ 2147483646 w 39"/>
                  <a:gd name="T45" fmla="*/ 0 h 31"/>
                  <a:gd name="T46" fmla="*/ 2147483646 w 39"/>
                  <a:gd name="T47" fmla="*/ 2022104885 h 31"/>
                  <a:gd name="T48" fmla="*/ 2147483646 w 39"/>
                  <a:gd name="T49" fmla="*/ 2147483646 h 31"/>
                  <a:gd name="T50" fmla="*/ 2147483646 w 39"/>
                  <a:gd name="T51" fmla="*/ 2147483646 h 31"/>
                  <a:gd name="T52" fmla="*/ 2147483646 w 39"/>
                  <a:gd name="T53" fmla="*/ 2147483646 h 31"/>
                  <a:gd name="T54" fmla="*/ 2147483646 w 39"/>
                  <a:gd name="T55" fmla="*/ 2022104885 h 31"/>
                  <a:gd name="T56" fmla="*/ 2147483646 w 39"/>
                  <a:gd name="T57" fmla="*/ 1378700904 h 31"/>
                  <a:gd name="T58" fmla="*/ 2147483646 w 39"/>
                  <a:gd name="T59" fmla="*/ 1194876673 h 31"/>
                  <a:gd name="T60" fmla="*/ 2147483646 w 39"/>
                  <a:gd name="T61" fmla="*/ 1378700904 h 31"/>
                  <a:gd name="T62" fmla="*/ 2147483646 w 39"/>
                  <a:gd name="T63" fmla="*/ 2022104885 h 31"/>
                  <a:gd name="T64" fmla="*/ 2147483646 w 39"/>
                  <a:gd name="T65" fmla="*/ 2022104885 h 31"/>
                  <a:gd name="T66" fmla="*/ 2147483646 w 39"/>
                  <a:gd name="T67" fmla="*/ 1562534721 h 31"/>
                  <a:gd name="T68" fmla="*/ 2147483646 w 39"/>
                  <a:gd name="T69" fmla="*/ 1470622606 h 31"/>
                  <a:gd name="T70" fmla="*/ 2147483646 w 39"/>
                  <a:gd name="T71" fmla="*/ 1562534721 h 31"/>
                  <a:gd name="T72" fmla="*/ 2147483646 w 39"/>
                  <a:gd name="T73" fmla="*/ 2022104885 h 31"/>
                  <a:gd name="T74" fmla="*/ 2147483646 w 39"/>
                  <a:gd name="T75" fmla="*/ 2147483646 h 31"/>
                  <a:gd name="T76" fmla="*/ 2147483646 w 39"/>
                  <a:gd name="T77" fmla="*/ 2147483646 h 31"/>
                  <a:gd name="T78" fmla="*/ 2147483646 w 39"/>
                  <a:gd name="T79" fmla="*/ 2147483646 h 31"/>
                  <a:gd name="T80" fmla="*/ 2147483646 w 39"/>
                  <a:gd name="T81" fmla="*/ 2022104885 h 3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9" h="31">
                    <a:moveTo>
                      <a:pt x="15" y="9"/>
                    </a:moveTo>
                    <a:cubicBezTo>
                      <a:pt x="15" y="12"/>
                      <a:pt x="15" y="14"/>
                      <a:pt x="13" y="15"/>
                    </a:cubicBezTo>
                    <a:cubicBezTo>
                      <a:pt x="12" y="17"/>
                      <a:pt x="10" y="18"/>
                      <a:pt x="8" y="18"/>
                    </a:cubicBezTo>
                    <a:cubicBezTo>
                      <a:pt x="5" y="18"/>
                      <a:pt x="4" y="17"/>
                      <a:pt x="2" y="15"/>
                    </a:cubicBezTo>
                    <a:cubicBezTo>
                      <a:pt x="1" y="14"/>
                      <a:pt x="0" y="12"/>
                      <a:pt x="0" y="9"/>
                    </a:cubicBezTo>
                    <a:cubicBezTo>
                      <a:pt x="0" y="6"/>
                      <a:pt x="1" y="3"/>
                      <a:pt x="2" y="2"/>
                    </a:cubicBezTo>
                    <a:cubicBezTo>
                      <a:pt x="4" y="1"/>
                      <a:pt x="5" y="0"/>
                      <a:pt x="8" y="0"/>
                    </a:cubicBezTo>
                    <a:cubicBezTo>
                      <a:pt x="10" y="0"/>
                      <a:pt x="12" y="1"/>
                      <a:pt x="13" y="2"/>
                    </a:cubicBezTo>
                    <a:cubicBezTo>
                      <a:pt x="15" y="3"/>
                      <a:pt x="15" y="6"/>
                      <a:pt x="15" y="9"/>
                    </a:cubicBezTo>
                    <a:close/>
                    <a:moveTo>
                      <a:pt x="12" y="9"/>
                    </a:moveTo>
                    <a:cubicBezTo>
                      <a:pt x="12" y="6"/>
                      <a:pt x="11" y="5"/>
                      <a:pt x="11" y="4"/>
                    </a:cubicBezTo>
                    <a:cubicBezTo>
                      <a:pt x="10" y="3"/>
                      <a:pt x="9" y="2"/>
                      <a:pt x="8" y="2"/>
                    </a:cubicBezTo>
                    <a:cubicBezTo>
                      <a:pt x="6" y="2"/>
                      <a:pt x="5" y="3"/>
                      <a:pt x="5" y="4"/>
                    </a:cubicBezTo>
                    <a:cubicBezTo>
                      <a:pt x="4" y="5"/>
                      <a:pt x="4" y="6"/>
                      <a:pt x="4" y="9"/>
                    </a:cubicBezTo>
                    <a:cubicBezTo>
                      <a:pt x="4" y="11"/>
                      <a:pt x="4" y="13"/>
                      <a:pt x="5" y="14"/>
                    </a:cubicBezTo>
                    <a:cubicBezTo>
                      <a:pt x="5" y="14"/>
                      <a:pt x="6" y="15"/>
                      <a:pt x="8" y="15"/>
                    </a:cubicBezTo>
                    <a:cubicBezTo>
                      <a:pt x="9" y="15"/>
                      <a:pt x="10" y="14"/>
                      <a:pt x="11" y="14"/>
                    </a:cubicBezTo>
                    <a:cubicBezTo>
                      <a:pt x="11" y="13"/>
                      <a:pt x="12" y="11"/>
                      <a:pt x="12" y="9"/>
                    </a:cubicBezTo>
                    <a:close/>
                    <a:moveTo>
                      <a:pt x="29" y="0"/>
                    </a:moveTo>
                    <a:cubicBezTo>
                      <a:pt x="13" y="30"/>
                      <a:pt x="13" y="30"/>
                      <a:pt x="13" y="30"/>
                    </a:cubicBezTo>
                    <a:cubicBezTo>
                      <a:pt x="10" y="30"/>
                      <a:pt x="10" y="30"/>
                      <a:pt x="10" y="30"/>
                    </a:cubicBezTo>
                    <a:cubicBezTo>
                      <a:pt x="26" y="0"/>
                      <a:pt x="26" y="0"/>
                      <a:pt x="26" y="0"/>
                    </a:cubicBezTo>
                    <a:lnTo>
                      <a:pt x="29" y="0"/>
                    </a:lnTo>
                    <a:close/>
                    <a:moveTo>
                      <a:pt x="39" y="22"/>
                    </a:moveTo>
                    <a:cubicBezTo>
                      <a:pt x="39" y="25"/>
                      <a:pt x="38" y="27"/>
                      <a:pt x="37" y="29"/>
                    </a:cubicBezTo>
                    <a:cubicBezTo>
                      <a:pt x="36" y="30"/>
                      <a:pt x="34" y="31"/>
                      <a:pt x="31" y="31"/>
                    </a:cubicBezTo>
                    <a:cubicBezTo>
                      <a:pt x="29" y="31"/>
                      <a:pt x="27" y="30"/>
                      <a:pt x="26" y="29"/>
                    </a:cubicBezTo>
                    <a:cubicBezTo>
                      <a:pt x="25" y="27"/>
                      <a:pt x="24" y="25"/>
                      <a:pt x="24" y="22"/>
                    </a:cubicBezTo>
                    <a:cubicBezTo>
                      <a:pt x="24" y="19"/>
                      <a:pt x="25" y="17"/>
                      <a:pt x="26" y="15"/>
                    </a:cubicBezTo>
                    <a:cubicBezTo>
                      <a:pt x="27" y="14"/>
                      <a:pt x="29" y="13"/>
                      <a:pt x="31" y="13"/>
                    </a:cubicBezTo>
                    <a:cubicBezTo>
                      <a:pt x="34" y="13"/>
                      <a:pt x="36" y="14"/>
                      <a:pt x="37" y="15"/>
                    </a:cubicBezTo>
                    <a:cubicBezTo>
                      <a:pt x="38" y="17"/>
                      <a:pt x="39" y="19"/>
                      <a:pt x="39" y="22"/>
                    </a:cubicBezTo>
                    <a:close/>
                    <a:moveTo>
                      <a:pt x="35" y="22"/>
                    </a:moveTo>
                    <a:cubicBezTo>
                      <a:pt x="35" y="20"/>
                      <a:pt x="35" y="18"/>
                      <a:pt x="34" y="17"/>
                    </a:cubicBezTo>
                    <a:cubicBezTo>
                      <a:pt x="34" y="16"/>
                      <a:pt x="33" y="16"/>
                      <a:pt x="31" y="16"/>
                    </a:cubicBezTo>
                    <a:cubicBezTo>
                      <a:pt x="30" y="16"/>
                      <a:pt x="29" y="16"/>
                      <a:pt x="28" y="17"/>
                    </a:cubicBezTo>
                    <a:cubicBezTo>
                      <a:pt x="28" y="18"/>
                      <a:pt x="28" y="20"/>
                      <a:pt x="28" y="22"/>
                    </a:cubicBezTo>
                    <a:cubicBezTo>
                      <a:pt x="28" y="24"/>
                      <a:pt x="28" y="26"/>
                      <a:pt x="28" y="27"/>
                    </a:cubicBezTo>
                    <a:cubicBezTo>
                      <a:pt x="29" y="28"/>
                      <a:pt x="30" y="28"/>
                      <a:pt x="31" y="28"/>
                    </a:cubicBezTo>
                    <a:cubicBezTo>
                      <a:pt x="33" y="28"/>
                      <a:pt x="34" y="28"/>
                      <a:pt x="34" y="27"/>
                    </a:cubicBezTo>
                    <a:cubicBezTo>
                      <a:pt x="35" y="26"/>
                      <a:pt x="35" y="24"/>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 name="Freeform 6"/>
              <p:cNvSpPr/>
              <p:nvPr/>
            </p:nvSpPr>
            <p:spPr bwMode="auto">
              <a:xfrm>
                <a:off x="935929" y="1395534"/>
                <a:ext cx="1770990" cy="1030865"/>
              </a:xfrm>
              <a:custGeom>
                <a:avLst/>
                <a:gdLst/>
                <a:ahLst/>
                <a:cxnLst/>
                <a:rect l="l" t="t" r="r" b="b"/>
                <a:pathLst>
                  <a:path w="1770990" h="1030451">
                    <a:moveTo>
                      <a:pt x="885495" y="0"/>
                    </a:moveTo>
                    <a:lnTo>
                      <a:pt x="1770990" y="0"/>
                    </a:lnTo>
                    <a:cubicBezTo>
                      <a:pt x="1770990" y="0"/>
                      <a:pt x="1770990" y="0"/>
                      <a:pt x="1770990" y="295187"/>
                    </a:cubicBezTo>
                    <a:lnTo>
                      <a:pt x="885495" y="295187"/>
                    </a:lnTo>
                    <a:cubicBezTo>
                      <a:pt x="445541" y="295187"/>
                      <a:pt x="82904" y="611721"/>
                      <a:pt x="13392" y="1030451"/>
                    </a:cubicBezTo>
                    <a:cubicBezTo>
                      <a:pt x="4247" y="982970"/>
                      <a:pt x="0" y="934047"/>
                      <a:pt x="0" y="884193"/>
                    </a:cubicBezTo>
                    <a:cubicBezTo>
                      <a:pt x="0" y="394042"/>
                      <a:pt x="394623" y="0"/>
                      <a:pt x="885495" y="0"/>
                    </a:cubicBezTo>
                    <a:close/>
                  </a:path>
                </a:pathLst>
              </a:custGeom>
              <a:gradFill flip="none" rotWithShape="1">
                <a:gsLst>
                  <a:gs pos="59000">
                    <a:schemeClr val="bg1">
                      <a:alpha val="3000"/>
                    </a:schemeClr>
                  </a:gs>
                  <a:gs pos="3000">
                    <a:schemeClr val="bg1">
                      <a:alpha val="14000"/>
                    </a:schemeClr>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73" name="Freeform 6"/>
              <p:cNvSpPr/>
              <p:nvPr/>
            </p:nvSpPr>
            <p:spPr bwMode="auto">
              <a:xfrm>
                <a:off x="935929" y="1674092"/>
                <a:ext cx="1770990" cy="1480216"/>
              </a:xfrm>
              <a:custGeom>
                <a:avLst/>
                <a:gdLst/>
                <a:ahLst/>
                <a:cxnLst/>
                <a:rect l="l" t="t" r="r" b="b"/>
                <a:pathLst>
                  <a:path w="1770990" h="1480465">
                    <a:moveTo>
                      <a:pt x="1770990" y="0"/>
                    </a:moveTo>
                    <a:cubicBezTo>
                      <a:pt x="1770990" y="130826"/>
                      <a:pt x="1770990" y="323151"/>
                      <a:pt x="1770990" y="605884"/>
                    </a:cubicBezTo>
                    <a:cubicBezTo>
                      <a:pt x="1770990" y="1086423"/>
                      <a:pt x="1376367" y="1480465"/>
                      <a:pt x="885495" y="1480465"/>
                    </a:cubicBezTo>
                    <a:cubicBezTo>
                      <a:pt x="394623" y="1480465"/>
                      <a:pt x="0" y="1086423"/>
                      <a:pt x="0" y="605884"/>
                    </a:cubicBezTo>
                    <a:cubicBezTo>
                      <a:pt x="0" y="498258"/>
                      <a:pt x="19026" y="395267"/>
                      <a:pt x="54922" y="300431"/>
                    </a:cubicBezTo>
                    <a:cubicBezTo>
                      <a:pt x="177955" y="634596"/>
                      <a:pt x="502415" y="874581"/>
                      <a:pt x="885495" y="874581"/>
                    </a:cubicBezTo>
                    <a:cubicBezTo>
                      <a:pt x="1376367" y="874581"/>
                      <a:pt x="1770990" y="480539"/>
                      <a:pt x="1770990" y="0"/>
                    </a:cubicBezTo>
                    <a:close/>
                  </a:path>
                </a:pathLst>
              </a:custGeom>
              <a:gradFill flip="none" rotWithShape="1">
                <a:gsLst>
                  <a:gs pos="59000">
                    <a:schemeClr val="bg1">
                      <a:alpha val="5000"/>
                    </a:schemeClr>
                  </a:gs>
                  <a:gs pos="3000">
                    <a:schemeClr val="bg1">
                      <a:alpha val="0"/>
                    </a:schemeClr>
                  </a:gs>
                </a:gsLst>
                <a:lin ang="16200000" scaled="1"/>
                <a:tileRect/>
              </a:gra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sp>
          <p:nvSpPr>
            <p:cNvPr id="21545" name="TextBox 68"/>
            <p:cNvSpPr txBox="1">
              <a:spLocks noChangeArrowheads="1"/>
            </p:cNvSpPr>
            <p:nvPr/>
          </p:nvSpPr>
          <p:spPr bwMode="auto">
            <a:xfrm>
              <a:off x="1224993" y="1920616"/>
              <a:ext cx="1147291" cy="90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000">
                  <a:solidFill>
                    <a:srgbClr val="FFFFFF"/>
                  </a:solidFill>
                  <a:latin typeface="方正正中黑简体" panose="02000000000000000000" pitchFamily="2" charset="-122"/>
                  <a:ea typeface="方正正中黑简体" panose="02000000000000000000" pitchFamily="2" charset="-122"/>
                </a:rPr>
                <a:t>54</a:t>
              </a:r>
              <a:endParaRPr lang="zh-CN" altLang="en-US" sz="4000">
                <a:solidFill>
                  <a:srgbClr val="FFFFFF"/>
                </a:solidFill>
                <a:latin typeface="方正正中黑简体" panose="02000000000000000000" pitchFamily="2" charset="-122"/>
                <a:ea typeface="方正正中黑简体" panose="02000000000000000000" pitchFamily="2" charset="-122"/>
              </a:endParaRPr>
            </a:p>
          </p:txBody>
        </p:sp>
      </p:grpSp>
      <p:grpSp>
        <p:nvGrpSpPr>
          <p:cNvPr id="149" name="组合 148"/>
          <p:cNvGrpSpPr/>
          <p:nvPr/>
        </p:nvGrpSpPr>
        <p:grpSpPr bwMode="auto">
          <a:xfrm>
            <a:off x="6145213" y="3368675"/>
            <a:ext cx="2173287" cy="1211263"/>
            <a:chOff x="743273" y="3297788"/>
            <a:chExt cx="2172543" cy="1211306"/>
          </a:xfrm>
        </p:grpSpPr>
        <p:grpSp>
          <p:nvGrpSpPr>
            <p:cNvPr id="21517" name="组合 149"/>
            <p:cNvGrpSpPr/>
            <p:nvPr/>
          </p:nvGrpSpPr>
          <p:grpSpPr bwMode="auto">
            <a:xfrm>
              <a:off x="743273" y="3297788"/>
              <a:ext cx="2172543" cy="1023799"/>
              <a:chOff x="743273" y="3771501"/>
              <a:chExt cx="2172543" cy="1023799"/>
            </a:xfrm>
          </p:grpSpPr>
          <p:sp>
            <p:nvSpPr>
              <p:cNvPr id="21536" name="矩形 168"/>
              <p:cNvSpPr>
                <a:spLocks noChangeArrowheads="1"/>
              </p:cNvSpPr>
              <p:nvPr/>
            </p:nvSpPr>
            <p:spPr bwMode="auto">
              <a:xfrm>
                <a:off x="743273" y="4087414"/>
                <a:ext cx="21725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algn="ctr" eaLnBrk="1" hangingPunct="1"/>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nvGrpSpPr>
              <p:cNvPr id="21537" name="组合 169"/>
              <p:cNvGrpSpPr/>
              <p:nvPr/>
            </p:nvGrpSpPr>
            <p:grpSpPr bwMode="auto">
              <a:xfrm>
                <a:off x="1109880" y="3771501"/>
                <a:ext cx="1439328" cy="307677"/>
                <a:chOff x="652786" y="3771501"/>
                <a:chExt cx="1439328" cy="307677"/>
              </a:xfrm>
            </p:grpSpPr>
            <p:sp>
              <p:nvSpPr>
                <p:cNvPr id="21538"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21539" name="组合 59"/>
                <p:cNvGrpSpPr/>
                <p:nvPr/>
              </p:nvGrpSpPr>
              <p:grpSpPr bwMode="auto">
                <a:xfrm>
                  <a:off x="652786" y="3862371"/>
                  <a:ext cx="149752" cy="156705"/>
                  <a:chOff x="5308985" y="532629"/>
                  <a:chExt cx="156756" cy="156756"/>
                </a:xfrm>
              </p:grpSpPr>
              <p:sp>
                <p:nvSpPr>
                  <p:cNvPr id="173" name="圆角矩形 172"/>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74" name="等腰三角形 173"/>
                  <p:cNvSpPr/>
                  <p:nvPr/>
                </p:nvSpPr>
                <p:spPr>
                  <a:xfrm rot="5400000">
                    <a:off x="5360836" y="587603"/>
                    <a:ext cx="52407" cy="46513"/>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grpSp>
        <p:grpSp>
          <p:nvGrpSpPr>
            <p:cNvPr id="21518" name="组合 150"/>
            <p:cNvGrpSpPr/>
            <p:nvPr/>
          </p:nvGrpSpPr>
          <p:grpSpPr bwMode="auto">
            <a:xfrm>
              <a:off x="1441328" y="4380984"/>
              <a:ext cx="776433" cy="128110"/>
              <a:chOff x="7082916" y="1031148"/>
              <a:chExt cx="1043513" cy="172177"/>
            </a:xfrm>
          </p:grpSpPr>
          <p:grpSp>
            <p:nvGrpSpPr>
              <p:cNvPr id="21519" name="组合 65"/>
              <p:cNvGrpSpPr/>
              <p:nvPr/>
            </p:nvGrpSpPr>
            <p:grpSpPr bwMode="auto">
              <a:xfrm>
                <a:off x="7519447" y="1031148"/>
                <a:ext cx="171982" cy="172177"/>
                <a:chOff x="6859414" y="1135410"/>
                <a:chExt cx="230217" cy="230618"/>
              </a:xfrm>
            </p:grpSpPr>
            <p:sp>
              <p:nvSpPr>
                <p:cNvPr id="21533"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000000"/>
                    </a:solidFill>
                  </a:endParaRPr>
                </a:p>
              </p:txBody>
            </p:sp>
            <p:sp>
              <p:nvSpPr>
                <p:cNvPr id="167" name="Oval 84"/>
                <p:cNvSpPr>
                  <a:spLocks noChangeArrowheads="1"/>
                </p:cNvSpPr>
                <p:nvPr/>
              </p:nvSpPr>
              <p:spPr bwMode="auto">
                <a:xfrm>
                  <a:off x="6860723" y="1134540"/>
                  <a:ext cx="228404" cy="231488"/>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168" name="Freeform 85"/>
                <p:cNvSpPr>
                  <a:spLocks noEditPoints="1"/>
                </p:cNvSpPr>
                <p:nvPr/>
              </p:nvSpPr>
              <p:spPr bwMode="auto">
                <a:xfrm>
                  <a:off x="6932100" y="1180266"/>
                  <a:ext cx="79941" cy="122889"/>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1520" name="组合 69"/>
              <p:cNvGrpSpPr/>
              <p:nvPr/>
            </p:nvGrpSpPr>
            <p:grpSpPr bwMode="auto">
              <a:xfrm>
                <a:off x="7948629" y="1031873"/>
                <a:ext cx="177800" cy="171450"/>
                <a:chOff x="7655791" y="1136379"/>
                <a:chExt cx="238005" cy="229644"/>
              </a:xfrm>
            </p:grpSpPr>
            <p:sp>
              <p:nvSpPr>
                <p:cNvPr id="164" name="Oval 86"/>
                <p:cNvSpPr>
                  <a:spLocks noChangeArrowheads="1"/>
                </p:cNvSpPr>
                <p:nvPr/>
              </p:nvSpPr>
              <p:spPr bwMode="auto">
                <a:xfrm>
                  <a:off x="7656458" y="1131682"/>
                  <a:ext cx="236967"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165" name="Freeform 87"/>
                <p:cNvSpPr/>
                <p:nvPr/>
              </p:nvSpPr>
              <p:spPr bwMode="auto">
                <a:xfrm>
                  <a:off x="7724979" y="1177408"/>
                  <a:ext cx="114202" cy="134318"/>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1521" name="组合 72"/>
              <p:cNvGrpSpPr/>
              <p:nvPr/>
            </p:nvGrpSpPr>
            <p:grpSpPr bwMode="auto">
              <a:xfrm>
                <a:off x="7297750" y="1031870"/>
                <a:ext cx="179387" cy="171450"/>
                <a:chOff x="6452129" y="1136375"/>
                <a:chExt cx="240129" cy="229644"/>
              </a:xfrm>
            </p:grpSpPr>
            <p:sp>
              <p:nvSpPr>
                <p:cNvPr id="162" name="Oval 89"/>
                <p:cNvSpPr>
                  <a:spLocks noChangeArrowheads="1"/>
                </p:cNvSpPr>
                <p:nvPr/>
              </p:nvSpPr>
              <p:spPr bwMode="auto">
                <a:xfrm>
                  <a:off x="6453280" y="1131682"/>
                  <a:ext cx="239823"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163" name="Freeform 90"/>
                <p:cNvSpPr>
                  <a:spLocks noEditPoints="1"/>
                </p:cNvSpPr>
                <p:nvPr/>
              </p:nvSpPr>
              <p:spPr bwMode="auto">
                <a:xfrm>
                  <a:off x="6533221" y="1188839"/>
                  <a:ext cx="79941" cy="114314"/>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1522" name="组合 75"/>
              <p:cNvGrpSpPr/>
              <p:nvPr/>
            </p:nvGrpSpPr>
            <p:grpSpPr bwMode="auto">
              <a:xfrm>
                <a:off x="7734303" y="1031872"/>
                <a:ext cx="171451" cy="171450"/>
                <a:chOff x="7258415" y="1136377"/>
                <a:chExt cx="229506" cy="229644"/>
              </a:xfrm>
            </p:grpSpPr>
            <p:sp>
              <p:nvSpPr>
                <p:cNvPr id="160" name="Oval 88"/>
                <p:cNvSpPr>
                  <a:spLocks noChangeArrowheads="1"/>
                </p:cNvSpPr>
                <p:nvPr/>
              </p:nvSpPr>
              <p:spPr bwMode="auto">
                <a:xfrm>
                  <a:off x="7257620" y="1131680"/>
                  <a:ext cx="231259"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161" name="Freeform 91"/>
                <p:cNvSpPr/>
                <p:nvPr/>
              </p:nvSpPr>
              <p:spPr bwMode="auto">
                <a:xfrm>
                  <a:off x="7320431" y="1197410"/>
                  <a:ext cx="105638" cy="105742"/>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1523" name="组合 79"/>
              <p:cNvGrpSpPr/>
              <p:nvPr/>
            </p:nvGrpSpPr>
            <p:grpSpPr bwMode="auto">
              <a:xfrm>
                <a:off x="7082916" y="1031150"/>
                <a:ext cx="172279" cy="172175"/>
                <a:chOff x="6054076" y="942438"/>
                <a:chExt cx="230615" cy="230615"/>
              </a:xfrm>
            </p:grpSpPr>
            <p:sp>
              <p:nvSpPr>
                <p:cNvPr id="157" name="Freeform 92"/>
                <p:cNvSpPr>
                  <a:spLocks noEditPoints="1"/>
                </p:cNvSpPr>
                <p:nvPr/>
              </p:nvSpPr>
              <p:spPr bwMode="auto">
                <a:xfrm>
                  <a:off x="6108692" y="995867"/>
                  <a:ext cx="131333" cy="122886"/>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158" name="Rectangle 93"/>
                <p:cNvSpPr>
                  <a:spLocks noChangeArrowheads="1"/>
                </p:cNvSpPr>
                <p:nvPr/>
              </p:nvSpPr>
              <p:spPr bwMode="auto">
                <a:xfrm>
                  <a:off x="6151518" y="1055880"/>
                  <a:ext cx="37115" cy="3715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600">
                    <a:solidFill>
                      <a:prstClr val="black"/>
                    </a:solidFill>
                  </a:endParaRPr>
                </a:p>
              </p:txBody>
            </p:sp>
            <p:sp>
              <p:nvSpPr>
                <p:cNvPr id="159" name="Freeform 94"/>
                <p:cNvSpPr>
                  <a:spLocks noEditPoints="1"/>
                </p:cNvSpPr>
                <p:nvPr/>
              </p:nvSpPr>
              <p:spPr bwMode="auto">
                <a:xfrm>
                  <a:off x="6054446" y="941567"/>
                  <a:ext cx="231259" cy="231486"/>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grpSp>
        <p:nvGrpSpPr>
          <p:cNvPr id="21514" name="组合 174"/>
          <p:cNvGrpSpPr/>
          <p:nvPr/>
        </p:nvGrpSpPr>
        <p:grpSpPr bwMode="auto">
          <a:xfrm>
            <a:off x="314325" y="22225"/>
            <a:ext cx="2513013" cy="307975"/>
            <a:chOff x="508001" y="-6476"/>
            <a:chExt cx="2513013" cy="307976"/>
          </a:xfrm>
        </p:grpSpPr>
        <p:sp>
          <p:nvSpPr>
            <p:cNvPr id="21515" name="TextBox 175"/>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21516" name="TextBox 176"/>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p:tgtEl>
                                          <p:spTgt spid="93"/>
                                        </p:tgtEl>
                                        <p:attrNameLst>
                                          <p:attrName>ppt_x</p:attrName>
                                        </p:attrNameLst>
                                      </p:cBhvr>
                                      <p:tavLst>
                                        <p:tav tm="0">
                                          <p:val>
                                            <p:strVal val="#ppt_x+#ppt_w*1.125000"/>
                                          </p:val>
                                        </p:tav>
                                        <p:tav tm="100000">
                                          <p:val>
                                            <p:strVal val="#ppt_x"/>
                                          </p:val>
                                        </p:tav>
                                      </p:tavLst>
                                    </p:anim>
                                    <p:animEffect transition="in" filter="wipe(left)">
                                      <p:cBhvr>
                                        <p:cTn id="8" dur="500"/>
                                        <p:tgtEl>
                                          <p:spTgt spid="93"/>
                                        </p:tgtEl>
                                      </p:cBhvr>
                                    </p:animEffect>
                                  </p:childTnLst>
                                </p:cTn>
                              </p:par>
                              <p:par>
                                <p:cTn id="9" presetID="2" presetClass="entr" presetSubtype="8"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additive="base">
                                        <p:cTn id="11" dur="500" fill="hold"/>
                                        <p:tgtEl>
                                          <p:spTgt spid="95"/>
                                        </p:tgtEl>
                                        <p:attrNameLst>
                                          <p:attrName>ppt_x</p:attrName>
                                        </p:attrNameLst>
                                      </p:cBhvr>
                                      <p:tavLst>
                                        <p:tav tm="0">
                                          <p:val>
                                            <p:strVal val="0-#ppt_w/2"/>
                                          </p:val>
                                        </p:tav>
                                        <p:tav tm="100000">
                                          <p:val>
                                            <p:strVal val="#ppt_x"/>
                                          </p:val>
                                        </p:tav>
                                      </p:tavLst>
                                    </p:anim>
                                    <p:anim calcmode="lin" valueType="num">
                                      <p:cBhvr additive="base">
                                        <p:cTn id="12" dur="500" fill="hold"/>
                                        <p:tgtEl>
                                          <p:spTgt spid="95"/>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4103"/>
                                        </p:tgtEl>
                                        <p:attrNameLst>
                                          <p:attrName>style.visibility</p:attrName>
                                        </p:attrNameLst>
                                      </p:cBhvr>
                                      <p:to>
                                        <p:strVal val="visible"/>
                                      </p:to>
                                    </p:set>
                                    <p:animEffect transition="in" filter="fade">
                                      <p:cBhvr>
                                        <p:cTn id="15" dur="500"/>
                                        <p:tgtEl>
                                          <p:spTgt spid="4103"/>
                                        </p:tgtEl>
                                      </p:cBhvr>
                                    </p:animEffect>
                                    <p:anim calcmode="lin" valueType="num">
                                      <p:cBhvr>
                                        <p:cTn id="16" dur="500" fill="hold"/>
                                        <p:tgtEl>
                                          <p:spTgt spid="4103"/>
                                        </p:tgtEl>
                                        <p:attrNameLst>
                                          <p:attrName>ppt_x</p:attrName>
                                        </p:attrNameLst>
                                      </p:cBhvr>
                                      <p:tavLst>
                                        <p:tav tm="0">
                                          <p:val>
                                            <p:strVal val="#ppt_x"/>
                                          </p:val>
                                        </p:tav>
                                        <p:tav tm="100000">
                                          <p:val>
                                            <p:strVal val="#ppt_x"/>
                                          </p:val>
                                        </p:tav>
                                      </p:tavLst>
                                    </p:anim>
                                    <p:anim calcmode="lin" valueType="num">
                                      <p:cBhvr>
                                        <p:cTn id="17" dur="500" fill="hold"/>
                                        <p:tgtEl>
                                          <p:spTgt spid="4103"/>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500"/>
                                  </p:stCondLst>
                                  <p:childTnLst>
                                    <p:set>
                                      <p:cBhvr>
                                        <p:cTn id="19" dur="1" fill="hold">
                                          <p:stCondLst>
                                            <p:cond delay="0"/>
                                          </p:stCondLst>
                                        </p:cTn>
                                        <p:tgtEl>
                                          <p:spTgt spid="97"/>
                                        </p:tgtEl>
                                        <p:attrNameLst>
                                          <p:attrName>style.visibility</p:attrName>
                                        </p:attrNameLst>
                                      </p:cBhvr>
                                      <p:to>
                                        <p:strVal val="visible"/>
                                      </p:to>
                                    </p:set>
                                    <p:animEffect transition="in" filter="fade">
                                      <p:cBhvr>
                                        <p:cTn id="20" dur="500"/>
                                        <p:tgtEl>
                                          <p:spTgt spid="97"/>
                                        </p:tgtEl>
                                      </p:cBhvr>
                                    </p:animEffect>
                                    <p:anim calcmode="lin" valueType="num">
                                      <p:cBhvr>
                                        <p:cTn id="21" dur="500" fill="hold"/>
                                        <p:tgtEl>
                                          <p:spTgt spid="97"/>
                                        </p:tgtEl>
                                        <p:attrNameLst>
                                          <p:attrName>ppt_x</p:attrName>
                                        </p:attrNameLst>
                                      </p:cBhvr>
                                      <p:tavLst>
                                        <p:tav tm="0">
                                          <p:val>
                                            <p:strVal val="#ppt_x"/>
                                          </p:val>
                                        </p:tav>
                                        <p:tav tm="100000">
                                          <p:val>
                                            <p:strVal val="#ppt_x"/>
                                          </p:val>
                                        </p:tav>
                                      </p:tavLst>
                                    </p:anim>
                                    <p:anim calcmode="lin" valueType="num">
                                      <p:cBhvr>
                                        <p:cTn id="22" dur="500" fill="hold"/>
                                        <p:tgtEl>
                                          <p:spTgt spid="97"/>
                                        </p:tgtEl>
                                        <p:attrNameLst>
                                          <p:attrName>ppt_y</p:attrName>
                                        </p:attrNameLst>
                                      </p:cBhvr>
                                      <p:tavLst>
                                        <p:tav tm="0">
                                          <p:val>
                                            <p:strVal val="#ppt_y-.1"/>
                                          </p:val>
                                        </p:tav>
                                        <p:tav tm="100000">
                                          <p:val>
                                            <p:strVal val="#ppt_y"/>
                                          </p:val>
                                        </p:tav>
                                      </p:tavLst>
                                    </p:anim>
                                  </p:childTnLst>
                                </p:cTn>
                              </p:par>
                              <p:par>
                                <p:cTn id="23" presetID="32" presetClass="emph" presetSubtype="0" fill="hold" nodeType="withEffect">
                                  <p:stCondLst>
                                    <p:cond delay="1000"/>
                                  </p:stCondLst>
                                  <p:childTnLst>
                                    <p:animRot by="120000">
                                      <p:cBhvr>
                                        <p:cTn id="24" dur="50" fill="hold">
                                          <p:stCondLst>
                                            <p:cond delay="0"/>
                                          </p:stCondLst>
                                        </p:cTn>
                                        <p:tgtEl>
                                          <p:spTgt spid="4103"/>
                                        </p:tgtEl>
                                        <p:attrNameLst>
                                          <p:attrName>r</p:attrName>
                                        </p:attrNameLst>
                                      </p:cBhvr>
                                    </p:animRot>
                                    <p:animRot by="-240000">
                                      <p:cBhvr>
                                        <p:cTn id="25" dur="100" fill="hold">
                                          <p:stCondLst>
                                            <p:cond delay="100"/>
                                          </p:stCondLst>
                                        </p:cTn>
                                        <p:tgtEl>
                                          <p:spTgt spid="4103"/>
                                        </p:tgtEl>
                                        <p:attrNameLst>
                                          <p:attrName>r</p:attrName>
                                        </p:attrNameLst>
                                      </p:cBhvr>
                                    </p:animRot>
                                    <p:animRot by="240000">
                                      <p:cBhvr>
                                        <p:cTn id="26" dur="100" fill="hold">
                                          <p:stCondLst>
                                            <p:cond delay="200"/>
                                          </p:stCondLst>
                                        </p:cTn>
                                        <p:tgtEl>
                                          <p:spTgt spid="4103"/>
                                        </p:tgtEl>
                                        <p:attrNameLst>
                                          <p:attrName>r</p:attrName>
                                        </p:attrNameLst>
                                      </p:cBhvr>
                                    </p:animRot>
                                    <p:animRot by="-240000">
                                      <p:cBhvr>
                                        <p:cTn id="27" dur="100" fill="hold">
                                          <p:stCondLst>
                                            <p:cond delay="300"/>
                                          </p:stCondLst>
                                        </p:cTn>
                                        <p:tgtEl>
                                          <p:spTgt spid="4103"/>
                                        </p:tgtEl>
                                        <p:attrNameLst>
                                          <p:attrName>r</p:attrName>
                                        </p:attrNameLst>
                                      </p:cBhvr>
                                    </p:animRot>
                                    <p:animRot by="120000">
                                      <p:cBhvr>
                                        <p:cTn id="28" dur="100" fill="hold">
                                          <p:stCondLst>
                                            <p:cond delay="400"/>
                                          </p:stCondLst>
                                        </p:cTn>
                                        <p:tgtEl>
                                          <p:spTgt spid="4103"/>
                                        </p:tgtEl>
                                        <p:attrNameLst>
                                          <p:attrName>r</p:attrName>
                                        </p:attrNameLst>
                                      </p:cBhvr>
                                    </p:animRot>
                                  </p:childTnLst>
                                </p:cTn>
                              </p:par>
                              <p:par>
                                <p:cTn id="29" presetID="42" presetClass="entr" presetSubtype="0" fill="hold" nodeType="withEffect">
                                  <p:stCondLst>
                                    <p:cond delay="60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anim calcmode="lin" valueType="num">
                                      <p:cBhvr>
                                        <p:cTn id="32" dur="500" fill="hold"/>
                                        <p:tgtEl>
                                          <p:spTgt spid="60"/>
                                        </p:tgtEl>
                                        <p:attrNameLst>
                                          <p:attrName>ppt_x</p:attrName>
                                        </p:attrNameLst>
                                      </p:cBhvr>
                                      <p:tavLst>
                                        <p:tav tm="0">
                                          <p:val>
                                            <p:strVal val="#ppt_x"/>
                                          </p:val>
                                        </p:tav>
                                        <p:tav tm="100000">
                                          <p:val>
                                            <p:strVal val="#ppt_x"/>
                                          </p:val>
                                        </p:tav>
                                      </p:tavLst>
                                    </p:anim>
                                    <p:anim calcmode="lin" valueType="num">
                                      <p:cBhvr>
                                        <p:cTn id="33" dur="500" fill="hold"/>
                                        <p:tgtEl>
                                          <p:spTgt spid="60"/>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600"/>
                                  </p:stCondLst>
                                  <p:childTnLst>
                                    <p:set>
                                      <p:cBhvr>
                                        <p:cTn id="35" dur="1" fill="hold">
                                          <p:stCondLst>
                                            <p:cond delay="0"/>
                                          </p:stCondLst>
                                        </p:cTn>
                                        <p:tgtEl>
                                          <p:spTgt spid="123"/>
                                        </p:tgtEl>
                                        <p:attrNameLst>
                                          <p:attrName>style.visibility</p:attrName>
                                        </p:attrNameLst>
                                      </p:cBhvr>
                                      <p:to>
                                        <p:strVal val="visible"/>
                                      </p:to>
                                    </p:set>
                                    <p:animEffect transition="in" filter="fade">
                                      <p:cBhvr>
                                        <p:cTn id="36" dur="500"/>
                                        <p:tgtEl>
                                          <p:spTgt spid="123"/>
                                        </p:tgtEl>
                                      </p:cBhvr>
                                    </p:animEffect>
                                    <p:anim calcmode="lin" valueType="num">
                                      <p:cBhvr>
                                        <p:cTn id="37" dur="500" fill="hold"/>
                                        <p:tgtEl>
                                          <p:spTgt spid="123"/>
                                        </p:tgtEl>
                                        <p:attrNameLst>
                                          <p:attrName>ppt_x</p:attrName>
                                        </p:attrNameLst>
                                      </p:cBhvr>
                                      <p:tavLst>
                                        <p:tav tm="0">
                                          <p:val>
                                            <p:strVal val="#ppt_x"/>
                                          </p:val>
                                        </p:tav>
                                        <p:tav tm="100000">
                                          <p:val>
                                            <p:strVal val="#ppt_x"/>
                                          </p:val>
                                        </p:tav>
                                      </p:tavLst>
                                    </p:anim>
                                    <p:anim calcmode="lin" valueType="num">
                                      <p:cBhvr>
                                        <p:cTn id="38" dur="500" fill="hold"/>
                                        <p:tgtEl>
                                          <p:spTgt spid="123"/>
                                        </p:tgtEl>
                                        <p:attrNameLst>
                                          <p:attrName>ppt_y</p:attrName>
                                        </p:attrNameLst>
                                      </p:cBhvr>
                                      <p:tavLst>
                                        <p:tav tm="0">
                                          <p:val>
                                            <p:strVal val="#ppt_y-.1"/>
                                          </p:val>
                                        </p:tav>
                                        <p:tav tm="100000">
                                          <p:val>
                                            <p:strVal val="#ppt_y"/>
                                          </p:val>
                                        </p:tav>
                                      </p:tavLst>
                                    </p:anim>
                                  </p:childTnLst>
                                </p:cTn>
                              </p:par>
                              <p:par>
                                <p:cTn id="39" presetID="32" presetClass="emph" presetSubtype="0" fill="hold" nodeType="withEffect">
                                  <p:stCondLst>
                                    <p:cond delay="1100"/>
                                  </p:stCondLst>
                                  <p:childTnLst>
                                    <p:animRot by="120000">
                                      <p:cBhvr>
                                        <p:cTn id="40" dur="50" fill="hold">
                                          <p:stCondLst>
                                            <p:cond delay="0"/>
                                          </p:stCondLst>
                                        </p:cTn>
                                        <p:tgtEl>
                                          <p:spTgt spid="60"/>
                                        </p:tgtEl>
                                        <p:attrNameLst>
                                          <p:attrName>r</p:attrName>
                                        </p:attrNameLst>
                                      </p:cBhvr>
                                    </p:animRot>
                                    <p:animRot by="-240000">
                                      <p:cBhvr>
                                        <p:cTn id="41" dur="100" fill="hold">
                                          <p:stCondLst>
                                            <p:cond delay="100"/>
                                          </p:stCondLst>
                                        </p:cTn>
                                        <p:tgtEl>
                                          <p:spTgt spid="60"/>
                                        </p:tgtEl>
                                        <p:attrNameLst>
                                          <p:attrName>r</p:attrName>
                                        </p:attrNameLst>
                                      </p:cBhvr>
                                    </p:animRot>
                                    <p:animRot by="240000">
                                      <p:cBhvr>
                                        <p:cTn id="42" dur="100" fill="hold">
                                          <p:stCondLst>
                                            <p:cond delay="200"/>
                                          </p:stCondLst>
                                        </p:cTn>
                                        <p:tgtEl>
                                          <p:spTgt spid="60"/>
                                        </p:tgtEl>
                                        <p:attrNameLst>
                                          <p:attrName>r</p:attrName>
                                        </p:attrNameLst>
                                      </p:cBhvr>
                                    </p:animRot>
                                    <p:animRot by="-240000">
                                      <p:cBhvr>
                                        <p:cTn id="43" dur="100" fill="hold">
                                          <p:stCondLst>
                                            <p:cond delay="300"/>
                                          </p:stCondLst>
                                        </p:cTn>
                                        <p:tgtEl>
                                          <p:spTgt spid="60"/>
                                        </p:tgtEl>
                                        <p:attrNameLst>
                                          <p:attrName>r</p:attrName>
                                        </p:attrNameLst>
                                      </p:cBhvr>
                                    </p:animRot>
                                    <p:animRot by="120000">
                                      <p:cBhvr>
                                        <p:cTn id="44" dur="100" fill="hold">
                                          <p:stCondLst>
                                            <p:cond delay="400"/>
                                          </p:stCondLst>
                                        </p:cTn>
                                        <p:tgtEl>
                                          <p:spTgt spid="60"/>
                                        </p:tgtEl>
                                        <p:attrNameLst>
                                          <p:attrName>r</p:attrName>
                                        </p:attrNameLst>
                                      </p:cBhvr>
                                    </p:animRot>
                                  </p:childTnLst>
                                </p:cTn>
                              </p:par>
                              <p:par>
                                <p:cTn id="45" presetID="42" presetClass="entr" presetSubtype="0" fill="hold" nodeType="withEffect">
                                  <p:stCondLst>
                                    <p:cond delay="70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anim calcmode="lin" valueType="num">
                                      <p:cBhvr>
                                        <p:cTn id="48" dur="500" fill="hold"/>
                                        <p:tgtEl>
                                          <p:spTgt spid="67"/>
                                        </p:tgtEl>
                                        <p:attrNameLst>
                                          <p:attrName>ppt_x</p:attrName>
                                        </p:attrNameLst>
                                      </p:cBhvr>
                                      <p:tavLst>
                                        <p:tav tm="0">
                                          <p:val>
                                            <p:strVal val="#ppt_x"/>
                                          </p:val>
                                        </p:tav>
                                        <p:tav tm="100000">
                                          <p:val>
                                            <p:strVal val="#ppt_x"/>
                                          </p:val>
                                        </p:tav>
                                      </p:tavLst>
                                    </p:anim>
                                    <p:anim calcmode="lin" valueType="num">
                                      <p:cBhvr>
                                        <p:cTn id="49" dur="500" fill="hold"/>
                                        <p:tgtEl>
                                          <p:spTgt spid="67"/>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700"/>
                                  </p:stCondLst>
                                  <p:childTnLst>
                                    <p:set>
                                      <p:cBhvr>
                                        <p:cTn id="51" dur="1" fill="hold">
                                          <p:stCondLst>
                                            <p:cond delay="0"/>
                                          </p:stCondLst>
                                        </p:cTn>
                                        <p:tgtEl>
                                          <p:spTgt spid="149"/>
                                        </p:tgtEl>
                                        <p:attrNameLst>
                                          <p:attrName>style.visibility</p:attrName>
                                        </p:attrNameLst>
                                      </p:cBhvr>
                                      <p:to>
                                        <p:strVal val="visible"/>
                                      </p:to>
                                    </p:set>
                                    <p:animEffect transition="in" filter="fade">
                                      <p:cBhvr>
                                        <p:cTn id="52" dur="500"/>
                                        <p:tgtEl>
                                          <p:spTgt spid="149"/>
                                        </p:tgtEl>
                                      </p:cBhvr>
                                    </p:animEffect>
                                    <p:anim calcmode="lin" valueType="num">
                                      <p:cBhvr>
                                        <p:cTn id="53" dur="500" fill="hold"/>
                                        <p:tgtEl>
                                          <p:spTgt spid="149"/>
                                        </p:tgtEl>
                                        <p:attrNameLst>
                                          <p:attrName>ppt_x</p:attrName>
                                        </p:attrNameLst>
                                      </p:cBhvr>
                                      <p:tavLst>
                                        <p:tav tm="0">
                                          <p:val>
                                            <p:strVal val="#ppt_x"/>
                                          </p:val>
                                        </p:tav>
                                        <p:tav tm="100000">
                                          <p:val>
                                            <p:strVal val="#ppt_x"/>
                                          </p:val>
                                        </p:tav>
                                      </p:tavLst>
                                    </p:anim>
                                    <p:anim calcmode="lin" valueType="num">
                                      <p:cBhvr>
                                        <p:cTn id="54" dur="500" fill="hold"/>
                                        <p:tgtEl>
                                          <p:spTgt spid="149"/>
                                        </p:tgtEl>
                                        <p:attrNameLst>
                                          <p:attrName>ppt_y</p:attrName>
                                        </p:attrNameLst>
                                      </p:cBhvr>
                                      <p:tavLst>
                                        <p:tav tm="0">
                                          <p:val>
                                            <p:strVal val="#ppt_y-.1"/>
                                          </p:val>
                                        </p:tav>
                                        <p:tav tm="100000">
                                          <p:val>
                                            <p:strVal val="#ppt_y"/>
                                          </p:val>
                                        </p:tav>
                                      </p:tavLst>
                                    </p:anim>
                                  </p:childTnLst>
                                </p:cTn>
                              </p:par>
                              <p:par>
                                <p:cTn id="55" presetID="32" presetClass="emph" presetSubtype="0" fill="hold" nodeType="withEffect">
                                  <p:stCondLst>
                                    <p:cond delay="1200"/>
                                  </p:stCondLst>
                                  <p:childTnLst>
                                    <p:animRot by="120000">
                                      <p:cBhvr>
                                        <p:cTn id="56" dur="50" fill="hold">
                                          <p:stCondLst>
                                            <p:cond delay="0"/>
                                          </p:stCondLst>
                                        </p:cTn>
                                        <p:tgtEl>
                                          <p:spTgt spid="67"/>
                                        </p:tgtEl>
                                        <p:attrNameLst>
                                          <p:attrName>r</p:attrName>
                                        </p:attrNameLst>
                                      </p:cBhvr>
                                    </p:animRot>
                                    <p:animRot by="-240000">
                                      <p:cBhvr>
                                        <p:cTn id="57" dur="100" fill="hold">
                                          <p:stCondLst>
                                            <p:cond delay="100"/>
                                          </p:stCondLst>
                                        </p:cTn>
                                        <p:tgtEl>
                                          <p:spTgt spid="67"/>
                                        </p:tgtEl>
                                        <p:attrNameLst>
                                          <p:attrName>r</p:attrName>
                                        </p:attrNameLst>
                                      </p:cBhvr>
                                    </p:animRot>
                                    <p:animRot by="240000">
                                      <p:cBhvr>
                                        <p:cTn id="58" dur="100" fill="hold">
                                          <p:stCondLst>
                                            <p:cond delay="200"/>
                                          </p:stCondLst>
                                        </p:cTn>
                                        <p:tgtEl>
                                          <p:spTgt spid="67"/>
                                        </p:tgtEl>
                                        <p:attrNameLst>
                                          <p:attrName>r</p:attrName>
                                        </p:attrNameLst>
                                      </p:cBhvr>
                                    </p:animRot>
                                    <p:animRot by="-240000">
                                      <p:cBhvr>
                                        <p:cTn id="59" dur="100" fill="hold">
                                          <p:stCondLst>
                                            <p:cond delay="300"/>
                                          </p:stCondLst>
                                        </p:cTn>
                                        <p:tgtEl>
                                          <p:spTgt spid="67"/>
                                        </p:tgtEl>
                                        <p:attrNameLst>
                                          <p:attrName>r</p:attrName>
                                        </p:attrNameLst>
                                      </p:cBhvr>
                                    </p:animRot>
                                    <p:animRot by="120000">
                                      <p:cBhvr>
                                        <p:cTn id="60" dur="100" fill="hold">
                                          <p:stCondLst>
                                            <p:cond delay="400"/>
                                          </p:stCondLst>
                                        </p:cTn>
                                        <p:tgtEl>
                                          <p:spTgt spid="6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94102" y="607229"/>
            <a:ext cx="4768555" cy="4011050"/>
            <a:chOff x="-1609626" y="-1044510"/>
            <a:chExt cx="11235241" cy="9450475"/>
          </a:xfrm>
          <a:gradFill flip="none" rotWithShape="1">
            <a:gsLst>
              <a:gs pos="0">
                <a:srgbClr val="FFD129">
                  <a:alpha val="60000"/>
                </a:srgbClr>
              </a:gs>
              <a:gs pos="100000">
                <a:srgbClr val="FF672D">
                  <a:alpha val="79000"/>
                </a:srgbClr>
              </a:gs>
            </a:gsLst>
            <a:lin ang="5400000" scaled="1"/>
            <a:tileRect/>
          </a:gradFill>
          <a:effectLst>
            <a:outerShdw blurRad="63500" sx="102000" sy="102000" algn="ctr" rotWithShape="0">
              <a:prstClr val="black">
                <a:alpha val="10000"/>
              </a:prstClr>
            </a:outerShdw>
          </a:effectLst>
        </p:grpSpPr>
        <p:sp>
          <p:nvSpPr>
            <p:cNvPr id="5" name="Freeform 95"/>
            <p:cNvSpPr/>
            <p:nvPr/>
          </p:nvSpPr>
          <p:spPr bwMode="gray">
            <a:xfrm>
              <a:off x="6212601" y="1955942"/>
              <a:ext cx="1201060" cy="1742341"/>
            </a:xfrm>
            <a:custGeom>
              <a:avLst/>
              <a:gdLst/>
              <a:ahLst/>
              <a:cxnLst>
                <a:cxn ang="0">
                  <a:pos x="795" y="415"/>
                </a:cxn>
                <a:cxn ang="0">
                  <a:pos x="773" y="433"/>
                </a:cxn>
                <a:cxn ang="0">
                  <a:pos x="748" y="458"/>
                </a:cxn>
                <a:cxn ang="0">
                  <a:pos x="738" y="484"/>
                </a:cxn>
                <a:cxn ang="0">
                  <a:pos x="738" y="517"/>
                </a:cxn>
                <a:cxn ang="0">
                  <a:pos x="726" y="549"/>
                </a:cxn>
                <a:cxn ang="0">
                  <a:pos x="683" y="570"/>
                </a:cxn>
                <a:cxn ang="0">
                  <a:pos x="645" y="584"/>
                </a:cxn>
                <a:cxn ang="0">
                  <a:pos x="622" y="586"/>
                </a:cxn>
                <a:cxn ang="0">
                  <a:pos x="594" y="580"/>
                </a:cxn>
                <a:cxn ang="0">
                  <a:pos x="580" y="576"/>
                </a:cxn>
                <a:cxn ang="0">
                  <a:pos x="557" y="679"/>
                </a:cxn>
                <a:cxn ang="0">
                  <a:pos x="580" y="738"/>
                </a:cxn>
                <a:cxn ang="0">
                  <a:pos x="458" y="826"/>
                </a:cxn>
                <a:cxn ang="0">
                  <a:pos x="368" y="919"/>
                </a:cxn>
                <a:cxn ang="0">
                  <a:pos x="289" y="1051"/>
                </a:cxn>
                <a:cxn ang="0">
                  <a:pos x="316" y="1133"/>
                </a:cxn>
                <a:cxn ang="0">
                  <a:pos x="244" y="1161"/>
                </a:cxn>
                <a:cxn ang="0">
                  <a:pos x="80" y="1137"/>
                </a:cxn>
                <a:cxn ang="0">
                  <a:pos x="45" y="1060"/>
                </a:cxn>
                <a:cxn ang="0">
                  <a:pos x="66" y="990"/>
                </a:cxn>
                <a:cxn ang="0">
                  <a:pos x="82" y="858"/>
                </a:cxn>
                <a:cxn ang="0">
                  <a:pos x="9" y="749"/>
                </a:cxn>
                <a:cxn ang="0">
                  <a:pos x="47" y="677"/>
                </a:cxn>
                <a:cxn ang="0">
                  <a:pos x="114" y="594"/>
                </a:cxn>
                <a:cxn ang="0">
                  <a:pos x="49" y="529"/>
                </a:cxn>
                <a:cxn ang="0">
                  <a:pos x="96" y="466"/>
                </a:cxn>
                <a:cxn ang="0">
                  <a:pos x="0" y="338"/>
                </a:cxn>
                <a:cxn ang="0">
                  <a:pos x="3" y="273"/>
                </a:cxn>
                <a:cxn ang="0">
                  <a:pos x="41" y="181"/>
                </a:cxn>
                <a:cxn ang="0">
                  <a:pos x="114" y="147"/>
                </a:cxn>
                <a:cxn ang="0">
                  <a:pos x="179" y="220"/>
                </a:cxn>
                <a:cxn ang="0">
                  <a:pos x="269" y="167"/>
                </a:cxn>
                <a:cxn ang="0">
                  <a:pos x="324" y="141"/>
                </a:cxn>
                <a:cxn ang="0">
                  <a:pos x="352" y="59"/>
                </a:cxn>
                <a:cxn ang="0">
                  <a:pos x="419" y="33"/>
                </a:cxn>
                <a:cxn ang="0">
                  <a:pos x="464" y="17"/>
                </a:cxn>
                <a:cxn ang="0">
                  <a:pos x="496" y="66"/>
                </a:cxn>
                <a:cxn ang="0">
                  <a:pos x="509" y="84"/>
                </a:cxn>
                <a:cxn ang="0">
                  <a:pos x="523" y="104"/>
                </a:cxn>
                <a:cxn ang="0">
                  <a:pos x="525" y="114"/>
                </a:cxn>
                <a:cxn ang="0">
                  <a:pos x="531" y="137"/>
                </a:cxn>
                <a:cxn ang="0">
                  <a:pos x="539" y="161"/>
                </a:cxn>
                <a:cxn ang="0">
                  <a:pos x="586" y="208"/>
                </a:cxn>
                <a:cxn ang="0">
                  <a:pos x="661" y="232"/>
                </a:cxn>
                <a:cxn ang="0">
                  <a:pos x="696" y="309"/>
                </a:cxn>
                <a:cxn ang="0">
                  <a:pos x="775" y="389"/>
                </a:cxn>
              </a:cxnLst>
              <a:rect l="0" t="0" r="r" b="b"/>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grpSp>
          <p:nvGrpSpPr>
            <p:cNvPr id="6" name="组合 5"/>
            <p:cNvGrpSpPr/>
            <p:nvPr/>
          </p:nvGrpSpPr>
          <p:grpSpPr>
            <a:xfrm>
              <a:off x="-1609626" y="-1044510"/>
              <a:ext cx="11235241" cy="9450475"/>
              <a:chOff x="-1609626" y="-1044510"/>
              <a:chExt cx="11235241" cy="9450475"/>
            </a:xfrm>
            <a:grpFill/>
          </p:grpSpPr>
          <p:sp>
            <p:nvSpPr>
              <p:cNvPr id="8" name="Freeform 104"/>
              <p:cNvSpPr/>
              <p:nvPr/>
            </p:nvSpPr>
            <p:spPr bwMode="gray">
              <a:xfrm>
                <a:off x="7039169" y="-1044510"/>
                <a:ext cx="2586446" cy="2336286"/>
              </a:xfrm>
              <a:custGeom>
                <a:avLst/>
                <a:gdLst>
                  <a:gd name="T0" fmla="*/ 2147483647 w 1722"/>
                  <a:gd name="T1" fmla="*/ 2147483647 h 1557"/>
                  <a:gd name="T2" fmla="*/ 2147483647 w 1722"/>
                  <a:gd name="T3" fmla="*/ 2147483647 h 1557"/>
                  <a:gd name="T4" fmla="*/ 2147483647 w 1722"/>
                  <a:gd name="T5" fmla="*/ 2147483647 h 1557"/>
                  <a:gd name="T6" fmla="*/ 2147483647 w 1722"/>
                  <a:gd name="T7" fmla="*/ 2147483647 h 1557"/>
                  <a:gd name="T8" fmla="*/ 2147483647 w 1722"/>
                  <a:gd name="T9" fmla="*/ 2147483647 h 1557"/>
                  <a:gd name="T10" fmla="*/ 2147483647 w 1722"/>
                  <a:gd name="T11" fmla="*/ 2147483647 h 1557"/>
                  <a:gd name="T12" fmla="*/ 2147483647 w 1722"/>
                  <a:gd name="T13" fmla="*/ 2147483647 h 1557"/>
                  <a:gd name="T14" fmla="*/ 2147483647 w 1722"/>
                  <a:gd name="T15" fmla="*/ 2147483647 h 1557"/>
                  <a:gd name="T16" fmla="*/ 2147483647 w 1722"/>
                  <a:gd name="T17" fmla="*/ 2147483647 h 1557"/>
                  <a:gd name="T18" fmla="*/ 2147483647 w 1722"/>
                  <a:gd name="T19" fmla="*/ 2147483647 h 1557"/>
                  <a:gd name="T20" fmla="*/ 2147483647 w 1722"/>
                  <a:gd name="T21" fmla="*/ 2147483647 h 1557"/>
                  <a:gd name="T22" fmla="*/ 2147483647 w 1722"/>
                  <a:gd name="T23" fmla="*/ 2147483647 h 1557"/>
                  <a:gd name="T24" fmla="*/ 2147483647 w 1722"/>
                  <a:gd name="T25" fmla="*/ 2147483647 h 1557"/>
                  <a:gd name="T26" fmla="*/ 2147483647 w 1722"/>
                  <a:gd name="T27" fmla="*/ 2147483647 h 1557"/>
                  <a:gd name="T28" fmla="*/ 2147483647 w 1722"/>
                  <a:gd name="T29" fmla="*/ 2147483647 h 1557"/>
                  <a:gd name="T30" fmla="*/ 2147483647 w 1722"/>
                  <a:gd name="T31" fmla="*/ 2147483647 h 1557"/>
                  <a:gd name="T32" fmla="*/ 2147483647 w 1722"/>
                  <a:gd name="T33" fmla="*/ 2147483647 h 1557"/>
                  <a:gd name="T34" fmla="*/ 2147483647 w 1722"/>
                  <a:gd name="T35" fmla="*/ 2147483647 h 1557"/>
                  <a:gd name="T36" fmla="*/ 2147483647 w 1722"/>
                  <a:gd name="T37" fmla="*/ 2147483647 h 1557"/>
                  <a:gd name="T38" fmla="*/ 2147483647 w 1722"/>
                  <a:gd name="T39" fmla="*/ 2147483647 h 1557"/>
                  <a:gd name="T40" fmla="*/ 2147483647 w 1722"/>
                  <a:gd name="T41" fmla="*/ 2147483647 h 1557"/>
                  <a:gd name="T42" fmla="*/ 2147483647 w 1722"/>
                  <a:gd name="T43" fmla="*/ 2147483647 h 1557"/>
                  <a:gd name="T44" fmla="*/ 2147483647 w 1722"/>
                  <a:gd name="T45" fmla="*/ 2147483647 h 1557"/>
                  <a:gd name="T46" fmla="*/ 2147483647 w 1722"/>
                  <a:gd name="T47" fmla="*/ 2147483647 h 1557"/>
                  <a:gd name="T48" fmla="*/ 2147483647 w 1722"/>
                  <a:gd name="T49" fmla="*/ 2147483647 h 1557"/>
                  <a:gd name="T50" fmla="*/ 2147483647 w 1722"/>
                  <a:gd name="T51" fmla="*/ 2147483647 h 1557"/>
                  <a:gd name="T52" fmla="*/ 2147483647 w 1722"/>
                  <a:gd name="T53" fmla="*/ 2147483647 h 1557"/>
                  <a:gd name="T54" fmla="*/ 2147483647 w 1722"/>
                  <a:gd name="T55" fmla="*/ 2147483647 h 1557"/>
                  <a:gd name="T56" fmla="*/ 2147483647 w 1722"/>
                  <a:gd name="T57" fmla="*/ 2147483647 h 1557"/>
                  <a:gd name="T58" fmla="*/ 2147483647 w 1722"/>
                  <a:gd name="T59" fmla="*/ 2147483647 h 1557"/>
                  <a:gd name="T60" fmla="*/ 2147483647 w 1722"/>
                  <a:gd name="T61" fmla="*/ 2147483647 h 1557"/>
                  <a:gd name="T62" fmla="*/ 2147483647 w 1722"/>
                  <a:gd name="T63" fmla="*/ 2147483647 h 1557"/>
                  <a:gd name="T64" fmla="*/ 2147483647 w 1722"/>
                  <a:gd name="T65" fmla="*/ 2147483647 h 1557"/>
                  <a:gd name="T66" fmla="*/ 2147483647 w 1722"/>
                  <a:gd name="T67" fmla="*/ 2147483647 h 1557"/>
                  <a:gd name="T68" fmla="*/ 2147483647 w 1722"/>
                  <a:gd name="T69" fmla="*/ 2147483647 h 1557"/>
                  <a:gd name="T70" fmla="*/ 2147483647 w 1722"/>
                  <a:gd name="T71" fmla="*/ 2147483647 h 1557"/>
                  <a:gd name="T72" fmla="*/ 2147483647 w 1722"/>
                  <a:gd name="T73" fmla="*/ 2147483647 h 1557"/>
                  <a:gd name="T74" fmla="*/ 2147483647 w 1722"/>
                  <a:gd name="T75" fmla="*/ 2147483647 h 1557"/>
                  <a:gd name="T76" fmla="*/ 2147483647 w 1722"/>
                  <a:gd name="T77" fmla="*/ 2147483647 h 1557"/>
                  <a:gd name="T78" fmla="*/ 2147483647 w 1722"/>
                  <a:gd name="T79" fmla="*/ 2147483647 h 1557"/>
                  <a:gd name="T80" fmla="*/ 2147483647 w 1722"/>
                  <a:gd name="T81" fmla="*/ 2147483647 h 1557"/>
                  <a:gd name="T82" fmla="*/ 2147483647 w 1722"/>
                  <a:gd name="T83" fmla="*/ 2147483647 h 1557"/>
                  <a:gd name="T84" fmla="*/ 2147483647 w 1722"/>
                  <a:gd name="T85" fmla="*/ 2147483647 h 1557"/>
                  <a:gd name="T86" fmla="*/ 2147483647 w 1722"/>
                  <a:gd name="T87" fmla="*/ 2147483647 h 1557"/>
                  <a:gd name="T88" fmla="*/ 2147483647 w 1722"/>
                  <a:gd name="T89" fmla="*/ 2147483647 h 1557"/>
                  <a:gd name="T90" fmla="*/ 2147483647 w 1722"/>
                  <a:gd name="T91" fmla="*/ 2147483647 h 1557"/>
                  <a:gd name="T92" fmla="*/ 2147483647 w 1722"/>
                  <a:gd name="T93" fmla="*/ 2147483647 h 1557"/>
                  <a:gd name="T94" fmla="*/ 2147483647 w 1722"/>
                  <a:gd name="T95" fmla="*/ 2147483647 h 1557"/>
                  <a:gd name="T96" fmla="*/ 2147483647 w 1722"/>
                  <a:gd name="T97" fmla="*/ 2147483647 h 1557"/>
                  <a:gd name="T98" fmla="*/ 2147483647 w 1722"/>
                  <a:gd name="T99" fmla="*/ 2147483647 h 1557"/>
                  <a:gd name="T100" fmla="*/ 2147483647 w 1722"/>
                  <a:gd name="T101" fmla="*/ 2147483647 h 1557"/>
                  <a:gd name="T102" fmla="*/ 2147483647 w 1722"/>
                  <a:gd name="T103" fmla="*/ 2147483647 h 1557"/>
                  <a:gd name="T104" fmla="*/ 2147483647 w 1722"/>
                  <a:gd name="T105" fmla="*/ 2147483647 h 1557"/>
                  <a:gd name="T106" fmla="*/ 2147483647 w 1722"/>
                  <a:gd name="T107" fmla="*/ 2147483647 h 1557"/>
                  <a:gd name="T108" fmla="*/ 2147483647 w 1722"/>
                  <a:gd name="T109" fmla="*/ 2147483647 h 1557"/>
                  <a:gd name="T110" fmla="*/ 2147483647 w 1722"/>
                  <a:gd name="T111" fmla="*/ 2147483647 h 1557"/>
                  <a:gd name="T112" fmla="*/ 2147483647 w 1722"/>
                  <a:gd name="T113" fmla="*/ 2147483647 h 1557"/>
                  <a:gd name="T114" fmla="*/ 2147483647 w 1722"/>
                  <a:gd name="T115" fmla="*/ 2147483647 h 1557"/>
                  <a:gd name="T116" fmla="*/ 2147483647 w 1722"/>
                  <a:gd name="T117" fmla="*/ 2147483647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3175">
                <a:solidFill>
                  <a:schemeClr val="bg1"/>
                </a:solidFill>
                <a:prstDash val="solid"/>
                <a:round/>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9" name="Freeform 68"/>
              <p:cNvSpPr/>
              <p:nvPr/>
            </p:nvSpPr>
            <p:spPr bwMode="gray">
              <a:xfrm>
                <a:off x="-1609626" y="327711"/>
                <a:ext cx="4491171" cy="3412997"/>
              </a:xfrm>
              <a:custGeom>
                <a:avLst/>
                <a:gdLst/>
                <a:ahLst/>
                <a:cxnLst>
                  <a:cxn ang="0">
                    <a:pos x="10" y="1429"/>
                  </a:cxn>
                  <a:cxn ang="0">
                    <a:pos x="94" y="1462"/>
                  </a:cxn>
                  <a:cxn ang="0">
                    <a:pos x="116" y="1561"/>
                  </a:cxn>
                  <a:cxn ang="0">
                    <a:pos x="114" y="1679"/>
                  </a:cxn>
                  <a:cxn ang="0">
                    <a:pos x="69" y="1679"/>
                  </a:cxn>
                  <a:cxn ang="0">
                    <a:pos x="0" y="1716"/>
                  </a:cxn>
                  <a:cxn ang="0">
                    <a:pos x="126" y="1754"/>
                  </a:cxn>
                  <a:cxn ang="0">
                    <a:pos x="185" y="1825"/>
                  </a:cxn>
                  <a:cxn ang="0">
                    <a:pos x="195" y="1960"/>
                  </a:cxn>
                  <a:cxn ang="0">
                    <a:pos x="281" y="2029"/>
                  </a:cxn>
                  <a:cxn ang="0">
                    <a:pos x="435" y="2084"/>
                  </a:cxn>
                  <a:cxn ang="0">
                    <a:pos x="608" y="2065"/>
                  </a:cxn>
                  <a:cxn ang="0">
                    <a:pos x="738" y="2171"/>
                  </a:cxn>
                  <a:cxn ang="0">
                    <a:pos x="1035" y="2199"/>
                  </a:cxn>
                  <a:cxn ang="0">
                    <a:pos x="1657" y="2187"/>
                  </a:cxn>
                  <a:cxn ang="0">
                    <a:pos x="2155" y="2197"/>
                  </a:cxn>
                  <a:cxn ang="0">
                    <a:pos x="2337" y="1834"/>
                  </a:cxn>
                  <a:cxn ang="0">
                    <a:pos x="2856" y="1356"/>
                  </a:cxn>
                  <a:cxn ang="0">
                    <a:pos x="2972" y="1183"/>
                  </a:cxn>
                  <a:cxn ang="0">
                    <a:pos x="2905" y="1053"/>
                  </a:cxn>
                  <a:cxn ang="0">
                    <a:pos x="2864" y="933"/>
                  </a:cxn>
                  <a:cxn ang="0">
                    <a:pos x="2709" y="854"/>
                  </a:cxn>
                  <a:cxn ang="0">
                    <a:pos x="2524" y="795"/>
                  </a:cxn>
                  <a:cxn ang="0">
                    <a:pos x="2366" y="742"/>
                  </a:cxn>
                  <a:cxn ang="0">
                    <a:pos x="2309" y="683"/>
                  </a:cxn>
                  <a:cxn ang="0">
                    <a:pos x="2376" y="592"/>
                  </a:cxn>
                  <a:cxn ang="0">
                    <a:pos x="2390" y="459"/>
                  </a:cxn>
                  <a:cxn ang="0">
                    <a:pos x="2319" y="303"/>
                  </a:cxn>
                  <a:cxn ang="0">
                    <a:pos x="2248" y="254"/>
                  </a:cxn>
                  <a:cxn ang="0">
                    <a:pos x="2159" y="221"/>
                  </a:cxn>
                  <a:cxn ang="0">
                    <a:pos x="2077" y="118"/>
                  </a:cxn>
                  <a:cxn ang="0">
                    <a:pos x="2065" y="32"/>
                  </a:cxn>
                  <a:cxn ang="0">
                    <a:pos x="1970" y="0"/>
                  </a:cxn>
                  <a:cxn ang="0">
                    <a:pos x="1915" y="85"/>
                  </a:cxn>
                  <a:cxn ang="0">
                    <a:pos x="1797" y="140"/>
                  </a:cxn>
                  <a:cxn ang="0">
                    <a:pos x="1754" y="319"/>
                  </a:cxn>
                  <a:cxn ang="0">
                    <a:pos x="1644" y="341"/>
                  </a:cxn>
                  <a:cxn ang="0">
                    <a:pos x="1537" y="303"/>
                  </a:cxn>
                  <a:cxn ang="0">
                    <a:pos x="1449" y="287"/>
                  </a:cxn>
                  <a:cxn ang="0">
                    <a:pos x="1335" y="488"/>
                  </a:cxn>
                  <a:cxn ang="0">
                    <a:pos x="1376" y="563"/>
                  </a:cxn>
                  <a:cxn ang="0">
                    <a:pos x="1285" y="577"/>
                  </a:cxn>
                  <a:cxn ang="0">
                    <a:pos x="1177" y="547"/>
                  </a:cxn>
                  <a:cxn ang="0">
                    <a:pos x="1026" y="555"/>
                  </a:cxn>
                  <a:cxn ang="0">
                    <a:pos x="1061" y="594"/>
                  </a:cxn>
                  <a:cxn ang="0">
                    <a:pos x="1047" y="695"/>
                  </a:cxn>
                  <a:cxn ang="0">
                    <a:pos x="1051" y="882"/>
                  </a:cxn>
                  <a:cxn ang="0">
                    <a:pos x="966" y="968"/>
                  </a:cxn>
                  <a:cxn ang="0">
                    <a:pos x="921" y="1071"/>
                  </a:cxn>
                  <a:cxn ang="0">
                    <a:pos x="705" y="1124"/>
                  </a:cxn>
                  <a:cxn ang="0">
                    <a:pos x="585" y="1146"/>
                  </a:cxn>
                  <a:cxn ang="0">
                    <a:pos x="457" y="1177"/>
                  </a:cxn>
                  <a:cxn ang="0">
                    <a:pos x="319" y="1210"/>
                  </a:cxn>
                  <a:cxn ang="0">
                    <a:pos x="319" y="1157"/>
                  </a:cxn>
                  <a:cxn ang="0">
                    <a:pos x="220" y="1165"/>
                  </a:cxn>
                  <a:cxn ang="0">
                    <a:pos x="116" y="1191"/>
                  </a:cxn>
                  <a:cxn ang="0">
                    <a:pos x="39" y="1275"/>
                  </a:cxn>
                </a:cxnLst>
                <a:rect l="0" t="0" r="r" b="b"/>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10" name="Freeform 70"/>
              <p:cNvSpPr/>
              <p:nvPr/>
            </p:nvSpPr>
            <p:spPr bwMode="gray">
              <a:xfrm>
                <a:off x="-1069808" y="3563694"/>
                <a:ext cx="4350730" cy="2346526"/>
              </a:xfrm>
              <a:custGeom>
                <a:avLst/>
                <a:gdLst/>
                <a:ahLst/>
                <a:cxnLst>
                  <a:cxn ang="0">
                    <a:pos x="2728" y="1504"/>
                  </a:cxn>
                  <a:cxn ang="0">
                    <a:pos x="2658" y="1490"/>
                  </a:cxn>
                  <a:cxn ang="0">
                    <a:pos x="2632" y="1522"/>
                  </a:cxn>
                  <a:cxn ang="0">
                    <a:pos x="2612" y="1514"/>
                  </a:cxn>
                  <a:cxn ang="0">
                    <a:pos x="2492" y="1474"/>
                  </a:cxn>
                  <a:cxn ang="0">
                    <a:pos x="2502" y="1453"/>
                  </a:cxn>
                  <a:cxn ang="0">
                    <a:pos x="2518" y="1396"/>
                  </a:cxn>
                  <a:cxn ang="0">
                    <a:pos x="2463" y="1307"/>
                  </a:cxn>
                  <a:cxn ang="0">
                    <a:pos x="2414" y="1325"/>
                  </a:cxn>
                  <a:cxn ang="0">
                    <a:pos x="2354" y="1366"/>
                  </a:cxn>
                  <a:cxn ang="0">
                    <a:pos x="2272" y="1335"/>
                  </a:cxn>
                  <a:cxn ang="0">
                    <a:pos x="2228" y="1331"/>
                  </a:cxn>
                  <a:cxn ang="0">
                    <a:pos x="2142" y="1394"/>
                  </a:cxn>
                  <a:cxn ang="0">
                    <a:pos x="2043" y="1423"/>
                  </a:cxn>
                  <a:cxn ang="0">
                    <a:pos x="1963" y="1506"/>
                  </a:cxn>
                  <a:cxn ang="0">
                    <a:pos x="1837" y="1555"/>
                  </a:cxn>
                  <a:cxn ang="0">
                    <a:pos x="1770" y="1528"/>
                  </a:cxn>
                  <a:cxn ang="0">
                    <a:pos x="1723" y="1480"/>
                  </a:cxn>
                  <a:cxn ang="0">
                    <a:pos x="1601" y="1459"/>
                  </a:cxn>
                  <a:cxn ang="0">
                    <a:pos x="1557" y="1415"/>
                  </a:cxn>
                  <a:cxn ang="0">
                    <a:pos x="1455" y="1472"/>
                  </a:cxn>
                  <a:cxn ang="0">
                    <a:pos x="1390" y="1537"/>
                  </a:cxn>
                  <a:cxn ang="0">
                    <a:pos x="1339" y="1561"/>
                  </a:cxn>
                  <a:cxn ang="0">
                    <a:pos x="1356" y="1492"/>
                  </a:cxn>
                  <a:cxn ang="0">
                    <a:pos x="1321" y="1437"/>
                  </a:cxn>
                  <a:cxn ang="0">
                    <a:pos x="1205" y="1465"/>
                  </a:cxn>
                  <a:cxn ang="0">
                    <a:pos x="1053" y="1409"/>
                  </a:cxn>
                  <a:cxn ang="0">
                    <a:pos x="984" y="1405"/>
                  </a:cxn>
                  <a:cxn ang="0">
                    <a:pos x="884" y="1346"/>
                  </a:cxn>
                  <a:cxn ang="0">
                    <a:pos x="799" y="1283"/>
                  </a:cxn>
                  <a:cxn ang="0">
                    <a:pos x="709" y="1207"/>
                  </a:cxn>
                  <a:cxn ang="0">
                    <a:pos x="683" y="1126"/>
                  </a:cxn>
                  <a:cxn ang="0">
                    <a:pos x="632" y="1154"/>
                  </a:cxn>
                  <a:cxn ang="0">
                    <a:pos x="565" y="1063"/>
                  </a:cxn>
                  <a:cxn ang="0">
                    <a:pos x="437" y="943"/>
                  </a:cxn>
                  <a:cxn ang="0">
                    <a:pos x="356" y="892"/>
                  </a:cxn>
                  <a:cxn ang="0">
                    <a:pos x="295" y="913"/>
                  </a:cxn>
                  <a:cxn ang="0">
                    <a:pos x="183" y="782"/>
                  </a:cxn>
                  <a:cxn ang="0">
                    <a:pos x="73" y="677"/>
                  </a:cxn>
                  <a:cxn ang="0">
                    <a:pos x="40" y="650"/>
                  </a:cxn>
                  <a:cxn ang="0">
                    <a:pos x="0" y="628"/>
                  </a:cxn>
                  <a:cxn ang="0">
                    <a:pos x="12" y="541"/>
                  </a:cxn>
                  <a:cxn ang="0">
                    <a:pos x="6" y="449"/>
                  </a:cxn>
                  <a:cxn ang="0">
                    <a:pos x="44" y="437"/>
                  </a:cxn>
                  <a:cxn ang="0">
                    <a:pos x="87" y="473"/>
                  </a:cxn>
                  <a:cxn ang="0">
                    <a:pos x="152" y="451"/>
                  </a:cxn>
                  <a:cxn ang="0">
                    <a:pos x="169" y="360"/>
                  </a:cxn>
                  <a:cxn ang="0">
                    <a:pos x="99" y="305"/>
                  </a:cxn>
                  <a:cxn ang="0">
                    <a:pos x="118" y="205"/>
                  </a:cxn>
                  <a:cxn ang="0">
                    <a:pos x="154" y="146"/>
                  </a:cxn>
                  <a:cxn ang="0">
                    <a:pos x="284" y="105"/>
                  </a:cxn>
                  <a:cxn ang="0">
                    <a:pos x="589" y="81"/>
                  </a:cxn>
                  <a:cxn ang="0">
                    <a:pos x="1032" y="81"/>
                  </a:cxn>
                  <a:cxn ang="0">
                    <a:pos x="1461" y="12"/>
                  </a:cxn>
                  <a:cxn ang="0">
                    <a:pos x="1667" y="158"/>
                  </a:cxn>
                  <a:cxn ang="0">
                    <a:pos x="1595" y="431"/>
                  </a:cxn>
                  <a:cxn ang="0">
                    <a:pos x="1870" y="665"/>
                  </a:cxn>
                  <a:cxn ang="0">
                    <a:pos x="2207" y="756"/>
                  </a:cxn>
                  <a:cxn ang="0">
                    <a:pos x="2557" y="939"/>
                  </a:cxn>
                  <a:cxn ang="0">
                    <a:pos x="2740" y="803"/>
                  </a:cxn>
                  <a:cxn ang="0">
                    <a:pos x="2841" y="1033"/>
                  </a:cxn>
                  <a:cxn ang="0">
                    <a:pos x="2849" y="1413"/>
                  </a:cxn>
                  <a:cxn ang="0">
                    <a:pos x="2754" y="1539"/>
                  </a:cxn>
                </a:cxnLst>
                <a:rect l="0" t="0" r="r" b="b"/>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11" name="Freeform 72"/>
              <p:cNvSpPr/>
              <p:nvPr/>
            </p:nvSpPr>
            <p:spPr bwMode="gray">
              <a:xfrm>
                <a:off x="2881545" y="5603006"/>
                <a:ext cx="2030536" cy="2084663"/>
              </a:xfrm>
              <a:custGeom>
                <a:avLst/>
                <a:gdLst/>
                <a:ahLst/>
                <a:cxnLst>
                  <a:cxn ang="0">
                    <a:pos x="1185" y="1032"/>
                  </a:cxn>
                  <a:cxn ang="0">
                    <a:pos x="1150" y="1067"/>
                  </a:cxn>
                  <a:cxn ang="0">
                    <a:pos x="1118" y="1106"/>
                  </a:cxn>
                  <a:cxn ang="0">
                    <a:pos x="1059" y="1114"/>
                  </a:cxn>
                  <a:cxn ang="0">
                    <a:pos x="1030" y="1124"/>
                  </a:cxn>
                  <a:cxn ang="0">
                    <a:pos x="992" y="1140"/>
                  </a:cxn>
                  <a:cxn ang="0">
                    <a:pos x="959" y="1116"/>
                  </a:cxn>
                  <a:cxn ang="0">
                    <a:pos x="949" y="1140"/>
                  </a:cxn>
                  <a:cxn ang="0">
                    <a:pos x="925" y="1136"/>
                  </a:cxn>
                  <a:cxn ang="0">
                    <a:pos x="913" y="1122"/>
                  </a:cxn>
                  <a:cxn ang="0">
                    <a:pos x="874" y="1159"/>
                  </a:cxn>
                  <a:cxn ang="0">
                    <a:pos x="809" y="1128"/>
                  </a:cxn>
                  <a:cxn ang="0">
                    <a:pos x="754" y="1159"/>
                  </a:cxn>
                  <a:cxn ang="0">
                    <a:pos x="695" y="1169"/>
                  </a:cxn>
                  <a:cxn ang="0">
                    <a:pos x="646" y="1209"/>
                  </a:cxn>
                  <a:cxn ang="0">
                    <a:pos x="675" y="1317"/>
                  </a:cxn>
                  <a:cxn ang="0">
                    <a:pos x="658" y="1382"/>
                  </a:cxn>
                  <a:cxn ang="0">
                    <a:pos x="581" y="1362"/>
                  </a:cxn>
                  <a:cxn ang="0">
                    <a:pos x="565" y="1287"/>
                  </a:cxn>
                  <a:cxn ang="0">
                    <a:pos x="518" y="1317"/>
                  </a:cxn>
                  <a:cxn ang="0">
                    <a:pos x="451" y="1343"/>
                  </a:cxn>
                  <a:cxn ang="0">
                    <a:pos x="394" y="1307"/>
                  </a:cxn>
                  <a:cxn ang="0">
                    <a:pos x="378" y="1240"/>
                  </a:cxn>
                  <a:cxn ang="0">
                    <a:pos x="303" y="1232"/>
                  </a:cxn>
                  <a:cxn ang="0">
                    <a:pos x="268" y="1201"/>
                  </a:cxn>
                  <a:cxn ang="0">
                    <a:pos x="285" y="1120"/>
                  </a:cxn>
                  <a:cxn ang="0">
                    <a:pos x="315" y="1065"/>
                  </a:cxn>
                  <a:cxn ang="0">
                    <a:pos x="254" y="1051"/>
                  </a:cxn>
                  <a:cxn ang="0">
                    <a:pos x="211" y="980"/>
                  </a:cxn>
                  <a:cxn ang="0">
                    <a:pos x="187" y="908"/>
                  </a:cxn>
                  <a:cxn ang="0">
                    <a:pos x="205" y="874"/>
                  </a:cxn>
                  <a:cxn ang="0">
                    <a:pos x="193" y="868"/>
                  </a:cxn>
                  <a:cxn ang="0">
                    <a:pos x="97" y="882"/>
                  </a:cxn>
                  <a:cxn ang="0">
                    <a:pos x="34" y="915"/>
                  </a:cxn>
                  <a:cxn ang="0">
                    <a:pos x="10" y="896"/>
                  </a:cxn>
                  <a:cxn ang="0">
                    <a:pos x="32" y="862"/>
                  </a:cxn>
                  <a:cxn ang="0">
                    <a:pos x="14" y="823"/>
                  </a:cxn>
                  <a:cxn ang="0">
                    <a:pos x="22" y="758"/>
                  </a:cxn>
                  <a:cxn ang="0">
                    <a:pos x="61" y="685"/>
                  </a:cxn>
                  <a:cxn ang="0">
                    <a:pos x="114" y="646"/>
                  </a:cxn>
                  <a:cxn ang="0">
                    <a:pos x="152" y="599"/>
                  </a:cxn>
                  <a:cxn ang="0">
                    <a:pos x="197" y="522"/>
                  </a:cxn>
                  <a:cxn ang="0">
                    <a:pos x="213" y="358"/>
                  </a:cxn>
                  <a:cxn ang="0">
                    <a:pos x="189" y="286"/>
                  </a:cxn>
                  <a:cxn ang="0">
                    <a:pos x="126" y="242"/>
                  </a:cxn>
                  <a:cxn ang="0">
                    <a:pos x="203" y="168"/>
                  </a:cxn>
                  <a:cxn ang="0">
                    <a:pos x="311" y="177"/>
                  </a:cxn>
                  <a:cxn ang="0">
                    <a:pos x="447" y="242"/>
                  </a:cxn>
                  <a:cxn ang="0">
                    <a:pos x="681" y="551"/>
                  </a:cxn>
                  <a:cxn ang="0">
                    <a:pos x="856" y="435"/>
                  </a:cxn>
                  <a:cxn ang="0">
                    <a:pos x="917" y="199"/>
                  </a:cxn>
                  <a:cxn ang="0">
                    <a:pos x="994" y="103"/>
                  </a:cxn>
                  <a:cxn ang="0">
                    <a:pos x="1154" y="189"/>
                  </a:cxn>
                  <a:cxn ang="0">
                    <a:pos x="1061" y="327"/>
                  </a:cxn>
                  <a:cxn ang="0">
                    <a:pos x="961" y="404"/>
                  </a:cxn>
                  <a:cxn ang="0">
                    <a:pos x="1104" y="490"/>
                  </a:cxn>
                  <a:cxn ang="0">
                    <a:pos x="1118" y="732"/>
                  </a:cxn>
                  <a:cxn ang="0">
                    <a:pos x="1197" y="864"/>
                  </a:cxn>
                  <a:cxn ang="0">
                    <a:pos x="1352" y="900"/>
                  </a:cxn>
                </a:cxnLst>
                <a:rect l="0" t="0" r="r" b="b"/>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12" name="Freeform 74"/>
              <p:cNvSpPr/>
              <p:nvPr/>
            </p:nvSpPr>
            <p:spPr bwMode="gray">
              <a:xfrm>
                <a:off x="4503925" y="6255470"/>
                <a:ext cx="1789154" cy="1297612"/>
              </a:xfrm>
              <a:custGeom>
                <a:avLst/>
                <a:gdLst/>
                <a:ahLst/>
                <a:cxnLst>
                  <a:cxn ang="0">
                    <a:pos x="836" y="852"/>
                  </a:cxn>
                  <a:cxn ang="0">
                    <a:pos x="807" y="860"/>
                  </a:cxn>
                  <a:cxn ang="0">
                    <a:pos x="777" y="856"/>
                  </a:cxn>
                  <a:cxn ang="0">
                    <a:pos x="744" y="837"/>
                  </a:cxn>
                  <a:cxn ang="0">
                    <a:pos x="718" y="837"/>
                  </a:cxn>
                  <a:cxn ang="0">
                    <a:pos x="693" y="811"/>
                  </a:cxn>
                  <a:cxn ang="0">
                    <a:pos x="673" y="799"/>
                  </a:cxn>
                  <a:cxn ang="0">
                    <a:pos x="651" y="839"/>
                  </a:cxn>
                  <a:cxn ang="0">
                    <a:pos x="620" y="856"/>
                  </a:cxn>
                  <a:cxn ang="0">
                    <a:pos x="582" y="862"/>
                  </a:cxn>
                  <a:cxn ang="0">
                    <a:pos x="559" y="843"/>
                  </a:cxn>
                  <a:cxn ang="0">
                    <a:pos x="529" y="850"/>
                  </a:cxn>
                  <a:cxn ang="0">
                    <a:pos x="492" y="849"/>
                  </a:cxn>
                  <a:cxn ang="0">
                    <a:pos x="445" y="821"/>
                  </a:cxn>
                  <a:cxn ang="0">
                    <a:pos x="403" y="791"/>
                  </a:cxn>
                  <a:cxn ang="0">
                    <a:pos x="370" y="754"/>
                  </a:cxn>
                  <a:cxn ang="0">
                    <a:pos x="350" y="703"/>
                  </a:cxn>
                  <a:cxn ang="0">
                    <a:pos x="364" y="683"/>
                  </a:cxn>
                  <a:cxn ang="0">
                    <a:pos x="376" y="677"/>
                  </a:cxn>
                  <a:cxn ang="0">
                    <a:pos x="382" y="665"/>
                  </a:cxn>
                  <a:cxn ang="0">
                    <a:pos x="348" y="638"/>
                  </a:cxn>
                  <a:cxn ang="0">
                    <a:pos x="315" y="644"/>
                  </a:cxn>
                  <a:cxn ang="0">
                    <a:pos x="295" y="650"/>
                  </a:cxn>
                  <a:cxn ang="0">
                    <a:pos x="262" y="630"/>
                  </a:cxn>
                  <a:cxn ang="0">
                    <a:pos x="238" y="644"/>
                  </a:cxn>
                  <a:cxn ang="0">
                    <a:pos x="208" y="624"/>
                  </a:cxn>
                  <a:cxn ang="0">
                    <a:pos x="181" y="606"/>
                  </a:cxn>
                  <a:cxn ang="0">
                    <a:pos x="262" y="540"/>
                  </a:cxn>
                  <a:cxn ang="0">
                    <a:pos x="212" y="455"/>
                  </a:cxn>
                  <a:cxn ang="0">
                    <a:pos x="116" y="431"/>
                  </a:cxn>
                  <a:cxn ang="0">
                    <a:pos x="31" y="404"/>
                  </a:cxn>
                  <a:cxn ang="0">
                    <a:pos x="104" y="295"/>
                  </a:cxn>
                  <a:cxn ang="0">
                    <a:pos x="250" y="335"/>
                  </a:cxn>
                  <a:cxn ang="0">
                    <a:pos x="307" y="278"/>
                  </a:cxn>
                  <a:cxn ang="0">
                    <a:pos x="397" y="207"/>
                  </a:cxn>
                  <a:cxn ang="0">
                    <a:pos x="496" y="225"/>
                  </a:cxn>
                  <a:cxn ang="0">
                    <a:pos x="575" y="189"/>
                  </a:cxn>
                  <a:cxn ang="0">
                    <a:pos x="659" y="160"/>
                  </a:cxn>
                  <a:cxn ang="0">
                    <a:pos x="728" y="108"/>
                  </a:cxn>
                  <a:cxn ang="0">
                    <a:pos x="797" y="73"/>
                  </a:cxn>
                  <a:cxn ang="0">
                    <a:pos x="868" y="36"/>
                  </a:cxn>
                  <a:cxn ang="0">
                    <a:pos x="974" y="18"/>
                  </a:cxn>
                  <a:cxn ang="0">
                    <a:pos x="1039" y="69"/>
                  </a:cxn>
                  <a:cxn ang="0">
                    <a:pos x="1006" y="215"/>
                  </a:cxn>
                  <a:cxn ang="0">
                    <a:pos x="1096" y="284"/>
                  </a:cxn>
                  <a:cxn ang="0">
                    <a:pos x="1191" y="321"/>
                  </a:cxn>
                  <a:cxn ang="0">
                    <a:pos x="1128" y="431"/>
                  </a:cxn>
                  <a:cxn ang="0">
                    <a:pos x="1039" y="642"/>
                  </a:cxn>
                  <a:cxn ang="0">
                    <a:pos x="990" y="728"/>
                  </a:cxn>
                  <a:cxn ang="0">
                    <a:pos x="899" y="788"/>
                  </a:cxn>
                </a:cxnLst>
                <a:rect l="0" t="0" r="r" b="b"/>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13" name="Freeform 76"/>
              <p:cNvSpPr/>
              <p:nvPr/>
            </p:nvSpPr>
            <p:spPr bwMode="gray">
              <a:xfrm>
                <a:off x="5624524" y="7889553"/>
                <a:ext cx="585169" cy="516412"/>
              </a:xfrm>
              <a:custGeom>
                <a:avLst/>
                <a:gdLst/>
                <a:ahLst/>
                <a:cxnLst>
                  <a:cxn ang="0">
                    <a:pos x="83" y="74"/>
                  </a:cxn>
                  <a:cxn ang="0">
                    <a:pos x="71" y="84"/>
                  </a:cxn>
                  <a:cxn ang="0">
                    <a:pos x="45" y="108"/>
                  </a:cxn>
                  <a:cxn ang="0">
                    <a:pos x="20" y="137"/>
                  </a:cxn>
                  <a:cxn ang="0">
                    <a:pos x="4" y="159"/>
                  </a:cxn>
                  <a:cxn ang="0">
                    <a:pos x="0" y="200"/>
                  </a:cxn>
                  <a:cxn ang="0">
                    <a:pos x="6" y="254"/>
                  </a:cxn>
                  <a:cxn ang="0">
                    <a:pos x="22" y="287"/>
                  </a:cxn>
                  <a:cxn ang="0">
                    <a:pos x="51" y="309"/>
                  </a:cxn>
                  <a:cxn ang="0">
                    <a:pos x="91" y="318"/>
                  </a:cxn>
                  <a:cxn ang="0">
                    <a:pos x="112" y="318"/>
                  </a:cxn>
                  <a:cxn ang="0">
                    <a:pos x="134" y="324"/>
                  </a:cxn>
                  <a:cxn ang="0">
                    <a:pos x="164" y="342"/>
                  </a:cxn>
                  <a:cxn ang="0">
                    <a:pos x="185" y="338"/>
                  </a:cxn>
                  <a:cxn ang="0">
                    <a:pos x="199" y="317"/>
                  </a:cxn>
                  <a:cxn ang="0">
                    <a:pos x="213" y="295"/>
                  </a:cxn>
                  <a:cxn ang="0">
                    <a:pos x="240" y="289"/>
                  </a:cxn>
                  <a:cxn ang="0">
                    <a:pos x="260" y="275"/>
                  </a:cxn>
                  <a:cxn ang="0">
                    <a:pos x="280" y="252"/>
                  </a:cxn>
                  <a:cxn ang="0">
                    <a:pos x="305" y="238"/>
                  </a:cxn>
                  <a:cxn ang="0">
                    <a:pos x="319" y="208"/>
                  </a:cxn>
                  <a:cxn ang="0">
                    <a:pos x="323" y="169"/>
                  </a:cxn>
                  <a:cxn ang="0">
                    <a:pos x="343" y="112"/>
                  </a:cxn>
                  <a:cxn ang="0">
                    <a:pos x="362" y="84"/>
                  </a:cxn>
                  <a:cxn ang="0">
                    <a:pos x="380" y="76"/>
                  </a:cxn>
                  <a:cxn ang="0">
                    <a:pos x="392" y="61"/>
                  </a:cxn>
                  <a:cxn ang="0">
                    <a:pos x="390" y="35"/>
                  </a:cxn>
                  <a:cxn ang="0">
                    <a:pos x="384" y="13"/>
                  </a:cxn>
                  <a:cxn ang="0">
                    <a:pos x="356" y="2"/>
                  </a:cxn>
                  <a:cxn ang="0">
                    <a:pos x="301" y="4"/>
                  </a:cxn>
                  <a:cxn ang="0">
                    <a:pos x="260" y="13"/>
                  </a:cxn>
                  <a:cxn ang="0">
                    <a:pos x="221" y="21"/>
                  </a:cxn>
                  <a:cxn ang="0">
                    <a:pos x="181" y="27"/>
                  </a:cxn>
                  <a:cxn ang="0">
                    <a:pos x="154" y="31"/>
                  </a:cxn>
                  <a:cxn ang="0">
                    <a:pos x="134" y="45"/>
                  </a:cxn>
                  <a:cxn ang="0">
                    <a:pos x="114" y="49"/>
                  </a:cxn>
                  <a:cxn ang="0">
                    <a:pos x="93" y="49"/>
                  </a:cxn>
                </a:cxnLst>
                <a:rect l="0" t="0" r="r" b="b"/>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14" name="Freeform 78"/>
              <p:cNvSpPr/>
              <p:nvPr/>
            </p:nvSpPr>
            <p:spPr bwMode="gray">
              <a:xfrm>
                <a:off x="5804463" y="6404688"/>
                <a:ext cx="1694064" cy="1442441"/>
              </a:xfrm>
              <a:custGeom>
                <a:avLst/>
                <a:gdLst/>
                <a:ahLst/>
                <a:cxnLst>
                  <a:cxn ang="0">
                    <a:pos x="1116" y="250"/>
                  </a:cxn>
                  <a:cxn ang="0">
                    <a:pos x="1088" y="265"/>
                  </a:cxn>
                  <a:cxn ang="0">
                    <a:pos x="1063" y="305"/>
                  </a:cxn>
                  <a:cxn ang="0">
                    <a:pos x="1043" y="348"/>
                  </a:cxn>
                  <a:cxn ang="0">
                    <a:pos x="1016" y="387"/>
                  </a:cxn>
                  <a:cxn ang="0">
                    <a:pos x="966" y="411"/>
                  </a:cxn>
                  <a:cxn ang="0">
                    <a:pos x="921" y="415"/>
                  </a:cxn>
                  <a:cxn ang="0">
                    <a:pos x="864" y="411"/>
                  </a:cxn>
                  <a:cxn ang="0">
                    <a:pos x="813" y="440"/>
                  </a:cxn>
                  <a:cxn ang="0">
                    <a:pos x="797" y="458"/>
                  </a:cxn>
                  <a:cxn ang="0">
                    <a:pos x="791" y="472"/>
                  </a:cxn>
                  <a:cxn ang="0">
                    <a:pos x="783" y="474"/>
                  </a:cxn>
                  <a:cxn ang="0">
                    <a:pos x="760" y="456"/>
                  </a:cxn>
                  <a:cxn ang="0">
                    <a:pos x="734" y="472"/>
                  </a:cxn>
                  <a:cxn ang="0">
                    <a:pos x="708" y="507"/>
                  </a:cxn>
                  <a:cxn ang="0">
                    <a:pos x="657" y="509"/>
                  </a:cxn>
                  <a:cxn ang="0">
                    <a:pos x="622" y="482"/>
                  </a:cxn>
                  <a:cxn ang="0">
                    <a:pos x="592" y="442"/>
                  </a:cxn>
                  <a:cxn ang="0">
                    <a:pos x="571" y="452"/>
                  </a:cxn>
                  <a:cxn ang="0">
                    <a:pos x="588" y="490"/>
                  </a:cxn>
                  <a:cxn ang="0">
                    <a:pos x="618" y="519"/>
                  </a:cxn>
                  <a:cxn ang="0">
                    <a:pos x="612" y="557"/>
                  </a:cxn>
                  <a:cxn ang="0">
                    <a:pos x="557" y="596"/>
                  </a:cxn>
                  <a:cxn ang="0">
                    <a:pos x="533" y="596"/>
                  </a:cxn>
                  <a:cxn ang="0">
                    <a:pos x="525" y="590"/>
                  </a:cxn>
                  <a:cxn ang="0">
                    <a:pos x="520" y="592"/>
                  </a:cxn>
                  <a:cxn ang="0">
                    <a:pos x="504" y="614"/>
                  </a:cxn>
                  <a:cxn ang="0">
                    <a:pos x="466" y="651"/>
                  </a:cxn>
                  <a:cxn ang="0">
                    <a:pos x="441" y="667"/>
                  </a:cxn>
                  <a:cxn ang="0">
                    <a:pos x="390" y="669"/>
                  </a:cxn>
                  <a:cxn ang="0">
                    <a:pos x="348" y="683"/>
                  </a:cxn>
                  <a:cxn ang="0">
                    <a:pos x="299" y="714"/>
                  </a:cxn>
                  <a:cxn ang="0">
                    <a:pos x="226" y="740"/>
                  </a:cxn>
                  <a:cxn ang="0">
                    <a:pos x="185" y="742"/>
                  </a:cxn>
                  <a:cxn ang="0">
                    <a:pos x="153" y="773"/>
                  </a:cxn>
                  <a:cxn ang="0">
                    <a:pos x="116" y="793"/>
                  </a:cxn>
                  <a:cxn ang="0">
                    <a:pos x="92" y="826"/>
                  </a:cxn>
                  <a:cxn ang="0">
                    <a:pos x="104" y="856"/>
                  </a:cxn>
                  <a:cxn ang="0">
                    <a:pos x="138" y="905"/>
                  </a:cxn>
                  <a:cxn ang="0">
                    <a:pos x="140" y="940"/>
                  </a:cxn>
                  <a:cxn ang="0">
                    <a:pos x="96" y="960"/>
                  </a:cxn>
                  <a:cxn ang="0">
                    <a:pos x="51" y="938"/>
                  </a:cxn>
                  <a:cxn ang="0">
                    <a:pos x="18" y="887"/>
                  </a:cxn>
                  <a:cxn ang="0">
                    <a:pos x="2" y="840"/>
                  </a:cxn>
                  <a:cxn ang="0">
                    <a:pos x="4" y="797"/>
                  </a:cxn>
                  <a:cxn ang="0">
                    <a:pos x="31" y="753"/>
                  </a:cxn>
                  <a:cxn ang="0">
                    <a:pos x="0" y="734"/>
                  </a:cxn>
                  <a:cxn ang="0">
                    <a:pos x="77" y="637"/>
                  </a:cxn>
                  <a:cxn ang="0">
                    <a:pos x="147" y="553"/>
                  </a:cxn>
                  <a:cxn ang="0">
                    <a:pos x="238" y="403"/>
                  </a:cxn>
                  <a:cxn ang="0">
                    <a:pos x="297" y="250"/>
                  </a:cxn>
                  <a:cxn ang="0">
                    <a:pos x="329" y="143"/>
                  </a:cxn>
                  <a:cxn ang="0">
                    <a:pos x="484" y="9"/>
                  </a:cxn>
                  <a:cxn ang="0">
                    <a:pos x="624" y="29"/>
                  </a:cxn>
                  <a:cxn ang="0">
                    <a:pos x="681" y="94"/>
                  </a:cxn>
                  <a:cxn ang="0">
                    <a:pos x="740" y="128"/>
                  </a:cxn>
                  <a:cxn ang="0">
                    <a:pos x="895" y="59"/>
                  </a:cxn>
                  <a:cxn ang="0">
                    <a:pos x="1086" y="161"/>
                  </a:cxn>
                </a:cxnLst>
                <a:rect l="0" t="0" r="r" b="b"/>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15" name="Freeform 80"/>
              <p:cNvSpPr/>
              <p:nvPr/>
            </p:nvSpPr>
            <p:spPr bwMode="gray">
              <a:xfrm>
                <a:off x="7150351" y="5534249"/>
                <a:ext cx="939196" cy="1240557"/>
              </a:xfrm>
              <a:custGeom>
                <a:avLst/>
                <a:gdLst/>
                <a:ahLst/>
                <a:cxnLst>
                  <a:cxn ang="0">
                    <a:pos x="624" y="124"/>
                  </a:cxn>
                  <a:cxn ang="0">
                    <a:pos x="615" y="146"/>
                  </a:cxn>
                  <a:cxn ang="0">
                    <a:pos x="607" y="173"/>
                  </a:cxn>
                  <a:cxn ang="0">
                    <a:pos x="581" y="205"/>
                  </a:cxn>
                  <a:cxn ang="0">
                    <a:pos x="550" y="228"/>
                  </a:cxn>
                  <a:cxn ang="0">
                    <a:pos x="524" y="242"/>
                  </a:cxn>
                  <a:cxn ang="0">
                    <a:pos x="520" y="248"/>
                  </a:cxn>
                  <a:cxn ang="0">
                    <a:pos x="528" y="272"/>
                  </a:cxn>
                  <a:cxn ang="0">
                    <a:pos x="538" y="299"/>
                  </a:cxn>
                  <a:cxn ang="0">
                    <a:pos x="544" y="321"/>
                  </a:cxn>
                  <a:cxn ang="0">
                    <a:pos x="544" y="354"/>
                  </a:cxn>
                  <a:cxn ang="0">
                    <a:pos x="548" y="380"/>
                  </a:cxn>
                  <a:cxn ang="0">
                    <a:pos x="550" y="413"/>
                  </a:cxn>
                  <a:cxn ang="0">
                    <a:pos x="522" y="447"/>
                  </a:cxn>
                  <a:cxn ang="0">
                    <a:pos x="489" y="480"/>
                  </a:cxn>
                  <a:cxn ang="0">
                    <a:pos x="469" y="522"/>
                  </a:cxn>
                  <a:cxn ang="0">
                    <a:pos x="459" y="565"/>
                  </a:cxn>
                  <a:cxn ang="0">
                    <a:pos x="441" y="602"/>
                  </a:cxn>
                  <a:cxn ang="0">
                    <a:pos x="414" y="624"/>
                  </a:cxn>
                  <a:cxn ang="0">
                    <a:pos x="376" y="632"/>
                  </a:cxn>
                  <a:cxn ang="0">
                    <a:pos x="345" y="642"/>
                  </a:cxn>
                  <a:cxn ang="0">
                    <a:pos x="339" y="659"/>
                  </a:cxn>
                  <a:cxn ang="0">
                    <a:pos x="357" y="681"/>
                  </a:cxn>
                  <a:cxn ang="0">
                    <a:pos x="361" y="701"/>
                  </a:cxn>
                  <a:cxn ang="0">
                    <a:pos x="343" y="726"/>
                  </a:cxn>
                  <a:cxn ang="0">
                    <a:pos x="319" y="756"/>
                  </a:cxn>
                  <a:cxn ang="0">
                    <a:pos x="302" y="771"/>
                  </a:cxn>
                  <a:cxn ang="0">
                    <a:pos x="274" y="793"/>
                  </a:cxn>
                  <a:cxn ang="0">
                    <a:pos x="245" y="815"/>
                  </a:cxn>
                  <a:cxn ang="0">
                    <a:pos x="231" y="825"/>
                  </a:cxn>
                  <a:cxn ang="0">
                    <a:pos x="191" y="740"/>
                  </a:cxn>
                  <a:cxn ang="0">
                    <a:pos x="89" y="642"/>
                  </a:cxn>
                  <a:cxn ang="0">
                    <a:pos x="0" y="581"/>
                  </a:cxn>
                  <a:cxn ang="0">
                    <a:pos x="60" y="425"/>
                  </a:cxn>
                  <a:cxn ang="0">
                    <a:pos x="77" y="352"/>
                  </a:cxn>
                  <a:cxn ang="0">
                    <a:pos x="69" y="266"/>
                  </a:cxn>
                  <a:cxn ang="0">
                    <a:pos x="136" y="171"/>
                  </a:cxn>
                  <a:cxn ang="0">
                    <a:pos x="170" y="94"/>
                  </a:cxn>
                  <a:cxn ang="0">
                    <a:pos x="254" y="65"/>
                  </a:cxn>
                  <a:cxn ang="0">
                    <a:pos x="298" y="4"/>
                  </a:cxn>
                  <a:cxn ang="0">
                    <a:pos x="367" y="53"/>
                  </a:cxn>
                  <a:cxn ang="0">
                    <a:pos x="455" y="126"/>
                  </a:cxn>
                  <a:cxn ang="0">
                    <a:pos x="538" y="126"/>
                  </a:cxn>
                  <a:cxn ang="0">
                    <a:pos x="603" y="98"/>
                  </a:cxn>
                </a:cxnLst>
                <a:rect l="0" t="0" r="r" b="b"/>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16" name="Freeform 82"/>
              <p:cNvSpPr/>
              <p:nvPr/>
            </p:nvSpPr>
            <p:spPr bwMode="gray">
              <a:xfrm>
                <a:off x="7480971" y="4767679"/>
                <a:ext cx="849957" cy="955289"/>
              </a:xfrm>
              <a:custGeom>
                <a:avLst/>
                <a:gdLst/>
                <a:ahLst/>
                <a:cxnLst>
                  <a:cxn ang="0">
                    <a:pos x="433" y="44"/>
                  </a:cxn>
                  <a:cxn ang="0">
                    <a:pos x="423" y="47"/>
                  </a:cxn>
                  <a:cxn ang="0">
                    <a:pos x="411" y="59"/>
                  </a:cxn>
                  <a:cxn ang="0">
                    <a:pos x="398" y="85"/>
                  </a:cxn>
                  <a:cxn ang="0">
                    <a:pos x="394" y="112"/>
                  </a:cxn>
                  <a:cxn ang="0">
                    <a:pos x="384" y="126"/>
                  </a:cxn>
                  <a:cxn ang="0">
                    <a:pos x="360" y="118"/>
                  </a:cxn>
                  <a:cxn ang="0">
                    <a:pos x="335" y="107"/>
                  </a:cxn>
                  <a:cxn ang="0">
                    <a:pos x="319" y="107"/>
                  </a:cxn>
                  <a:cxn ang="0">
                    <a:pos x="325" y="128"/>
                  </a:cxn>
                  <a:cxn ang="0">
                    <a:pos x="346" y="146"/>
                  </a:cxn>
                  <a:cxn ang="0">
                    <a:pos x="372" y="154"/>
                  </a:cxn>
                  <a:cxn ang="0">
                    <a:pos x="402" y="142"/>
                  </a:cxn>
                  <a:cxn ang="0">
                    <a:pos x="413" y="124"/>
                  </a:cxn>
                  <a:cxn ang="0">
                    <a:pos x="423" y="103"/>
                  </a:cxn>
                  <a:cxn ang="0">
                    <a:pos x="437" y="97"/>
                  </a:cxn>
                  <a:cxn ang="0">
                    <a:pos x="468" y="122"/>
                  </a:cxn>
                  <a:cxn ang="0">
                    <a:pos x="502" y="138"/>
                  </a:cxn>
                  <a:cxn ang="0">
                    <a:pos x="524" y="144"/>
                  </a:cxn>
                  <a:cxn ang="0">
                    <a:pos x="549" y="154"/>
                  </a:cxn>
                  <a:cxn ang="0">
                    <a:pos x="565" y="177"/>
                  </a:cxn>
                  <a:cxn ang="0">
                    <a:pos x="553" y="207"/>
                  </a:cxn>
                  <a:cxn ang="0">
                    <a:pos x="531" y="232"/>
                  </a:cxn>
                  <a:cxn ang="0">
                    <a:pos x="520" y="242"/>
                  </a:cxn>
                  <a:cxn ang="0">
                    <a:pos x="533" y="242"/>
                  </a:cxn>
                  <a:cxn ang="0">
                    <a:pos x="555" y="242"/>
                  </a:cxn>
                  <a:cxn ang="0">
                    <a:pos x="561" y="252"/>
                  </a:cxn>
                  <a:cxn ang="0">
                    <a:pos x="543" y="270"/>
                  </a:cxn>
                  <a:cxn ang="0">
                    <a:pos x="516" y="286"/>
                  </a:cxn>
                  <a:cxn ang="0">
                    <a:pos x="502" y="292"/>
                  </a:cxn>
                  <a:cxn ang="0">
                    <a:pos x="516" y="295"/>
                  </a:cxn>
                  <a:cxn ang="0">
                    <a:pos x="537" y="315"/>
                  </a:cxn>
                  <a:cxn ang="0">
                    <a:pos x="543" y="353"/>
                  </a:cxn>
                  <a:cxn ang="0">
                    <a:pos x="549" y="396"/>
                  </a:cxn>
                  <a:cxn ang="0">
                    <a:pos x="561" y="418"/>
                  </a:cxn>
                  <a:cxn ang="0">
                    <a:pos x="563" y="435"/>
                  </a:cxn>
                  <a:cxn ang="0">
                    <a:pos x="541" y="451"/>
                  </a:cxn>
                  <a:cxn ang="0">
                    <a:pos x="514" y="445"/>
                  </a:cxn>
                  <a:cxn ang="0">
                    <a:pos x="490" y="443"/>
                  </a:cxn>
                  <a:cxn ang="0">
                    <a:pos x="476" y="465"/>
                  </a:cxn>
                  <a:cxn ang="0">
                    <a:pos x="472" y="492"/>
                  </a:cxn>
                  <a:cxn ang="0">
                    <a:pos x="463" y="518"/>
                  </a:cxn>
                  <a:cxn ang="0">
                    <a:pos x="449" y="545"/>
                  </a:cxn>
                  <a:cxn ang="0">
                    <a:pos x="445" y="587"/>
                  </a:cxn>
                  <a:cxn ang="0">
                    <a:pos x="445" y="604"/>
                  </a:cxn>
                  <a:cxn ang="0">
                    <a:pos x="405" y="634"/>
                  </a:cxn>
                  <a:cxn ang="0">
                    <a:pos x="350" y="634"/>
                  </a:cxn>
                  <a:cxn ang="0">
                    <a:pos x="274" y="595"/>
                  </a:cxn>
                  <a:cxn ang="0">
                    <a:pos x="185" y="622"/>
                  </a:cxn>
                  <a:cxn ang="0">
                    <a:pos x="140" y="514"/>
                  </a:cxn>
                  <a:cxn ang="0">
                    <a:pos x="77" y="453"/>
                  </a:cxn>
                  <a:cxn ang="0">
                    <a:pos x="18" y="333"/>
                  </a:cxn>
                  <a:cxn ang="0">
                    <a:pos x="106" y="199"/>
                  </a:cxn>
                  <a:cxn ang="0">
                    <a:pos x="165" y="144"/>
                  </a:cxn>
                  <a:cxn ang="0">
                    <a:pos x="183" y="51"/>
                  </a:cxn>
                  <a:cxn ang="0">
                    <a:pos x="224" y="0"/>
                  </a:cxn>
                  <a:cxn ang="0">
                    <a:pos x="301" y="30"/>
                  </a:cxn>
                  <a:cxn ang="0">
                    <a:pos x="384" y="4"/>
                  </a:cxn>
                  <a:cxn ang="0">
                    <a:pos x="433" y="44"/>
                  </a:cxn>
                </a:cxnLst>
                <a:rect l="0" t="0" r="r" b="b"/>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17" name="Freeform 84"/>
              <p:cNvSpPr/>
              <p:nvPr/>
            </p:nvSpPr>
            <p:spPr bwMode="gray">
              <a:xfrm>
                <a:off x="7107926" y="3809465"/>
                <a:ext cx="1149856" cy="1021120"/>
              </a:xfrm>
              <a:custGeom>
                <a:avLst/>
                <a:gdLst/>
                <a:ahLst/>
                <a:cxnLst>
                  <a:cxn ang="0">
                    <a:pos x="266" y="45"/>
                  </a:cxn>
                  <a:cxn ang="0">
                    <a:pos x="281" y="55"/>
                  </a:cxn>
                  <a:cxn ang="0">
                    <a:pos x="313" y="70"/>
                  </a:cxn>
                  <a:cxn ang="0">
                    <a:pos x="340" y="88"/>
                  </a:cxn>
                  <a:cxn ang="0">
                    <a:pos x="384" y="100"/>
                  </a:cxn>
                  <a:cxn ang="0">
                    <a:pos x="419" y="114"/>
                  </a:cxn>
                  <a:cxn ang="0">
                    <a:pos x="441" y="137"/>
                  </a:cxn>
                  <a:cxn ang="0">
                    <a:pos x="457" y="165"/>
                  </a:cxn>
                  <a:cxn ang="0">
                    <a:pos x="482" y="204"/>
                  </a:cxn>
                  <a:cxn ang="0">
                    <a:pos x="506" y="236"/>
                  </a:cxn>
                  <a:cxn ang="0">
                    <a:pos x="531" y="277"/>
                  </a:cxn>
                  <a:cxn ang="0">
                    <a:pos x="549" y="316"/>
                  </a:cxn>
                  <a:cxn ang="0">
                    <a:pos x="551" y="342"/>
                  </a:cxn>
                  <a:cxn ang="0">
                    <a:pos x="563" y="368"/>
                  </a:cxn>
                  <a:cxn ang="0">
                    <a:pos x="606" y="385"/>
                  </a:cxn>
                  <a:cxn ang="0">
                    <a:pos x="646" y="399"/>
                  </a:cxn>
                  <a:cxn ang="0">
                    <a:pos x="671" y="427"/>
                  </a:cxn>
                  <a:cxn ang="0">
                    <a:pos x="693" y="448"/>
                  </a:cxn>
                  <a:cxn ang="0">
                    <a:pos x="716" y="464"/>
                  </a:cxn>
                  <a:cxn ang="0">
                    <a:pos x="732" y="486"/>
                  </a:cxn>
                  <a:cxn ang="0">
                    <a:pos x="724" y="499"/>
                  </a:cxn>
                  <a:cxn ang="0">
                    <a:pos x="689" y="503"/>
                  </a:cxn>
                  <a:cxn ang="0">
                    <a:pos x="644" y="499"/>
                  </a:cxn>
                  <a:cxn ang="0">
                    <a:pos x="610" y="496"/>
                  </a:cxn>
                  <a:cxn ang="0">
                    <a:pos x="610" y="498"/>
                  </a:cxn>
                  <a:cxn ang="0">
                    <a:pos x="632" y="507"/>
                  </a:cxn>
                  <a:cxn ang="0">
                    <a:pos x="657" y="523"/>
                  </a:cxn>
                  <a:cxn ang="0">
                    <a:pos x="671" y="539"/>
                  </a:cxn>
                  <a:cxn ang="0">
                    <a:pos x="707" y="559"/>
                  </a:cxn>
                  <a:cxn ang="0">
                    <a:pos x="736" y="578"/>
                  </a:cxn>
                  <a:cxn ang="0">
                    <a:pos x="754" y="602"/>
                  </a:cxn>
                  <a:cxn ang="0">
                    <a:pos x="766" y="622"/>
                  </a:cxn>
                  <a:cxn ang="0">
                    <a:pos x="758" y="631"/>
                  </a:cxn>
                  <a:cxn ang="0">
                    <a:pos x="730" y="647"/>
                  </a:cxn>
                  <a:cxn ang="0">
                    <a:pos x="705" y="659"/>
                  </a:cxn>
                  <a:cxn ang="0">
                    <a:pos x="697" y="665"/>
                  </a:cxn>
                  <a:cxn ang="0">
                    <a:pos x="689" y="673"/>
                  </a:cxn>
                  <a:cxn ang="0">
                    <a:pos x="681" y="677"/>
                  </a:cxn>
                  <a:cxn ang="0">
                    <a:pos x="679" y="681"/>
                  </a:cxn>
                  <a:cxn ang="0">
                    <a:pos x="632" y="641"/>
                  </a:cxn>
                  <a:cxn ang="0">
                    <a:pos x="500" y="671"/>
                  </a:cxn>
                  <a:cxn ang="0">
                    <a:pos x="431" y="645"/>
                  </a:cxn>
                  <a:cxn ang="0">
                    <a:pos x="356" y="633"/>
                  </a:cxn>
                  <a:cxn ang="0">
                    <a:pos x="297" y="592"/>
                  </a:cxn>
                  <a:cxn ang="0">
                    <a:pos x="230" y="513"/>
                  </a:cxn>
                  <a:cxn ang="0">
                    <a:pos x="197" y="407"/>
                  </a:cxn>
                  <a:cxn ang="0">
                    <a:pos x="144" y="269"/>
                  </a:cxn>
                  <a:cxn ang="0">
                    <a:pos x="83" y="257"/>
                  </a:cxn>
                  <a:cxn ang="0">
                    <a:pos x="0" y="220"/>
                  </a:cxn>
                  <a:cxn ang="0">
                    <a:pos x="69" y="124"/>
                  </a:cxn>
                  <a:cxn ang="0">
                    <a:pos x="122" y="100"/>
                  </a:cxn>
                  <a:cxn ang="0">
                    <a:pos x="203" y="76"/>
                  </a:cxn>
                  <a:cxn ang="0">
                    <a:pos x="262" y="0"/>
                  </a:cxn>
                </a:cxnLst>
                <a:rect l="0" t="0" r="r" b="b"/>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18" name="Freeform 86"/>
              <p:cNvSpPr/>
              <p:nvPr/>
            </p:nvSpPr>
            <p:spPr bwMode="gray">
              <a:xfrm>
                <a:off x="7786722" y="4559943"/>
                <a:ext cx="174088" cy="232605"/>
              </a:xfrm>
              <a:custGeom>
                <a:avLst/>
                <a:gdLst/>
                <a:ahLst/>
                <a:cxnLst>
                  <a:cxn ang="0">
                    <a:pos x="0" y="0"/>
                  </a:cxn>
                  <a:cxn ang="0">
                    <a:pos x="2" y="6"/>
                  </a:cxn>
                  <a:cxn ang="0">
                    <a:pos x="8" y="18"/>
                  </a:cxn>
                  <a:cxn ang="0">
                    <a:pos x="13" y="34"/>
                  </a:cxn>
                  <a:cxn ang="0">
                    <a:pos x="19" y="52"/>
                  </a:cxn>
                  <a:cxn ang="0">
                    <a:pos x="21" y="65"/>
                  </a:cxn>
                  <a:cxn ang="0">
                    <a:pos x="23" y="83"/>
                  </a:cxn>
                  <a:cxn ang="0">
                    <a:pos x="31" y="103"/>
                  </a:cxn>
                  <a:cxn ang="0">
                    <a:pos x="41" y="121"/>
                  </a:cxn>
                  <a:cxn ang="0">
                    <a:pos x="47" y="136"/>
                  </a:cxn>
                  <a:cxn ang="0">
                    <a:pos x="49" y="142"/>
                  </a:cxn>
                  <a:cxn ang="0">
                    <a:pos x="59" y="148"/>
                  </a:cxn>
                  <a:cxn ang="0">
                    <a:pos x="69" y="154"/>
                  </a:cxn>
                  <a:cxn ang="0">
                    <a:pos x="82" y="156"/>
                  </a:cxn>
                  <a:cxn ang="0">
                    <a:pos x="94" y="156"/>
                  </a:cxn>
                  <a:cxn ang="0">
                    <a:pos x="106" y="150"/>
                  </a:cxn>
                  <a:cxn ang="0">
                    <a:pos x="114" y="138"/>
                  </a:cxn>
                  <a:cxn ang="0">
                    <a:pos x="116" y="123"/>
                  </a:cxn>
                  <a:cxn ang="0">
                    <a:pos x="108" y="107"/>
                  </a:cxn>
                  <a:cxn ang="0">
                    <a:pos x="94" y="91"/>
                  </a:cxn>
                  <a:cxn ang="0">
                    <a:pos x="76" y="77"/>
                  </a:cxn>
                  <a:cxn ang="0">
                    <a:pos x="59" y="65"/>
                  </a:cxn>
                  <a:cxn ang="0">
                    <a:pos x="43" y="54"/>
                  </a:cxn>
                  <a:cxn ang="0">
                    <a:pos x="37" y="46"/>
                  </a:cxn>
                  <a:cxn ang="0">
                    <a:pos x="31" y="34"/>
                  </a:cxn>
                  <a:cxn ang="0">
                    <a:pos x="21" y="22"/>
                  </a:cxn>
                  <a:cxn ang="0">
                    <a:pos x="12" y="12"/>
                  </a:cxn>
                  <a:cxn ang="0">
                    <a:pos x="2" y="4"/>
                  </a:cxn>
                  <a:cxn ang="0">
                    <a:pos x="0" y="0"/>
                  </a:cxn>
                </a:cxnLst>
                <a:rect l="0" t="0" r="r" b="b"/>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19" name="Freeform 87"/>
              <p:cNvSpPr/>
              <p:nvPr/>
            </p:nvSpPr>
            <p:spPr bwMode="gray">
              <a:xfrm>
                <a:off x="7786722" y="4559943"/>
                <a:ext cx="174088" cy="232605"/>
              </a:xfrm>
              <a:custGeom>
                <a:avLst/>
                <a:gdLst/>
                <a:ahLst/>
                <a:cxnLst>
                  <a:cxn ang="0">
                    <a:pos x="0" y="0"/>
                  </a:cxn>
                  <a:cxn ang="0">
                    <a:pos x="2" y="6"/>
                  </a:cxn>
                  <a:cxn ang="0">
                    <a:pos x="8" y="18"/>
                  </a:cxn>
                  <a:cxn ang="0">
                    <a:pos x="13" y="34"/>
                  </a:cxn>
                  <a:cxn ang="0">
                    <a:pos x="19" y="52"/>
                  </a:cxn>
                  <a:cxn ang="0">
                    <a:pos x="21" y="65"/>
                  </a:cxn>
                  <a:cxn ang="0">
                    <a:pos x="23" y="83"/>
                  </a:cxn>
                  <a:cxn ang="0">
                    <a:pos x="31" y="103"/>
                  </a:cxn>
                  <a:cxn ang="0">
                    <a:pos x="41" y="121"/>
                  </a:cxn>
                  <a:cxn ang="0">
                    <a:pos x="47" y="136"/>
                  </a:cxn>
                  <a:cxn ang="0">
                    <a:pos x="49" y="142"/>
                  </a:cxn>
                  <a:cxn ang="0">
                    <a:pos x="59" y="148"/>
                  </a:cxn>
                  <a:cxn ang="0">
                    <a:pos x="69" y="154"/>
                  </a:cxn>
                  <a:cxn ang="0">
                    <a:pos x="82" y="156"/>
                  </a:cxn>
                  <a:cxn ang="0">
                    <a:pos x="94" y="156"/>
                  </a:cxn>
                  <a:cxn ang="0">
                    <a:pos x="106" y="150"/>
                  </a:cxn>
                  <a:cxn ang="0">
                    <a:pos x="114" y="138"/>
                  </a:cxn>
                  <a:cxn ang="0">
                    <a:pos x="116" y="123"/>
                  </a:cxn>
                  <a:cxn ang="0">
                    <a:pos x="108" y="107"/>
                  </a:cxn>
                  <a:cxn ang="0">
                    <a:pos x="94" y="91"/>
                  </a:cxn>
                  <a:cxn ang="0">
                    <a:pos x="76" y="77"/>
                  </a:cxn>
                  <a:cxn ang="0">
                    <a:pos x="59" y="65"/>
                  </a:cxn>
                  <a:cxn ang="0">
                    <a:pos x="43" y="54"/>
                  </a:cxn>
                  <a:cxn ang="0">
                    <a:pos x="37" y="46"/>
                  </a:cxn>
                  <a:cxn ang="0">
                    <a:pos x="31" y="34"/>
                  </a:cxn>
                  <a:cxn ang="0">
                    <a:pos x="21" y="22"/>
                  </a:cxn>
                  <a:cxn ang="0">
                    <a:pos x="12" y="12"/>
                  </a:cxn>
                  <a:cxn ang="0">
                    <a:pos x="2" y="4"/>
                  </a:cxn>
                  <a:cxn ang="0">
                    <a:pos x="0" y="0"/>
                  </a:cxn>
                </a:cxnLst>
                <a:rect l="0" t="0" r="r" b="b"/>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20" name="Freeform 88"/>
              <p:cNvSpPr/>
              <p:nvPr/>
            </p:nvSpPr>
            <p:spPr bwMode="gray">
              <a:xfrm>
                <a:off x="7384418" y="4236638"/>
                <a:ext cx="111182" cy="95090"/>
              </a:xfrm>
              <a:custGeom>
                <a:avLst/>
                <a:gdLst/>
                <a:ahLst/>
                <a:cxnLst>
                  <a:cxn ang="0">
                    <a:pos x="0" y="45"/>
                  </a:cxn>
                  <a:cxn ang="0">
                    <a:pos x="33" y="0"/>
                  </a:cxn>
                  <a:cxn ang="0">
                    <a:pos x="73" y="14"/>
                  </a:cxn>
                  <a:cxn ang="0">
                    <a:pos x="75" y="49"/>
                  </a:cxn>
                  <a:cxn ang="0">
                    <a:pos x="32" y="63"/>
                  </a:cxn>
                  <a:cxn ang="0">
                    <a:pos x="0" y="45"/>
                  </a:cxn>
                </a:cxnLst>
                <a:rect l="0" t="0" r="r" b="b"/>
                <a:pathLst>
                  <a:path w="75" h="63">
                    <a:moveTo>
                      <a:pt x="0" y="45"/>
                    </a:moveTo>
                    <a:lnTo>
                      <a:pt x="33" y="0"/>
                    </a:lnTo>
                    <a:lnTo>
                      <a:pt x="73" y="14"/>
                    </a:lnTo>
                    <a:lnTo>
                      <a:pt x="75" y="49"/>
                    </a:lnTo>
                    <a:lnTo>
                      <a:pt x="32" y="63"/>
                    </a:lnTo>
                    <a:lnTo>
                      <a:pt x="0" y="45"/>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21" name="Freeform 89"/>
              <p:cNvSpPr/>
              <p:nvPr/>
            </p:nvSpPr>
            <p:spPr bwMode="gray">
              <a:xfrm>
                <a:off x="7384418" y="4236638"/>
                <a:ext cx="111182" cy="95090"/>
              </a:xfrm>
              <a:custGeom>
                <a:avLst/>
                <a:gdLst/>
                <a:ahLst/>
                <a:cxnLst>
                  <a:cxn ang="0">
                    <a:pos x="0" y="45"/>
                  </a:cxn>
                  <a:cxn ang="0">
                    <a:pos x="33" y="0"/>
                  </a:cxn>
                  <a:cxn ang="0">
                    <a:pos x="73" y="14"/>
                  </a:cxn>
                  <a:cxn ang="0">
                    <a:pos x="75" y="49"/>
                  </a:cxn>
                  <a:cxn ang="0">
                    <a:pos x="32" y="63"/>
                  </a:cxn>
                  <a:cxn ang="0">
                    <a:pos x="0" y="45"/>
                  </a:cxn>
                </a:cxnLst>
                <a:rect l="0" t="0" r="r" b="b"/>
                <a:pathLst>
                  <a:path w="75" h="63">
                    <a:moveTo>
                      <a:pt x="0" y="45"/>
                    </a:moveTo>
                    <a:lnTo>
                      <a:pt x="33" y="0"/>
                    </a:lnTo>
                    <a:lnTo>
                      <a:pt x="73" y="14"/>
                    </a:lnTo>
                    <a:lnTo>
                      <a:pt x="75" y="49"/>
                    </a:lnTo>
                    <a:lnTo>
                      <a:pt x="32" y="63"/>
                    </a:lnTo>
                    <a:lnTo>
                      <a:pt x="0" y="45"/>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22" name="Freeform 90"/>
              <p:cNvSpPr/>
              <p:nvPr/>
            </p:nvSpPr>
            <p:spPr bwMode="gray">
              <a:xfrm>
                <a:off x="7546803" y="4287840"/>
                <a:ext cx="111182" cy="155070"/>
              </a:xfrm>
              <a:custGeom>
                <a:avLst/>
                <a:gdLst/>
                <a:ahLst/>
                <a:cxnLst>
                  <a:cxn ang="0">
                    <a:pos x="0" y="40"/>
                  </a:cxn>
                  <a:cxn ang="0">
                    <a:pos x="34" y="0"/>
                  </a:cxn>
                  <a:cxn ang="0">
                    <a:pos x="63" y="48"/>
                  </a:cxn>
                  <a:cxn ang="0">
                    <a:pos x="73" y="105"/>
                  </a:cxn>
                  <a:cxn ang="0">
                    <a:pos x="34" y="77"/>
                  </a:cxn>
                  <a:cxn ang="0">
                    <a:pos x="0" y="40"/>
                  </a:cxn>
                </a:cxnLst>
                <a:rect l="0" t="0" r="r" b="b"/>
                <a:pathLst>
                  <a:path w="73" h="105">
                    <a:moveTo>
                      <a:pt x="0" y="40"/>
                    </a:moveTo>
                    <a:lnTo>
                      <a:pt x="34" y="0"/>
                    </a:lnTo>
                    <a:lnTo>
                      <a:pt x="63" y="48"/>
                    </a:lnTo>
                    <a:lnTo>
                      <a:pt x="73" y="105"/>
                    </a:lnTo>
                    <a:lnTo>
                      <a:pt x="34" y="77"/>
                    </a:lnTo>
                    <a:lnTo>
                      <a:pt x="0" y="40"/>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23" name="Freeform 91"/>
              <p:cNvSpPr/>
              <p:nvPr/>
            </p:nvSpPr>
            <p:spPr bwMode="gray">
              <a:xfrm>
                <a:off x="7546803" y="4287840"/>
                <a:ext cx="111182" cy="155070"/>
              </a:xfrm>
              <a:custGeom>
                <a:avLst/>
                <a:gdLst/>
                <a:ahLst/>
                <a:cxnLst>
                  <a:cxn ang="0">
                    <a:pos x="0" y="40"/>
                  </a:cxn>
                  <a:cxn ang="0">
                    <a:pos x="34" y="0"/>
                  </a:cxn>
                  <a:cxn ang="0">
                    <a:pos x="63" y="48"/>
                  </a:cxn>
                  <a:cxn ang="0">
                    <a:pos x="73" y="105"/>
                  </a:cxn>
                  <a:cxn ang="0">
                    <a:pos x="34" y="77"/>
                  </a:cxn>
                  <a:cxn ang="0">
                    <a:pos x="0" y="40"/>
                  </a:cxn>
                </a:cxnLst>
                <a:rect l="0" t="0" r="r" b="b"/>
                <a:pathLst>
                  <a:path w="73" h="105">
                    <a:moveTo>
                      <a:pt x="0" y="40"/>
                    </a:moveTo>
                    <a:lnTo>
                      <a:pt x="34" y="0"/>
                    </a:lnTo>
                    <a:lnTo>
                      <a:pt x="63" y="48"/>
                    </a:lnTo>
                    <a:lnTo>
                      <a:pt x="73" y="105"/>
                    </a:lnTo>
                    <a:lnTo>
                      <a:pt x="34" y="77"/>
                    </a:lnTo>
                    <a:lnTo>
                      <a:pt x="0" y="40"/>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24" name="Freeform 92"/>
              <p:cNvSpPr/>
              <p:nvPr/>
            </p:nvSpPr>
            <p:spPr bwMode="gray">
              <a:xfrm>
                <a:off x="6594441" y="3064837"/>
                <a:ext cx="1480477" cy="994787"/>
              </a:xfrm>
              <a:custGeom>
                <a:avLst/>
                <a:gdLst/>
                <a:ahLst/>
                <a:cxnLst>
                  <a:cxn ang="0">
                    <a:pos x="327" y="2"/>
                  </a:cxn>
                  <a:cxn ang="0">
                    <a:pos x="353" y="13"/>
                  </a:cxn>
                  <a:cxn ang="0">
                    <a:pos x="384" y="21"/>
                  </a:cxn>
                  <a:cxn ang="0">
                    <a:pos x="414" y="9"/>
                  </a:cxn>
                  <a:cxn ang="0">
                    <a:pos x="447" y="2"/>
                  </a:cxn>
                  <a:cxn ang="0">
                    <a:pos x="479" y="23"/>
                  </a:cxn>
                  <a:cxn ang="0">
                    <a:pos x="500" y="63"/>
                  </a:cxn>
                  <a:cxn ang="0">
                    <a:pos x="504" y="98"/>
                  </a:cxn>
                  <a:cxn ang="0">
                    <a:pos x="512" y="129"/>
                  </a:cxn>
                  <a:cxn ang="0">
                    <a:pos x="534" y="151"/>
                  </a:cxn>
                  <a:cxn ang="0">
                    <a:pos x="567" y="157"/>
                  </a:cxn>
                  <a:cxn ang="0">
                    <a:pos x="599" y="153"/>
                  </a:cxn>
                  <a:cxn ang="0">
                    <a:pos x="617" y="133"/>
                  </a:cxn>
                  <a:cxn ang="0">
                    <a:pos x="642" y="96"/>
                  </a:cxn>
                  <a:cxn ang="0">
                    <a:pos x="668" y="61"/>
                  </a:cxn>
                  <a:cxn ang="0">
                    <a:pos x="703" y="27"/>
                  </a:cxn>
                  <a:cxn ang="0">
                    <a:pos x="737" y="9"/>
                  </a:cxn>
                  <a:cxn ang="0">
                    <a:pos x="764" y="19"/>
                  </a:cxn>
                  <a:cxn ang="0">
                    <a:pos x="802" y="37"/>
                  </a:cxn>
                  <a:cxn ang="0">
                    <a:pos x="851" y="47"/>
                  </a:cxn>
                  <a:cxn ang="0">
                    <a:pos x="896" y="37"/>
                  </a:cxn>
                  <a:cxn ang="0">
                    <a:pos x="937" y="29"/>
                  </a:cxn>
                  <a:cxn ang="0">
                    <a:pos x="967" y="21"/>
                  </a:cxn>
                  <a:cxn ang="0">
                    <a:pos x="985" y="21"/>
                  </a:cxn>
                  <a:cxn ang="0">
                    <a:pos x="987" y="51"/>
                  </a:cxn>
                  <a:cxn ang="0">
                    <a:pos x="983" y="92"/>
                  </a:cxn>
                  <a:cxn ang="0">
                    <a:pos x="973" y="124"/>
                  </a:cxn>
                  <a:cxn ang="0">
                    <a:pos x="951" y="128"/>
                  </a:cxn>
                  <a:cxn ang="0">
                    <a:pos x="926" y="124"/>
                  </a:cxn>
                  <a:cxn ang="0">
                    <a:pos x="902" y="131"/>
                  </a:cxn>
                  <a:cxn ang="0">
                    <a:pos x="865" y="167"/>
                  </a:cxn>
                  <a:cxn ang="0">
                    <a:pos x="821" y="198"/>
                  </a:cxn>
                  <a:cxn ang="0">
                    <a:pos x="792" y="206"/>
                  </a:cxn>
                  <a:cxn ang="0">
                    <a:pos x="766" y="208"/>
                  </a:cxn>
                  <a:cxn ang="0">
                    <a:pos x="758" y="222"/>
                  </a:cxn>
                  <a:cxn ang="0">
                    <a:pos x="764" y="253"/>
                  </a:cxn>
                  <a:cxn ang="0">
                    <a:pos x="760" y="289"/>
                  </a:cxn>
                  <a:cxn ang="0">
                    <a:pos x="743" y="311"/>
                  </a:cxn>
                  <a:cxn ang="0">
                    <a:pos x="709" y="316"/>
                  </a:cxn>
                  <a:cxn ang="0">
                    <a:pos x="685" y="318"/>
                  </a:cxn>
                  <a:cxn ang="0">
                    <a:pos x="682" y="338"/>
                  </a:cxn>
                  <a:cxn ang="0">
                    <a:pos x="682" y="374"/>
                  </a:cxn>
                  <a:cxn ang="0">
                    <a:pos x="674" y="405"/>
                  </a:cxn>
                  <a:cxn ang="0">
                    <a:pos x="654" y="425"/>
                  </a:cxn>
                  <a:cxn ang="0">
                    <a:pos x="630" y="444"/>
                  </a:cxn>
                  <a:cxn ang="0">
                    <a:pos x="622" y="474"/>
                  </a:cxn>
                  <a:cxn ang="0">
                    <a:pos x="609" y="494"/>
                  </a:cxn>
                  <a:cxn ang="0">
                    <a:pos x="558" y="511"/>
                  </a:cxn>
                  <a:cxn ang="0">
                    <a:pos x="518" y="572"/>
                  </a:cxn>
                  <a:cxn ang="0">
                    <a:pos x="424" y="594"/>
                  </a:cxn>
                  <a:cxn ang="0">
                    <a:pos x="357" y="627"/>
                  </a:cxn>
                  <a:cxn ang="0">
                    <a:pos x="266" y="578"/>
                  </a:cxn>
                  <a:cxn ang="0">
                    <a:pos x="209" y="643"/>
                  </a:cxn>
                  <a:cxn ang="0">
                    <a:pos x="54" y="610"/>
                  </a:cxn>
                  <a:cxn ang="0">
                    <a:pos x="0" y="562"/>
                  </a:cxn>
                  <a:cxn ang="0">
                    <a:pos x="59" y="395"/>
                  </a:cxn>
                  <a:cxn ang="0">
                    <a:pos x="32" y="313"/>
                  </a:cxn>
                  <a:cxn ang="0">
                    <a:pos x="107" y="181"/>
                  </a:cxn>
                  <a:cxn ang="0">
                    <a:pos x="201" y="88"/>
                  </a:cxn>
                  <a:cxn ang="0">
                    <a:pos x="323" y="0"/>
                  </a:cxn>
                </a:cxnLst>
                <a:rect l="0" t="0" r="r" b="b"/>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25" name="Freeform 96"/>
              <p:cNvSpPr/>
              <p:nvPr/>
            </p:nvSpPr>
            <p:spPr bwMode="gray">
              <a:xfrm>
                <a:off x="6560794" y="2397745"/>
                <a:ext cx="364269" cy="419859"/>
              </a:xfrm>
              <a:custGeom>
                <a:avLst/>
                <a:gdLst/>
                <a:ahLst/>
                <a:cxnLst>
                  <a:cxn ang="0">
                    <a:pos x="173" y="248"/>
                  </a:cxn>
                  <a:cxn ang="0">
                    <a:pos x="140" y="250"/>
                  </a:cxn>
                  <a:cxn ang="0">
                    <a:pos x="116" y="279"/>
                  </a:cxn>
                  <a:cxn ang="0">
                    <a:pos x="41" y="273"/>
                  </a:cxn>
                  <a:cxn ang="0">
                    <a:pos x="2" y="250"/>
                  </a:cxn>
                  <a:cxn ang="0">
                    <a:pos x="0" y="179"/>
                  </a:cxn>
                  <a:cxn ang="0">
                    <a:pos x="21" y="159"/>
                  </a:cxn>
                  <a:cxn ang="0">
                    <a:pos x="41" y="118"/>
                  </a:cxn>
                  <a:cxn ang="0">
                    <a:pos x="17" y="106"/>
                  </a:cxn>
                  <a:cxn ang="0">
                    <a:pos x="25" y="86"/>
                  </a:cxn>
                  <a:cxn ang="0">
                    <a:pos x="53" y="80"/>
                  </a:cxn>
                  <a:cxn ang="0">
                    <a:pos x="82" y="39"/>
                  </a:cxn>
                  <a:cxn ang="0">
                    <a:pos x="106" y="12"/>
                  </a:cxn>
                  <a:cxn ang="0">
                    <a:pos x="132" y="0"/>
                  </a:cxn>
                  <a:cxn ang="0">
                    <a:pos x="175" y="49"/>
                  </a:cxn>
                  <a:cxn ang="0">
                    <a:pos x="216" y="49"/>
                  </a:cxn>
                  <a:cxn ang="0">
                    <a:pos x="230" y="100"/>
                  </a:cxn>
                  <a:cxn ang="0">
                    <a:pos x="242" y="139"/>
                  </a:cxn>
                  <a:cxn ang="0">
                    <a:pos x="216" y="163"/>
                  </a:cxn>
                  <a:cxn ang="0">
                    <a:pos x="214" y="214"/>
                  </a:cxn>
                  <a:cxn ang="0">
                    <a:pos x="173" y="248"/>
                  </a:cxn>
                </a:cxnLst>
                <a:rect l="0" t="0" r="r" b="b"/>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26" name="Freeform 98"/>
              <p:cNvSpPr/>
              <p:nvPr/>
            </p:nvSpPr>
            <p:spPr bwMode="gray">
              <a:xfrm>
                <a:off x="6822656" y="2652294"/>
                <a:ext cx="258937" cy="346713"/>
              </a:xfrm>
              <a:custGeom>
                <a:avLst/>
                <a:gdLst/>
                <a:ahLst/>
                <a:cxnLst>
                  <a:cxn ang="0">
                    <a:pos x="8" y="144"/>
                  </a:cxn>
                  <a:cxn ang="0">
                    <a:pos x="4" y="185"/>
                  </a:cxn>
                  <a:cxn ang="0">
                    <a:pos x="31" y="224"/>
                  </a:cxn>
                  <a:cxn ang="0">
                    <a:pos x="96" y="230"/>
                  </a:cxn>
                  <a:cxn ang="0">
                    <a:pos x="148" y="215"/>
                  </a:cxn>
                  <a:cxn ang="0">
                    <a:pos x="152" y="154"/>
                  </a:cxn>
                  <a:cxn ang="0">
                    <a:pos x="171" y="108"/>
                  </a:cxn>
                  <a:cxn ang="0">
                    <a:pos x="163" y="79"/>
                  </a:cxn>
                  <a:cxn ang="0">
                    <a:pos x="138" y="59"/>
                  </a:cxn>
                  <a:cxn ang="0">
                    <a:pos x="98" y="35"/>
                  </a:cxn>
                  <a:cxn ang="0">
                    <a:pos x="98" y="4"/>
                  </a:cxn>
                  <a:cxn ang="0">
                    <a:pos x="45" y="0"/>
                  </a:cxn>
                  <a:cxn ang="0">
                    <a:pos x="41" y="45"/>
                  </a:cxn>
                  <a:cxn ang="0">
                    <a:pos x="0" y="79"/>
                  </a:cxn>
                  <a:cxn ang="0">
                    <a:pos x="8" y="144"/>
                  </a:cxn>
                </a:cxnLst>
                <a:rect l="0" t="0" r="r" b="b"/>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27" name="Freeform 100"/>
              <p:cNvSpPr/>
              <p:nvPr/>
            </p:nvSpPr>
            <p:spPr bwMode="gray">
              <a:xfrm>
                <a:off x="7170832" y="1539010"/>
                <a:ext cx="1291760" cy="1288834"/>
              </a:xfrm>
              <a:custGeom>
                <a:avLst/>
                <a:gdLst/>
                <a:ahLst/>
                <a:cxnLst>
                  <a:cxn ang="0">
                    <a:pos x="725" y="579"/>
                  </a:cxn>
                  <a:cxn ang="0">
                    <a:pos x="713" y="594"/>
                  </a:cxn>
                  <a:cxn ang="0">
                    <a:pos x="695" y="608"/>
                  </a:cxn>
                  <a:cxn ang="0">
                    <a:pos x="664" y="614"/>
                  </a:cxn>
                  <a:cxn ang="0">
                    <a:pos x="622" y="626"/>
                  </a:cxn>
                  <a:cxn ang="0">
                    <a:pos x="593" y="651"/>
                  </a:cxn>
                  <a:cxn ang="0">
                    <a:pos x="559" y="679"/>
                  </a:cxn>
                  <a:cxn ang="0">
                    <a:pos x="530" y="703"/>
                  </a:cxn>
                  <a:cxn ang="0">
                    <a:pos x="514" y="718"/>
                  </a:cxn>
                  <a:cxn ang="0">
                    <a:pos x="492" y="744"/>
                  </a:cxn>
                  <a:cxn ang="0">
                    <a:pos x="475" y="774"/>
                  </a:cxn>
                  <a:cxn ang="0">
                    <a:pos x="451" y="801"/>
                  </a:cxn>
                  <a:cxn ang="0">
                    <a:pos x="427" y="815"/>
                  </a:cxn>
                  <a:cxn ang="0">
                    <a:pos x="410" y="831"/>
                  </a:cxn>
                  <a:cxn ang="0">
                    <a:pos x="380" y="850"/>
                  </a:cxn>
                  <a:cxn ang="0">
                    <a:pos x="355" y="858"/>
                  </a:cxn>
                  <a:cxn ang="0">
                    <a:pos x="349" y="838"/>
                  </a:cxn>
                  <a:cxn ang="0">
                    <a:pos x="366" y="815"/>
                  </a:cxn>
                  <a:cxn ang="0">
                    <a:pos x="392" y="789"/>
                  </a:cxn>
                  <a:cxn ang="0">
                    <a:pos x="410" y="764"/>
                  </a:cxn>
                  <a:cxn ang="0">
                    <a:pos x="404" y="748"/>
                  </a:cxn>
                  <a:cxn ang="0">
                    <a:pos x="380" y="734"/>
                  </a:cxn>
                  <a:cxn ang="0">
                    <a:pos x="364" y="716"/>
                  </a:cxn>
                  <a:cxn ang="0">
                    <a:pos x="372" y="679"/>
                  </a:cxn>
                  <a:cxn ang="0">
                    <a:pos x="400" y="636"/>
                  </a:cxn>
                  <a:cxn ang="0">
                    <a:pos x="425" y="592"/>
                  </a:cxn>
                  <a:cxn ang="0">
                    <a:pos x="441" y="559"/>
                  </a:cxn>
                  <a:cxn ang="0">
                    <a:pos x="439" y="537"/>
                  </a:cxn>
                  <a:cxn ang="0">
                    <a:pos x="418" y="514"/>
                  </a:cxn>
                  <a:cxn ang="0">
                    <a:pos x="394" y="494"/>
                  </a:cxn>
                  <a:cxn ang="0">
                    <a:pos x="374" y="490"/>
                  </a:cxn>
                  <a:cxn ang="0">
                    <a:pos x="345" y="494"/>
                  </a:cxn>
                  <a:cxn ang="0">
                    <a:pos x="311" y="492"/>
                  </a:cxn>
                  <a:cxn ang="0">
                    <a:pos x="294" y="498"/>
                  </a:cxn>
                  <a:cxn ang="0">
                    <a:pos x="280" y="533"/>
                  </a:cxn>
                  <a:cxn ang="0">
                    <a:pos x="264" y="577"/>
                  </a:cxn>
                  <a:cxn ang="0">
                    <a:pos x="242" y="608"/>
                  </a:cxn>
                  <a:cxn ang="0">
                    <a:pos x="211" y="650"/>
                  </a:cxn>
                  <a:cxn ang="0">
                    <a:pos x="183" y="673"/>
                  </a:cxn>
                  <a:cxn ang="0">
                    <a:pos x="162" y="687"/>
                  </a:cxn>
                  <a:cxn ang="0">
                    <a:pos x="134" y="667"/>
                  </a:cxn>
                  <a:cxn ang="0">
                    <a:pos x="55" y="587"/>
                  </a:cxn>
                  <a:cxn ang="0">
                    <a:pos x="20" y="510"/>
                  </a:cxn>
                  <a:cxn ang="0">
                    <a:pos x="30" y="402"/>
                  </a:cxn>
                  <a:cxn ang="0">
                    <a:pos x="10" y="315"/>
                  </a:cxn>
                  <a:cxn ang="0">
                    <a:pos x="81" y="317"/>
                  </a:cxn>
                  <a:cxn ang="0">
                    <a:pos x="170" y="311"/>
                  </a:cxn>
                  <a:cxn ang="0">
                    <a:pos x="274" y="209"/>
                  </a:cxn>
                  <a:cxn ang="0">
                    <a:pos x="376" y="173"/>
                  </a:cxn>
                  <a:cxn ang="0">
                    <a:pos x="431" y="146"/>
                  </a:cxn>
                  <a:cxn ang="0">
                    <a:pos x="524" y="47"/>
                  </a:cxn>
                  <a:cxn ang="0">
                    <a:pos x="595" y="22"/>
                  </a:cxn>
                  <a:cxn ang="0">
                    <a:pos x="725" y="120"/>
                  </a:cxn>
                  <a:cxn ang="0">
                    <a:pos x="774" y="240"/>
                  </a:cxn>
                  <a:cxn ang="0">
                    <a:pos x="860" y="402"/>
                  </a:cxn>
                  <a:cxn ang="0">
                    <a:pos x="731" y="533"/>
                  </a:cxn>
                </a:cxnLst>
                <a:rect l="0" t="0" r="r" b="b"/>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28" name="Freeform 102"/>
              <p:cNvSpPr/>
              <p:nvPr/>
            </p:nvSpPr>
            <p:spPr bwMode="gray">
              <a:xfrm>
                <a:off x="7456102" y="814864"/>
                <a:ext cx="1893020" cy="1294686"/>
              </a:xfrm>
              <a:custGeom>
                <a:avLst/>
                <a:gdLst/>
                <a:ahLst/>
                <a:cxnLst>
                  <a:cxn ang="0">
                    <a:pos x="1258" y="348"/>
                  </a:cxn>
                  <a:cxn ang="0">
                    <a:pos x="1233" y="364"/>
                  </a:cxn>
                  <a:cxn ang="0">
                    <a:pos x="1195" y="390"/>
                  </a:cxn>
                  <a:cxn ang="0">
                    <a:pos x="1170" y="401"/>
                  </a:cxn>
                  <a:cxn ang="0">
                    <a:pos x="1146" y="390"/>
                  </a:cxn>
                  <a:cxn ang="0">
                    <a:pos x="1114" y="376"/>
                  </a:cxn>
                  <a:cxn ang="0">
                    <a:pos x="1105" y="423"/>
                  </a:cxn>
                  <a:cxn ang="0">
                    <a:pos x="1095" y="476"/>
                  </a:cxn>
                  <a:cxn ang="0">
                    <a:pos x="1059" y="508"/>
                  </a:cxn>
                  <a:cxn ang="0">
                    <a:pos x="1051" y="541"/>
                  </a:cxn>
                  <a:cxn ang="0">
                    <a:pos x="1016" y="569"/>
                  </a:cxn>
                  <a:cxn ang="0">
                    <a:pos x="965" y="588"/>
                  </a:cxn>
                  <a:cxn ang="0">
                    <a:pos x="933" y="596"/>
                  </a:cxn>
                  <a:cxn ang="0">
                    <a:pos x="943" y="628"/>
                  </a:cxn>
                  <a:cxn ang="0">
                    <a:pos x="977" y="665"/>
                  </a:cxn>
                  <a:cxn ang="0">
                    <a:pos x="963" y="699"/>
                  </a:cxn>
                  <a:cxn ang="0">
                    <a:pos x="906" y="706"/>
                  </a:cxn>
                  <a:cxn ang="0">
                    <a:pos x="864" y="708"/>
                  </a:cxn>
                  <a:cxn ang="0">
                    <a:pos x="827" y="706"/>
                  </a:cxn>
                  <a:cxn ang="0">
                    <a:pos x="809" y="687"/>
                  </a:cxn>
                  <a:cxn ang="0">
                    <a:pos x="786" y="679"/>
                  </a:cxn>
                  <a:cxn ang="0">
                    <a:pos x="766" y="732"/>
                  </a:cxn>
                  <a:cxn ang="0">
                    <a:pos x="742" y="795"/>
                  </a:cxn>
                  <a:cxn ang="0">
                    <a:pos x="711" y="850"/>
                  </a:cxn>
                  <a:cxn ang="0">
                    <a:pos x="677" y="862"/>
                  </a:cxn>
                  <a:cxn ang="0">
                    <a:pos x="585" y="722"/>
                  </a:cxn>
                  <a:cxn ang="0">
                    <a:pos x="490" y="527"/>
                  </a:cxn>
                  <a:cxn ang="0">
                    <a:pos x="262" y="393"/>
                  </a:cxn>
                  <a:cxn ang="0">
                    <a:pos x="114" y="382"/>
                  </a:cxn>
                  <a:cxn ang="0">
                    <a:pos x="83" y="220"/>
                  </a:cxn>
                  <a:cxn ang="0">
                    <a:pos x="24" y="102"/>
                  </a:cxn>
                  <a:cxn ang="0">
                    <a:pos x="132" y="118"/>
                  </a:cxn>
                  <a:cxn ang="0">
                    <a:pos x="256" y="0"/>
                  </a:cxn>
                  <a:cxn ang="0">
                    <a:pos x="406" y="110"/>
                  </a:cxn>
                  <a:cxn ang="0">
                    <a:pos x="530" y="134"/>
                  </a:cxn>
                  <a:cxn ang="0">
                    <a:pos x="689" y="191"/>
                  </a:cxn>
                  <a:cxn ang="0">
                    <a:pos x="823" y="248"/>
                  </a:cxn>
                  <a:cxn ang="0">
                    <a:pos x="855" y="167"/>
                  </a:cxn>
                  <a:cxn ang="0">
                    <a:pos x="868" y="212"/>
                  </a:cxn>
                  <a:cxn ang="0">
                    <a:pos x="878" y="234"/>
                  </a:cxn>
                  <a:cxn ang="0">
                    <a:pos x="908" y="258"/>
                  </a:cxn>
                  <a:cxn ang="0">
                    <a:pos x="971" y="319"/>
                  </a:cxn>
                  <a:cxn ang="0">
                    <a:pos x="1059" y="201"/>
                  </a:cxn>
                  <a:cxn ang="0">
                    <a:pos x="1246" y="248"/>
                  </a:cxn>
                </a:cxnLst>
                <a:rect l="0" t="0" r="r" b="b"/>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29" name="Freeform 106"/>
              <p:cNvSpPr/>
              <p:nvPr/>
            </p:nvSpPr>
            <p:spPr bwMode="gray">
              <a:xfrm>
                <a:off x="3027837" y="-909922"/>
                <a:ext cx="4930047" cy="4425339"/>
              </a:xfrm>
              <a:custGeom>
                <a:avLst/>
                <a:gdLst>
                  <a:gd name="T0" fmla="*/ 2147483647 w 3282"/>
                  <a:gd name="T1" fmla="*/ 2147483647 h 2947"/>
                  <a:gd name="T2" fmla="*/ 2147483647 w 3282"/>
                  <a:gd name="T3" fmla="*/ 0 h 2947"/>
                  <a:gd name="T4" fmla="*/ 2147483647 w 3282"/>
                  <a:gd name="T5" fmla="*/ 2147483647 h 2947"/>
                  <a:gd name="T6" fmla="*/ 2147483647 w 3282"/>
                  <a:gd name="T7" fmla="*/ 2147483647 h 2947"/>
                  <a:gd name="T8" fmla="*/ 2147483647 w 3282"/>
                  <a:gd name="T9" fmla="*/ 2147483647 h 2947"/>
                  <a:gd name="T10" fmla="*/ 2147483647 w 3282"/>
                  <a:gd name="T11" fmla="*/ 2147483647 h 2947"/>
                  <a:gd name="T12" fmla="*/ 2147483647 w 3282"/>
                  <a:gd name="T13" fmla="*/ 2147483647 h 2947"/>
                  <a:gd name="T14" fmla="*/ 2147483647 w 3282"/>
                  <a:gd name="T15" fmla="*/ 2147483647 h 2947"/>
                  <a:gd name="T16" fmla="*/ 2147483647 w 3282"/>
                  <a:gd name="T17" fmla="*/ 2147483647 h 2947"/>
                  <a:gd name="T18" fmla="*/ 2147483647 w 3282"/>
                  <a:gd name="T19" fmla="*/ 2147483647 h 2947"/>
                  <a:gd name="T20" fmla="*/ 2147483647 w 3282"/>
                  <a:gd name="T21" fmla="*/ 2147483647 h 2947"/>
                  <a:gd name="T22" fmla="*/ 2147483647 w 3282"/>
                  <a:gd name="T23" fmla="*/ 2147483647 h 2947"/>
                  <a:gd name="T24" fmla="*/ 2147483647 w 3282"/>
                  <a:gd name="T25" fmla="*/ 2147483647 h 2947"/>
                  <a:gd name="T26" fmla="*/ 2147483647 w 3282"/>
                  <a:gd name="T27" fmla="*/ 2147483647 h 2947"/>
                  <a:gd name="T28" fmla="*/ 2147483647 w 3282"/>
                  <a:gd name="T29" fmla="*/ 2147483647 h 2947"/>
                  <a:gd name="T30" fmla="*/ 2147483647 w 3282"/>
                  <a:gd name="T31" fmla="*/ 2147483647 h 2947"/>
                  <a:gd name="T32" fmla="*/ 2147483647 w 3282"/>
                  <a:gd name="T33" fmla="*/ 2147483647 h 2947"/>
                  <a:gd name="T34" fmla="*/ 2147483647 w 3282"/>
                  <a:gd name="T35" fmla="*/ 2147483647 h 2947"/>
                  <a:gd name="T36" fmla="*/ 2147483647 w 3282"/>
                  <a:gd name="T37" fmla="*/ 2147483647 h 2947"/>
                  <a:gd name="T38" fmla="*/ 2147483647 w 3282"/>
                  <a:gd name="T39" fmla="*/ 2147483647 h 2947"/>
                  <a:gd name="T40" fmla="*/ 2147483647 w 3282"/>
                  <a:gd name="T41" fmla="*/ 2147483647 h 2947"/>
                  <a:gd name="T42" fmla="*/ 2147483647 w 3282"/>
                  <a:gd name="T43" fmla="*/ 2147483647 h 2947"/>
                  <a:gd name="T44" fmla="*/ 2147483647 w 3282"/>
                  <a:gd name="T45" fmla="*/ 2147483647 h 2947"/>
                  <a:gd name="T46" fmla="*/ 2147483647 w 3282"/>
                  <a:gd name="T47" fmla="*/ 2147483647 h 2947"/>
                  <a:gd name="T48" fmla="*/ 2147483647 w 3282"/>
                  <a:gd name="T49" fmla="*/ 2147483647 h 2947"/>
                  <a:gd name="T50" fmla="*/ 2147483647 w 3282"/>
                  <a:gd name="T51" fmla="*/ 2147483647 h 2947"/>
                  <a:gd name="T52" fmla="*/ 2147483647 w 3282"/>
                  <a:gd name="T53" fmla="*/ 2147483647 h 2947"/>
                  <a:gd name="T54" fmla="*/ 2147483647 w 3282"/>
                  <a:gd name="T55" fmla="*/ 2147483647 h 2947"/>
                  <a:gd name="T56" fmla="*/ 2147483647 w 3282"/>
                  <a:gd name="T57" fmla="*/ 2147483647 h 2947"/>
                  <a:gd name="T58" fmla="*/ 2147483647 w 3282"/>
                  <a:gd name="T59" fmla="*/ 2147483647 h 2947"/>
                  <a:gd name="T60" fmla="*/ 2147483647 w 3282"/>
                  <a:gd name="T61" fmla="*/ 2147483647 h 2947"/>
                  <a:gd name="T62" fmla="*/ 2147483647 w 3282"/>
                  <a:gd name="T63" fmla="*/ 2147483647 h 2947"/>
                  <a:gd name="T64" fmla="*/ 2147483647 w 3282"/>
                  <a:gd name="T65" fmla="*/ 2147483647 h 2947"/>
                  <a:gd name="T66" fmla="*/ 2147483647 w 3282"/>
                  <a:gd name="T67" fmla="*/ 2147483647 h 2947"/>
                  <a:gd name="T68" fmla="*/ 2147483647 w 3282"/>
                  <a:gd name="T69" fmla="*/ 2147483647 h 2947"/>
                  <a:gd name="T70" fmla="*/ 2147483647 w 3282"/>
                  <a:gd name="T71" fmla="*/ 2147483647 h 2947"/>
                  <a:gd name="T72" fmla="*/ 2147483647 w 3282"/>
                  <a:gd name="T73" fmla="*/ 2147483647 h 2947"/>
                  <a:gd name="T74" fmla="*/ 2147483647 w 3282"/>
                  <a:gd name="T75" fmla="*/ 2147483647 h 2947"/>
                  <a:gd name="T76" fmla="*/ 2147483647 w 3282"/>
                  <a:gd name="T77" fmla="*/ 2147483647 h 2947"/>
                  <a:gd name="T78" fmla="*/ 2147483647 w 3282"/>
                  <a:gd name="T79" fmla="*/ 2147483647 h 2947"/>
                  <a:gd name="T80" fmla="*/ 2147483647 w 3282"/>
                  <a:gd name="T81" fmla="*/ 2147483647 h 2947"/>
                  <a:gd name="T82" fmla="*/ 2147483647 w 3282"/>
                  <a:gd name="T83" fmla="*/ 2147483647 h 2947"/>
                  <a:gd name="T84" fmla="*/ 2147483647 w 3282"/>
                  <a:gd name="T85" fmla="*/ 2147483647 h 2947"/>
                  <a:gd name="T86" fmla="*/ 2147483647 w 3282"/>
                  <a:gd name="T87" fmla="*/ 2147483647 h 2947"/>
                  <a:gd name="T88" fmla="*/ 2147483647 w 3282"/>
                  <a:gd name="T89" fmla="*/ 2147483647 h 2947"/>
                  <a:gd name="T90" fmla="*/ 2147483647 w 3282"/>
                  <a:gd name="T91" fmla="*/ 2147483647 h 2947"/>
                  <a:gd name="T92" fmla="*/ 2147483647 w 3282"/>
                  <a:gd name="T93" fmla="*/ 2147483647 h 2947"/>
                  <a:gd name="T94" fmla="*/ 2147483647 w 3282"/>
                  <a:gd name="T95" fmla="*/ 2147483647 h 2947"/>
                  <a:gd name="T96" fmla="*/ 2147483647 w 3282"/>
                  <a:gd name="T97" fmla="*/ 2147483647 h 2947"/>
                  <a:gd name="T98" fmla="*/ 2147483647 w 3282"/>
                  <a:gd name="T99" fmla="*/ 2147483647 h 2947"/>
                  <a:gd name="T100" fmla="*/ 2147483647 w 3282"/>
                  <a:gd name="T101" fmla="*/ 2147483647 h 2947"/>
                  <a:gd name="T102" fmla="*/ 2147483647 w 3282"/>
                  <a:gd name="T103" fmla="*/ 2147483647 h 2947"/>
                  <a:gd name="T104" fmla="*/ 2147483647 w 3282"/>
                  <a:gd name="T105" fmla="*/ 2147483647 h 2947"/>
                  <a:gd name="T106" fmla="*/ 2147483647 w 3282"/>
                  <a:gd name="T107" fmla="*/ 2147483647 h 2947"/>
                  <a:gd name="T108" fmla="*/ 2147483647 w 3282"/>
                  <a:gd name="T109" fmla="*/ 2147483647 h 2947"/>
                  <a:gd name="T110" fmla="*/ 2147483647 w 3282"/>
                  <a:gd name="T111" fmla="*/ 2147483647 h 2947"/>
                  <a:gd name="T112" fmla="*/ 2147483647 w 3282"/>
                  <a:gd name="T113" fmla="*/ 2147483647 h 2947"/>
                  <a:gd name="T114" fmla="*/ 2147483647 w 3282"/>
                  <a:gd name="T115" fmla="*/ 2147483647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3175">
                <a:solidFill>
                  <a:schemeClr val="bg1"/>
                </a:solidFill>
                <a:prstDash val="solid"/>
                <a:round/>
              </a:ln>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30" name="Freeform 108"/>
              <p:cNvSpPr/>
              <p:nvPr/>
            </p:nvSpPr>
            <p:spPr bwMode="gray">
              <a:xfrm>
                <a:off x="2283209" y="2138808"/>
                <a:ext cx="3025323" cy="2614241"/>
              </a:xfrm>
              <a:custGeom>
                <a:avLst/>
                <a:gdLst/>
                <a:ahLst/>
                <a:cxnLst>
                  <a:cxn ang="0">
                    <a:pos x="365" y="51"/>
                  </a:cxn>
                  <a:cxn ang="0">
                    <a:pos x="264" y="149"/>
                  </a:cxn>
                  <a:cxn ang="0">
                    <a:pos x="0" y="307"/>
                  </a:cxn>
                  <a:cxn ang="0">
                    <a:pos x="180" y="614"/>
                  </a:cxn>
                  <a:cxn ang="0">
                    <a:pos x="357" y="681"/>
                  </a:cxn>
                  <a:cxn ang="0">
                    <a:pos x="559" y="637"/>
                  </a:cxn>
                  <a:cxn ang="0">
                    <a:pos x="752" y="708"/>
                  </a:cxn>
                  <a:cxn ang="0">
                    <a:pos x="859" y="771"/>
                  </a:cxn>
                  <a:cxn ang="0">
                    <a:pos x="1032" y="879"/>
                  </a:cxn>
                  <a:cxn ang="0">
                    <a:pos x="1136" y="946"/>
                  </a:cxn>
                  <a:cxn ang="0">
                    <a:pos x="1203" y="1100"/>
                  </a:cxn>
                  <a:cxn ang="0">
                    <a:pos x="1132" y="1271"/>
                  </a:cxn>
                  <a:cxn ang="0">
                    <a:pos x="1077" y="1362"/>
                  </a:cxn>
                  <a:cxn ang="0">
                    <a:pos x="996" y="1468"/>
                  </a:cxn>
                  <a:cxn ang="0">
                    <a:pos x="953" y="1495"/>
                  </a:cxn>
                  <a:cxn ang="0">
                    <a:pos x="1124" y="1558"/>
                  </a:cxn>
                  <a:cxn ang="0">
                    <a:pos x="1256" y="1489"/>
                  </a:cxn>
                  <a:cxn ang="0">
                    <a:pos x="1410" y="1610"/>
                  </a:cxn>
                  <a:cxn ang="0">
                    <a:pos x="1540" y="1739"/>
                  </a:cxn>
                  <a:cxn ang="0">
                    <a:pos x="1650" y="1602"/>
                  </a:cxn>
                  <a:cxn ang="0">
                    <a:pos x="1719" y="1507"/>
                  </a:cxn>
                  <a:cxn ang="0">
                    <a:pos x="1699" y="1395"/>
                  </a:cxn>
                  <a:cxn ang="0">
                    <a:pos x="1723" y="1363"/>
                  </a:cxn>
                  <a:cxn ang="0">
                    <a:pos x="1725" y="1340"/>
                  </a:cxn>
                  <a:cxn ang="0">
                    <a:pos x="1725" y="1306"/>
                  </a:cxn>
                  <a:cxn ang="0">
                    <a:pos x="1888" y="1316"/>
                  </a:cxn>
                  <a:cxn ang="0">
                    <a:pos x="2000" y="1206"/>
                  </a:cxn>
                  <a:cxn ang="0">
                    <a:pos x="2002" y="1068"/>
                  </a:cxn>
                  <a:cxn ang="0">
                    <a:pos x="1809" y="962"/>
                  </a:cxn>
                  <a:cxn ang="0">
                    <a:pos x="1713" y="1023"/>
                  </a:cxn>
                  <a:cxn ang="0">
                    <a:pos x="1774" y="1157"/>
                  </a:cxn>
                  <a:cxn ang="0">
                    <a:pos x="1713" y="1259"/>
                  </a:cxn>
                  <a:cxn ang="0">
                    <a:pos x="1589" y="1206"/>
                  </a:cxn>
                  <a:cxn ang="0">
                    <a:pos x="1563" y="1104"/>
                  </a:cxn>
                  <a:cxn ang="0">
                    <a:pos x="1475" y="970"/>
                  </a:cxn>
                  <a:cxn ang="0">
                    <a:pos x="1365" y="911"/>
                  </a:cxn>
                  <a:cxn ang="0">
                    <a:pos x="1370" y="732"/>
                  </a:cxn>
                  <a:cxn ang="0">
                    <a:pos x="1250" y="592"/>
                  </a:cxn>
                  <a:cxn ang="0">
                    <a:pos x="937" y="641"/>
                  </a:cxn>
                  <a:cxn ang="0">
                    <a:pos x="798" y="509"/>
                  </a:cxn>
                  <a:cxn ang="0">
                    <a:pos x="872" y="362"/>
                  </a:cxn>
                  <a:cxn ang="0">
                    <a:pos x="652" y="399"/>
                  </a:cxn>
                  <a:cxn ang="0">
                    <a:pos x="496" y="208"/>
                  </a:cxn>
                  <a:cxn ang="0">
                    <a:pos x="463" y="9"/>
                  </a:cxn>
                </a:cxnLst>
                <a:rect l="0" t="0" r="r" b="b"/>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31" name="Freeform 110"/>
              <p:cNvSpPr/>
              <p:nvPr/>
            </p:nvSpPr>
            <p:spPr bwMode="gray">
              <a:xfrm>
                <a:off x="1316219" y="2974136"/>
                <a:ext cx="2811735" cy="2001277"/>
              </a:xfrm>
              <a:custGeom>
                <a:avLst/>
                <a:gdLst/>
                <a:ahLst/>
                <a:cxnLst>
                  <a:cxn ang="0">
                    <a:pos x="1779" y="1102"/>
                  </a:cxn>
                  <a:cxn ang="0">
                    <a:pos x="1702" y="1115"/>
                  </a:cxn>
                  <a:cxn ang="0">
                    <a:pos x="1586" y="1114"/>
                  </a:cxn>
                  <a:cxn ang="0">
                    <a:pos x="1521" y="1180"/>
                  </a:cxn>
                  <a:cxn ang="0">
                    <a:pos x="1372" y="1094"/>
                  </a:cxn>
                  <a:cxn ang="0">
                    <a:pos x="1232" y="1072"/>
                  </a:cxn>
                  <a:cxn ang="0">
                    <a:pos x="1100" y="1090"/>
                  </a:cxn>
                  <a:cxn ang="0">
                    <a:pos x="1045" y="1149"/>
                  </a:cxn>
                  <a:cxn ang="0">
                    <a:pos x="1039" y="1234"/>
                  </a:cxn>
                  <a:cxn ang="0">
                    <a:pos x="897" y="1314"/>
                  </a:cxn>
                  <a:cxn ang="0">
                    <a:pos x="813" y="1251"/>
                  </a:cxn>
                  <a:cxn ang="0">
                    <a:pos x="618" y="1147"/>
                  </a:cxn>
                  <a:cxn ang="0">
                    <a:pos x="452" y="1117"/>
                  </a:cxn>
                  <a:cxn ang="0">
                    <a:pos x="338" y="1092"/>
                  </a:cxn>
                  <a:cxn ang="0">
                    <a:pos x="256" y="1054"/>
                  </a:cxn>
                  <a:cxn ang="0">
                    <a:pos x="112" y="1023"/>
                  </a:cxn>
                  <a:cxn ang="0">
                    <a:pos x="6" y="822"/>
                  </a:cxn>
                  <a:cxn ang="0">
                    <a:pos x="45" y="738"/>
                  </a:cxn>
                  <a:cxn ang="0">
                    <a:pos x="77" y="594"/>
                  </a:cxn>
                  <a:cxn ang="0">
                    <a:pos x="43" y="529"/>
                  </a:cxn>
                  <a:cxn ang="0">
                    <a:pos x="77" y="466"/>
                  </a:cxn>
                  <a:cxn ang="0">
                    <a:pos x="244" y="466"/>
                  </a:cxn>
                  <a:cxn ang="0">
                    <a:pos x="212" y="383"/>
                  </a:cxn>
                  <a:cxn ang="0">
                    <a:pos x="293" y="299"/>
                  </a:cxn>
                  <a:cxn ang="0">
                    <a:pos x="179" y="126"/>
                  </a:cxn>
                  <a:cxn ang="0">
                    <a:pos x="393" y="70"/>
                  </a:cxn>
                  <a:cxn ang="0">
                    <a:pos x="533" y="37"/>
                  </a:cxn>
                  <a:cxn ang="0">
                    <a:pos x="675" y="13"/>
                  </a:cxn>
                  <a:cxn ang="0">
                    <a:pos x="823" y="57"/>
                  </a:cxn>
                  <a:cxn ang="0">
                    <a:pos x="941" y="127"/>
                  </a:cxn>
                  <a:cxn ang="0">
                    <a:pos x="1075" y="80"/>
                  </a:cxn>
                  <a:cxn ang="0">
                    <a:pos x="1202" y="80"/>
                  </a:cxn>
                  <a:cxn ang="0">
                    <a:pos x="1319" y="96"/>
                  </a:cxn>
                  <a:cxn ang="0">
                    <a:pos x="1456" y="112"/>
                  </a:cxn>
                  <a:cxn ang="0">
                    <a:pos x="1502" y="214"/>
                  </a:cxn>
                  <a:cxn ang="0">
                    <a:pos x="1641" y="320"/>
                  </a:cxn>
                  <a:cxn ang="0">
                    <a:pos x="1702" y="299"/>
                  </a:cxn>
                  <a:cxn ang="0">
                    <a:pos x="1779" y="389"/>
                  </a:cxn>
                  <a:cxn ang="0">
                    <a:pos x="1824" y="494"/>
                  </a:cxn>
                  <a:cxn ang="0">
                    <a:pos x="1872" y="572"/>
                  </a:cxn>
                  <a:cxn ang="0">
                    <a:pos x="1775" y="714"/>
                  </a:cxn>
                  <a:cxn ang="0">
                    <a:pos x="1748" y="801"/>
                  </a:cxn>
                  <a:cxn ang="0">
                    <a:pos x="1726" y="889"/>
                  </a:cxn>
                  <a:cxn ang="0">
                    <a:pos x="1639" y="911"/>
                  </a:cxn>
                  <a:cxn ang="0">
                    <a:pos x="1586" y="887"/>
                  </a:cxn>
                  <a:cxn ang="0">
                    <a:pos x="1661" y="946"/>
                  </a:cxn>
                  <a:cxn ang="0">
                    <a:pos x="1767" y="1001"/>
                  </a:cxn>
                </a:cxnLst>
                <a:rect l="0" t="0" r="r" b="b"/>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32" name="Freeform 112"/>
              <p:cNvSpPr/>
              <p:nvPr/>
            </p:nvSpPr>
            <p:spPr bwMode="gray">
              <a:xfrm>
                <a:off x="2959079" y="4350745"/>
                <a:ext cx="2737127" cy="2081737"/>
              </a:xfrm>
              <a:custGeom>
                <a:avLst/>
                <a:gdLst/>
                <a:ahLst/>
                <a:cxnLst>
                  <a:cxn ang="0">
                    <a:pos x="1203" y="1096"/>
                  </a:cxn>
                  <a:cxn ang="0">
                    <a:pos x="1138" y="1047"/>
                  </a:cxn>
                  <a:cxn ang="0">
                    <a:pos x="1077" y="1061"/>
                  </a:cxn>
                  <a:cxn ang="0">
                    <a:pos x="992" y="996"/>
                  </a:cxn>
                  <a:cxn ang="0">
                    <a:pos x="945" y="939"/>
                  </a:cxn>
                  <a:cxn ang="0">
                    <a:pos x="929" y="982"/>
                  </a:cxn>
                  <a:cxn ang="0">
                    <a:pos x="890" y="1007"/>
                  </a:cxn>
                  <a:cxn ang="0">
                    <a:pos x="874" y="1078"/>
                  </a:cxn>
                  <a:cxn ang="0">
                    <a:pos x="780" y="1169"/>
                  </a:cxn>
                  <a:cxn ang="0">
                    <a:pos x="805" y="1271"/>
                  </a:cxn>
                  <a:cxn ang="0">
                    <a:pos x="752" y="1352"/>
                  </a:cxn>
                  <a:cxn ang="0">
                    <a:pos x="670" y="1377"/>
                  </a:cxn>
                  <a:cxn ang="0">
                    <a:pos x="595" y="1352"/>
                  </a:cxn>
                  <a:cxn ang="0">
                    <a:pos x="528" y="1206"/>
                  </a:cxn>
                  <a:cxn ang="0">
                    <a:pos x="445" y="1078"/>
                  </a:cxn>
                  <a:cxn ang="0">
                    <a:pos x="362" y="1025"/>
                  </a:cxn>
                  <a:cxn ang="0">
                    <a:pos x="349" y="954"/>
                  </a:cxn>
                  <a:cxn ang="0">
                    <a:pos x="260" y="1011"/>
                  </a:cxn>
                  <a:cxn ang="0">
                    <a:pos x="215" y="834"/>
                  </a:cxn>
                  <a:cxn ang="0">
                    <a:pos x="205" y="624"/>
                  </a:cxn>
                  <a:cxn ang="0">
                    <a:pos x="160" y="509"/>
                  </a:cxn>
                  <a:cxn ang="0">
                    <a:pos x="199" y="468"/>
                  </a:cxn>
                  <a:cxn ang="0">
                    <a:pos x="105" y="305"/>
                  </a:cxn>
                  <a:cxn ang="0">
                    <a:pos x="8" y="177"/>
                  </a:cxn>
                  <a:cxn ang="0">
                    <a:pos x="140" y="157"/>
                  </a:cxn>
                  <a:cxn ang="0">
                    <a:pos x="280" y="179"/>
                  </a:cxn>
                  <a:cxn ang="0">
                    <a:pos x="429" y="265"/>
                  </a:cxn>
                  <a:cxn ang="0">
                    <a:pos x="496" y="200"/>
                  </a:cxn>
                  <a:cxn ang="0">
                    <a:pos x="610" y="200"/>
                  </a:cxn>
                  <a:cxn ang="0">
                    <a:pos x="687" y="187"/>
                  </a:cxn>
                  <a:cxn ang="0">
                    <a:pos x="673" y="86"/>
                  </a:cxn>
                  <a:cxn ang="0">
                    <a:pos x="774" y="0"/>
                  </a:cxn>
                  <a:cxn ang="0">
                    <a:pos x="833" y="88"/>
                  </a:cxn>
                  <a:cxn ang="0">
                    <a:pos x="961" y="138"/>
                  </a:cxn>
                  <a:cxn ang="0">
                    <a:pos x="1044" y="260"/>
                  </a:cxn>
                  <a:cxn ang="0">
                    <a:pos x="1138" y="216"/>
                  </a:cxn>
                  <a:cxn ang="0">
                    <a:pos x="1242" y="254"/>
                  </a:cxn>
                  <a:cxn ang="0">
                    <a:pos x="1433" y="269"/>
                  </a:cxn>
                  <a:cxn ang="0">
                    <a:pos x="1561" y="291"/>
                  </a:cxn>
                  <a:cxn ang="0">
                    <a:pos x="1679" y="336"/>
                  </a:cxn>
                  <a:cxn ang="0">
                    <a:pos x="1795" y="356"/>
                  </a:cxn>
                  <a:cxn ang="0">
                    <a:pos x="1821" y="519"/>
                  </a:cxn>
                  <a:cxn ang="0">
                    <a:pos x="1727" y="576"/>
                  </a:cxn>
                  <a:cxn ang="0">
                    <a:pos x="1587" y="618"/>
                  </a:cxn>
                  <a:cxn ang="0">
                    <a:pos x="1669" y="771"/>
                  </a:cxn>
                  <a:cxn ang="0">
                    <a:pos x="1732" y="905"/>
                  </a:cxn>
                  <a:cxn ang="0">
                    <a:pos x="1669" y="984"/>
                  </a:cxn>
                  <a:cxn ang="0">
                    <a:pos x="1591" y="905"/>
                  </a:cxn>
                  <a:cxn ang="0">
                    <a:pos x="1516" y="856"/>
                  </a:cxn>
                  <a:cxn ang="0">
                    <a:pos x="1445" y="838"/>
                  </a:cxn>
                  <a:cxn ang="0">
                    <a:pos x="1421" y="895"/>
                  </a:cxn>
                  <a:cxn ang="0">
                    <a:pos x="1378" y="958"/>
                  </a:cxn>
                  <a:cxn ang="0">
                    <a:pos x="1248" y="907"/>
                  </a:cxn>
                  <a:cxn ang="0">
                    <a:pos x="1201" y="986"/>
                  </a:cxn>
                  <a:cxn ang="0">
                    <a:pos x="1280" y="1009"/>
                  </a:cxn>
                </a:cxnLst>
                <a:rect l="0" t="0" r="r" b="b"/>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33" name="Freeform 114"/>
              <p:cNvSpPr/>
              <p:nvPr/>
            </p:nvSpPr>
            <p:spPr bwMode="gray">
              <a:xfrm>
                <a:off x="4293264" y="5582526"/>
                <a:ext cx="1360518" cy="1195207"/>
              </a:xfrm>
              <a:custGeom>
                <a:avLst/>
                <a:gdLst/>
                <a:ahLst/>
                <a:cxnLst>
                  <a:cxn ang="0">
                    <a:pos x="884" y="339"/>
                  </a:cxn>
                  <a:cxn ang="0">
                    <a:pos x="884" y="424"/>
                  </a:cxn>
                  <a:cxn ang="0">
                    <a:pos x="907" y="520"/>
                  </a:cxn>
                  <a:cxn ang="0">
                    <a:pos x="870" y="555"/>
                  </a:cxn>
                  <a:cxn ang="0">
                    <a:pos x="837" y="607"/>
                  </a:cxn>
                  <a:cxn ang="0">
                    <a:pos x="783" y="640"/>
                  </a:cxn>
                  <a:cxn ang="0">
                    <a:pos x="717" y="636"/>
                  </a:cxn>
                  <a:cxn ang="0">
                    <a:pos x="663" y="695"/>
                  </a:cxn>
                  <a:cxn ang="0">
                    <a:pos x="600" y="670"/>
                  </a:cxn>
                  <a:cxn ang="0">
                    <a:pos x="539" y="654"/>
                  </a:cxn>
                  <a:cxn ang="0">
                    <a:pos x="480" y="695"/>
                  </a:cxn>
                  <a:cxn ang="0">
                    <a:pos x="421" y="735"/>
                  </a:cxn>
                  <a:cxn ang="0">
                    <a:pos x="392" y="782"/>
                  </a:cxn>
                  <a:cxn ang="0">
                    <a:pos x="283" y="740"/>
                  </a:cxn>
                  <a:cxn ang="0">
                    <a:pos x="193" y="794"/>
                  </a:cxn>
                  <a:cxn ang="0">
                    <a:pos x="179" y="746"/>
                  </a:cxn>
                  <a:cxn ang="0">
                    <a:pos x="136" y="672"/>
                  </a:cxn>
                  <a:cxn ang="0">
                    <a:pos x="165" y="504"/>
                  </a:cxn>
                  <a:cxn ang="0">
                    <a:pos x="108" y="465"/>
                  </a:cxn>
                  <a:cxn ang="0">
                    <a:pos x="26" y="473"/>
                  </a:cxn>
                  <a:cxn ang="0">
                    <a:pos x="0" y="390"/>
                  </a:cxn>
                  <a:cxn ang="0">
                    <a:pos x="85" y="351"/>
                  </a:cxn>
                  <a:cxn ang="0">
                    <a:pos x="122" y="341"/>
                  </a:cxn>
                  <a:cxn ang="0">
                    <a:pos x="238" y="331"/>
                  </a:cxn>
                  <a:cxn ang="0">
                    <a:pos x="315" y="276"/>
                  </a:cxn>
                  <a:cxn ang="0">
                    <a:pos x="392" y="189"/>
                  </a:cxn>
                  <a:cxn ang="0">
                    <a:pos x="313" y="166"/>
                  </a:cxn>
                  <a:cxn ang="0">
                    <a:pos x="360" y="87"/>
                  </a:cxn>
                  <a:cxn ang="0">
                    <a:pos x="490" y="138"/>
                  </a:cxn>
                  <a:cxn ang="0">
                    <a:pos x="531" y="75"/>
                  </a:cxn>
                  <a:cxn ang="0">
                    <a:pos x="557" y="18"/>
                  </a:cxn>
                  <a:cxn ang="0">
                    <a:pos x="628" y="36"/>
                  </a:cxn>
                  <a:cxn ang="0">
                    <a:pos x="703" y="85"/>
                  </a:cxn>
                  <a:cxn ang="0">
                    <a:pos x="781" y="164"/>
                  </a:cxn>
                  <a:cxn ang="0">
                    <a:pos x="864" y="209"/>
                  </a:cxn>
                  <a:cxn ang="0">
                    <a:pos x="833" y="309"/>
                  </a:cxn>
                </a:cxnLst>
                <a:rect l="0" t="0" r="r" b="b"/>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34" name="Freeform 116"/>
              <p:cNvSpPr/>
              <p:nvPr/>
            </p:nvSpPr>
            <p:spPr bwMode="gray">
              <a:xfrm>
                <a:off x="5522119" y="5297257"/>
                <a:ext cx="1206913" cy="1375146"/>
              </a:xfrm>
              <a:custGeom>
                <a:avLst/>
                <a:gdLst/>
                <a:ahLst/>
                <a:cxnLst>
                  <a:cxn ang="0">
                    <a:pos x="746" y="177"/>
                  </a:cxn>
                  <a:cxn ang="0">
                    <a:pos x="766" y="251"/>
                  </a:cxn>
                  <a:cxn ang="0">
                    <a:pos x="740" y="299"/>
                  </a:cxn>
                  <a:cxn ang="0">
                    <a:pos x="707" y="322"/>
                  </a:cxn>
                  <a:cxn ang="0">
                    <a:pos x="685" y="393"/>
                  </a:cxn>
                  <a:cxn ang="0">
                    <a:pos x="736" y="446"/>
                  </a:cxn>
                  <a:cxn ang="0">
                    <a:pos x="746" y="531"/>
                  </a:cxn>
                  <a:cxn ang="0">
                    <a:pos x="787" y="557"/>
                  </a:cxn>
                  <a:cxn ang="0">
                    <a:pos x="805" y="627"/>
                  </a:cxn>
                  <a:cxn ang="0">
                    <a:pos x="777" y="688"/>
                  </a:cxn>
                  <a:cxn ang="0">
                    <a:pos x="781" y="747"/>
                  </a:cxn>
                  <a:cxn ang="0">
                    <a:pos x="724" y="777"/>
                  </a:cxn>
                  <a:cxn ang="0">
                    <a:pos x="673" y="747"/>
                  </a:cxn>
                  <a:cxn ang="0">
                    <a:pos x="573" y="816"/>
                  </a:cxn>
                  <a:cxn ang="0">
                    <a:pos x="518" y="824"/>
                  </a:cxn>
                  <a:cxn ang="0">
                    <a:pos x="518" y="881"/>
                  </a:cxn>
                  <a:cxn ang="0">
                    <a:pos x="492" y="895"/>
                  </a:cxn>
                  <a:cxn ang="0">
                    <a:pos x="457" y="895"/>
                  </a:cxn>
                  <a:cxn ang="0">
                    <a:pos x="419" y="917"/>
                  </a:cxn>
                  <a:cxn ang="0">
                    <a:pos x="419" y="873"/>
                  </a:cxn>
                  <a:cxn ang="0">
                    <a:pos x="403" y="848"/>
                  </a:cxn>
                  <a:cxn ang="0">
                    <a:pos x="333" y="850"/>
                  </a:cxn>
                  <a:cxn ang="0">
                    <a:pos x="384" y="787"/>
                  </a:cxn>
                  <a:cxn ang="0">
                    <a:pos x="388" y="726"/>
                  </a:cxn>
                  <a:cxn ang="0">
                    <a:pos x="362" y="706"/>
                  </a:cxn>
                  <a:cxn ang="0">
                    <a:pos x="362" y="647"/>
                  </a:cxn>
                  <a:cxn ang="0">
                    <a:pos x="329" y="637"/>
                  </a:cxn>
                  <a:cxn ang="0">
                    <a:pos x="297" y="655"/>
                  </a:cxn>
                  <a:cxn ang="0">
                    <a:pos x="256" y="643"/>
                  </a:cxn>
                  <a:cxn ang="0">
                    <a:pos x="214" y="700"/>
                  </a:cxn>
                  <a:cxn ang="0">
                    <a:pos x="191" y="673"/>
                  </a:cxn>
                  <a:cxn ang="0">
                    <a:pos x="163" y="667"/>
                  </a:cxn>
                  <a:cxn ang="0">
                    <a:pos x="148" y="714"/>
                  </a:cxn>
                  <a:cxn ang="0">
                    <a:pos x="88" y="708"/>
                  </a:cxn>
                  <a:cxn ang="0">
                    <a:pos x="61" y="667"/>
                  </a:cxn>
                  <a:cxn ang="0">
                    <a:pos x="65" y="614"/>
                  </a:cxn>
                  <a:cxn ang="0">
                    <a:pos x="86" y="562"/>
                  </a:cxn>
                  <a:cxn ang="0">
                    <a:pos x="65" y="529"/>
                  </a:cxn>
                  <a:cxn ang="0">
                    <a:pos x="0" y="523"/>
                  </a:cxn>
                  <a:cxn ang="0">
                    <a:pos x="14" y="499"/>
                  </a:cxn>
                  <a:cxn ang="0">
                    <a:pos x="63" y="468"/>
                  </a:cxn>
                  <a:cxn ang="0">
                    <a:pos x="24" y="326"/>
                  </a:cxn>
                  <a:cxn ang="0">
                    <a:pos x="25" y="275"/>
                  </a:cxn>
                  <a:cxn ang="0">
                    <a:pos x="14" y="185"/>
                  </a:cxn>
                  <a:cxn ang="0">
                    <a:pos x="41" y="120"/>
                  </a:cxn>
                  <a:cxn ang="0">
                    <a:pos x="100" y="68"/>
                  </a:cxn>
                  <a:cxn ang="0">
                    <a:pos x="199" y="84"/>
                  </a:cxn>
                  <a:cxn ang="0">
                    <a:pos x="212" y="59"/>
                  </a:cxn>
                  <a:cxn ang="0">
                    <a:pos x="183" y="17"/>
                  </a:cxn>
                  <a:cxn ang="0">
                    <a:pos x="252" y="0"/>
                  </a:cxn>
                  <a:cxn ang="0">
                    <a:pos x="340" y="27"/>
                  </a:cxn>
                  <a:cxn ang="0">
                    <a:pos x="411" y="31"/>
                  </a:cxn>
                  <a:cxn ang="0">
                    <a:pos x="468" y="70"/>
                  </a:cxn>
                  <a:cxn ang="0">
                    <a:pos x="529" y="35"/>
                  </a:cxn>
                  <a:cxn ang="0">
                    <a:pos x="561" y="41"/>
                  </a:cxn>
                  <a:cxn ang="0">
                    <a:pos x="567" y="74"/>
                  </a:cxn>
                  <a:cxn ang="0">
                    <a:pos x="638" y="25"/>
                  </a:cxn>
                  <a:cxn ang="0">
                    <a:pos x="671" y="59"/>
                  </a:cxn>
                  <a:cxn ang="0">
                    <a:pos x="665" y="112"/>
                  </a:cxn>
                  <a:cxn ang="0">
                    <a:pos x="712" y="126"/>
                  </a:cxn>
                  <a:cxn ang="0">
                    <a:pos x="746" y="177"/>
                  </a:cxn>
                </a:cxnLst>
                <a:rect l="0" t="0" r="r" b="b"/>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35" name="Freeform 118"/>
              <p:cNvSpPr/>
              <p:nvPr/>
            </p:nvSpPr>
            <p:spPr bwMode="gray">
              <a:xfrm>
                <a:off x="6549090" y="5158279"/>
                <a:ext cx="1069396" cy="1474625"/>
              </a:xfrm>
              <a:custGeom>
                <a:avLst/>
                <a:gdLst/>
                <a:ahLst/>
                <a:cxnLst>
                  <a:cxn ang="0">
                    <a:pos x="77" y="173"/>
                  </a:cxn>
                  <a:cxn ang="0">
                    <a:pos x="27" y="219"/>
                  </a:cxn>
                  <a:cxn ang="0">
                    <a:pos x="61" y="270"/>
                  </a:cxn>
                  <a:cxn ang="0">
                    <a:pos x="81" y="344"/>
                  </a:cxn>
                  <a:cxn ang="0">
                    <a:pos x="55" y="392"/>
                  </a:cxn>
                  <a:cxn ang="0">
                    <a:pos x="22" y="415"/>
                  </a:cxn>
                  <a:cxn ang="0">
                    <a:pos x="0" y="486"/>
                  </a:cxn>
                  <a:cxn ang="0">
                    <a:pos x="51" y="539"/>
                  </a:cxn>
                  <a:cxn ang="0">
                    <a:pos x="61" y="624"/>
                  </a:cxn>
                  <a:cxn ang="0">
                    <a:pos x="102" y="650"/>
                  </a:cxn>
                  <a:cxn ang="0">
                    <a:pos x="120" y="716"/>
                  </a:cxn>
                  <a:cxn ang="0">
                    <a:pos x="92" y="783"/>
                  </a:cxn>
                  <a:cxn ang="0">
                    <a:pos x="96" y="840"/>
                  </a:cxn>
                  <a:cxn ang="0">
                    <a:pos x="128" y="860"/>
                  </a:cxn>
                  <a:cxn ang="0">
                    <a:pos x="197" y="833"/>
                  </a:cxn>
                  <a:cxn ang="0">
                    <a:pos x="224" y="858"/>
                  </a:cxn>
                  <a:cxn ang="0">
                    <a:pos x="185" y="927"/>
                  </a:cxn>
                  <a:cxn ang="0">
                    <a:pos x="155" y="961"/>
                  </a:cxn>
                  <a:cxn ang="0">
                    <a:pos x="183" y="982"/>
                  </a:cxn>
                  <a:cxn ang="0">
                    <a:pos x="327" y="923"/>
                  </a:cxn>
                  <a:cxn ang="0">
                    <a:pos x="382" y="949"/>
                  </a:cxn>
                  <a:cxn ang="0">
                    <a:pos x="403" y="888"/>
                  </a:cxn>
                  <a:cxn ang="0">
                    <a:pos x="398" y="833"/>
                  </a:cxn>
                  <a:cxn ang="0">
                    <a:pos x="425" y="726"/>
                  </a:cxn>
                  <a:cxn ang="0">
                    <a:pos x="459" y="677"/>
                  </a:cxn>
                  <a:cxn ang="0">
                    <a:pos x="457" y="628"/>
                  </a:cxn>
                  <a:cxn ang="0">
                    <a:pos x="476" y="604"/>
                  </a:cxn>
                  <a:cxn ang="0">
                    <a:pos x="462" y="569"/>
                  </a:cxn>
                  <a:cxn ang="0">
                    <a:pos x="468" y="518"/>
                  </a:cxn>
                  <a:cxn ang="0">
                    <a:pos x="525" y="496"/>
                  </a:cxn>
                  <a:cxn ang="0">
                    <a:pos x="535" y="423"/>
                  </a:cxn>
                  <a:cxn ang="0">
                    <a:pos x="539" y="368"/>
                  </a:cxn>
                  <a:cxn ang="0">
                    <a:pos x="569" y="346"/>
                  </a:cxn>
                  <a:cxn ang="0">
                    <a:pos x="602" y="346"/>
                  </a:cxn>
                  <a:cxn ang="0">
                    <a:pos x="653" y="317"/>
                  </a:cxn>
                  <a:cxn ang="0">
                    <a:pos x="697" y="297"/>
                  </a:cxn>
                  <a:cxn ang="0">
                    <a:pos x="697" y="256"/>
                  </a:cxn>
                  <a:cxn ang="0">
                    <a:pos x="711" y="254"/>
                  </a:cxn>
                  <a:cxn ang="0">
                    <a:pos x="697" y="193"/>
                  </a:cxn>
                  <a:cxn ang="0">
                    <a:pos x="620" y="134"/>
                  </a:cxn>
                  <a:cxn ang="0">
                    <a:pos x="638" y="73"/>
                  </a:cxn>
                  <a:cxn ang="0">
                    <a:pos x="612" y="57"/>
                  </a:cxn>
                  <a:cxn ang="0">
                    <a:pos x="535" y="55"/>
                  </a:cxn>
                  <a:cxn ang="0">
                    <a:pos x="506" y="20"/>
                  </a:cxn>
                  <a:cxn ang="0">
                    <a:pos x="447" y="81"/>
                  </a:cxn>
                  <a:cxn ang="0">
                    <a:pos x="407" y="67"/>
                  </a:cxn>
                  <a:cxn ang="0">
                    <a:pos x="439" y="28"/>
                  </a:cxn>
                  <a:cxn ang="0">
                    <a:pos x="417" y="0"/>
                  </a:cxn>
                  <a:cxn ang="0">
                    <a:pos x="384" y="14"/>
                  </a:cxn>
                  <a:cxn ang="0">
                    <a:pos x="348" y="59"/>
                  </a:cxn>
                  <a:cxn ang="0">
                    <a:pos x="331" y="55"/>
                  </a:cxn>
                  <a:cxn ang="0">
                    <a:pos x="301" y="81"/>
                  </a:cxn>
                  <a:cxn ang="0">
                    <a:pos x="250" y="61"/>
                  </a:cxn>
                  <a:cxn ang="0">
                    <a:pos x="214" y="98"/>
                  </a:cxn>
                  <a:cxn ang="0">
                    <a:pos x="183" y="108"/>
                  </a:cxn>
                  <a:cxn ang="0">
                    <a:pos x="140" y="159"/>
                  </a:cxn>
                  <a:cxn ang="0">
                    <a:pos x="77" y="173"/>
                  </a:cxn>
                </a:cxnLst>
                <a:rect l="0" t="0" r="r" b="b"/>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36" name="Freeform 120"/>
              <p:cNvSpPr/>
              <p:nvPr/>
            </p:nvSpPr>
            <p:spPr bwMode="gray">
              <a:xfrm>
                <a:off x="6671975" y="3935276"/>
                <a:ext cx="1085488" cy="1342962"/>
              </a:xfrm>
              <a:custGeom>
                <a:avLst/>
                <a:gdLst/>
                <a:ahLst/>
                <a:cxnLst>
                  <a:cxn ang="0">
                    <a:pos x="74" y="591"/>
                  </a:cxn>
                  <a:cxn ang="0">
                    <a:pos x="94" y="620"/>
                  </a:cxn>
                  <a:cxn ang="0">
                    <a:pos x="133" y="652"/>
                  </a:cxn>
                  <a:cxn ang="0">
                    <a:pos x="165" y="650"/>
                  </a:cxn>
                  <a:cxn ang="0">
                    <a:pos x="202" y="669"/>
                  </a:cxn>
                  <a:cxn ang="0">
                    <a:pos x="202" y="766"/>
                  </a:cxn>
                  <a:cxn ang="0">
                    <a:pos x="234" y="807"/>
                  </a:cxn>
                  <a:cxn ang="0">
                    <a:pos x="250" y="868"/>
                  </a:cxn>
                  <a:cxn ang="0">
                    <a:pos x="267" y="872"/>
                  </a:cxn>
                  <a:cxn ang="0">
                    <a:pos x="303" y="827"/>
                  </a:cxn>
                  <a:cxn ang="0">
                    <a:pos x="338" y="815"/>
                  </a:cxn>
                  <a:cxn ang="0">
                    <a:pos x="358" y="841"/>
                  </a:cxn>
                  <a:cxn ang="0">
                    <a:pos x="326" y="878"/>
                  </a:cxn>
                  <a:cxn ang="0">
                    <a:pos x="366" y="894"/>
                  </a:cxn>
                  <a:cxn ang="0">
                    <a:pos x="425" y="833"/>
                  </a:cxn>
                  <a:cxn ang="0">
                    <a:pos x="454" y="868"/>
                  </a:cxn>
                  <a:cxn ang="0">
                    <a:pos x="531" y="870"/>
                  </a:cxn>
                  <a:cxn ang="0">
                    <a:pos x="557" y="886"/>
                  </a:cxn>
                  <a:cxn ang="0">
                    <a:pos x="616" y="825"/>
                  </a:cxn>
                  <a:cxn ang="0">
                    <a:pos x="645" y="752"/>
                  </a:cxn>
                  <a:cxn ang="0">
                    <a:pos x="673" y="709"/>
                  </a:cxn>
                  <a:cxn ang="0">
                    <a:pos x="704" y="697"/>
                  </a:cxn>
                  <a:cxn ang="0">
                    <a:pos x="683" y="654"/>
                  </a:cxn>
                  <a:cxn ang="0">
                    <a:pos x="722" y="604"/>
                  </a:cxn>
                  <a:cxn ang="0">
                    <a:pos x="720" y="563"/>
                  </a:cxn>
                  <a:cxn ang="0">
                    <a:pos x="689" y="567"/>
                  </a:cxn>
                  <a:cxn ang="0">
                    <a:pos x="647" y="551"/>
                  </a:cxn>
                  <a:cxn ang="0">
                    <a:pos x="598" y="567"/>
                  </a:cxn>
                  <a:cxn ang="0">
                    <a:pos x="588" y="508"/>
                  </a:cxn>
                  <a:cxn ang="0">
                    <a:pos x="533" y="482"/>
                  </a:cxn>
                  <a:cxn ang="0">
                    <a:pos x="521" y="429"/>
                  </a:cxn>
                  <a:cxn ang="0">
                    <a:pos x="549" y="386"/>
                  </a:cxn>
                  <a:cxn ang="0">
                    <a:pos x="496" y="331"/>
                  </a:cxn>
                  <a:cxn ang="0">
                    <a:pos x="431" y="252"/>
                  </a:cxn>
                  <a:cxn ang="0">
                    <a:pos x="435" y="185"/>
                  </a:cxn>
                  <a:cxn ang="0">
                    <a:pos x="403" y="166"/>
                  </a:cxn>
                  <a:cxn ang="0">
                    <a:pos x="374" y="173"/>
                  </a:cxn>
                  <a:cxn ang="0">
                    <a:pos x="358" y="138"/>
                  </a:cxn>
                  <a:cxn ang="0">
                    <a:pos x="291" y="136"/>
                  </a:cxn>
                  <a:cxn ang="0">
                    <a:pos x="305" y="47"/>
                  </a:cxn>
                  <a:cxn ang="0">
                    <a:pos x="273" y="61"/>
                  </a:cxn>
                  <a:cxn ang="0">
                    <a:pos x="214" y="0"/>
                  </a:cxn>
                  <a:cxn ang="0">
                    <a:pos x="177" y="16"/>
                  </a:cxn>
                  <a:cxn ang="0">
                    <a:pos x="157" y="63"/>
                  </a:cxn>
                  <a:cxn ang="0">
                    <a:pos x="137" y="67"/>
                  </a:cxn>
                  <a:cxn ang="0">
                    <a:pos x="149" y="101"/>
                  </a:cxn>
                  <a:cxn ang="0">
                    <a:pos x="204" y="122"/>
                  </a:cxn>
                  <a:cxn ang="0">
                    <a:pos x="222" y="183"/>
                  </a:cxn>
                  <a:cxn ang="0">
                    <a:pos x="167" y="215"/>
                  </a:cxn>
                  <a:cxn ang="0">
                    <a:pos x="114" y="166"/>
                  </a:cxn>
                  <a:cxn ang="0">
                    <a:pos x="67" y="195"/>
                  </a:cxn>
                  <a:cxn ang="0">
                    <a:pos x="86" y="250"/>
                  </a:cxn>
                  <a:cxn ang="0">
                    <a:pos x="49" y="282"/>
                  </a:cxn>
                  <a:cxn ang="0">
                    <a:pos x="53" y="335"/>
                  </a:cxn>
                  <a:cxn ang="0">
                    <a:pos x="0" y="349"/>
                  </a:cxn>
                  <a:cxn ang="0">
                    <a:pos x="43" y="384"/>
                  </a:cxn>
                  <a:cxn ang="0">
                    <a:pos x="98" y="447"/>
                  </a:cxn>
                  <a:cxn ang="0">
                    <a:pos x="157" y="410"/>
                  </a:cxn>
                  <a:cxn ang="0">
                    <a:pos x="175" y="473"/>
                  </a:cxn>
                  <a:cxn ang="0">
                    <a:pos x="171" y="536"/>
                  </a:cxn>
                  <a:cxn ang="0">
                    <a:pos x="96" y="575"/>
                  </a:cxn>
                  <a:cxn ang="0">
                    <a:pos x="74" y="591"/>
                  </a:cxn>
                </a:cxnLst>
                <a:rect l="0" t="0" r="r" b="b"/>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37" name="Freeform 122"/>
              <p:cNvSpPr/>
              <p:nvPr/>
            </p:nvSpPr>
            <p:spPr bwMode="gray">
              <a:xfrm>
                <a:off x="5342180" y="4502890"/>
                <a:ext cx="1705767" cy="1070858"/>
              </a:xfrm>
              <a:custGeom>
                <a:avLst/>
                <a:gdLst/>
                <a:ahLst/>
                <a:cxnLst>
                  <a:cxn ang="0">
                    <a:pos x="159" y="205"/>
                  </a:cxn>
                  <a:cxn ang="0">
                    <a:pos x="208" y="256"/>
                  </a:cxn>
                  <a:cxn ang="0">
                    <a:pos x="234" y="417"/>
                  </a:cxn>
                  <a:cxn ang="0">
                    <a:pos x="140" y="474"/>
                  </a:cxn>
                  <a:cxn ang="0">
                    <a:pos x="0" y="516"/>
                  </a:cxn>
                  <a:cxn ang="0">
                    <a:pos x="82" y="671"/>
                  </a:cxn>
                  <a:cxn ang="0">
                    <a:pos x="161" y="648"/>
                  </a:cxn>
                  <a:cxn ang="0">
                    <a:pos x="319" y="612"/>
                  </a:cxn>
                  <a:cxn ang="0">
                    <a:pos x="303" y="545"/>
                  </a:cxn>
                  <a:cxn ang="0">
                    <a:pos x="460" y="555"/>
                  </a:cxn>
                  <a:cxn ang="0">
                    <a:pos x="588" y="598"/>
                  </a:cxn>
                  <a:cxn ang="0">
                    <a:pos x="681" y="569"/>
                  </a:cxn>
                  <a:cxn ang="0">
                    <a:pos x="758" y="553"/>
                  </a:cxn>
                  <a:cxn ang="0">
                    <a:pos x="785" y="640"/>
                  </a:cxn>
                  <a:cxn ang="0">
                    <a:pos x="884" y="608"/>
                  </a:cxn>
                  <a:cxn ang="0">
                    <a:pos x="988" y="543"/>
                  </a:cxn>
                  <a:cxn ang="0">
                    <a:pos x="1055" y="496"/>
                  </a:cxn>
                  <a:cxn ang="0">
                    <a:pos x="1136" y="490"/>
                  </a:cxn>
                  <a:cxn ang="0">
                    <a:pos x="1088" y="388"/>
                  </a:cxn>
                  <a:cxn ang="0">
                    <a:pos x="1051" y="272"/>
                  </a:cxn>
                  <a:cxn ang="0">
                    <a:pos x="980" y="242"/>
                  </a:cxn>
                  <a:cxn ang="0">
                    <a:pos x="901" y="236"/>
                  </a:cxn>
                  <a:cxn ang="0">
                    <a:pos x="783" y="203"/>
                  </a:cxn>
                  <a:cxn ang="0">
                    <a:pos x="744" y="98"/>
                  </a:cxn>
                  <a:cxn ang="0">
                    <a:pos x="628" y="106"/>
                  </a:cxn>
                  <a:cxn ang="0">
                    <a:pos x="427" y="87"/>
                  </a:cxn>
                  <a:cxn ang="0">
                    <a:pos x="283" y="24"/>
                  </a:cxn>
                  <a:cxn ang="0">
                    <a:pos x="201" y="16"/>
                  </a:cxn>
                  <a:cxn ang="0">
                    <a:pos x="171" y="10"/>
                  </a:cxn>
                  <a:cxn ang="0">
                    <a:pos x="140" y="4"/>
                  </a:cxn>
                  <a:cxn ang="0">
                    <a:pos x="134" y="8"/>
                  </a:cxn>
                  <a:cxn ang="0">
                    <a:pos x="124" y="28"/>
                  </a:cxn>
                  <a:cxn ang="0">
                    <a:pos x="118" y="39"/>
                  </a:cxn>
                  <a:cxn ang="0">
                    <a:pos x="216" y="98"/>
                  </a:cxn>
                  <a:cxn ang="0">
                    <a:pos x="130" y="169"/>
                  </a:cxn>
                </a:cxnLst>
                <a:rect l="0" t="0" r="r" b="b"/>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38" name="Freeform 124"/>
              <p:cNvSpPr/>
              <p:nvPr/>
            </p:nvSpPr>
            <p:spPr bwMode="gray">
              <a:xfrm>
                <a:off x="5659633" y="3661710"/>
                <a:ext cx="1345888" cy="1196670"/>
              </a:xfrm>
              <a:custGeom>
                <a:avLst/>
                <a:gdLst/>
                <a:ahLst/>
                <a:cxnLst>
                  <a:cxn ang="0">
                    <a:pos x="0" y="339"/>
                  </a:cxn>
                  <a:cxn ang="0">
                    <a:pos x="28" y="402"/>
                  </a:cxn>
                  <a:cxn ang="0">
                    <a:pos x="65" y="463"/>
                  </a:cxn>
                  <a:cxn ang="0">
                    <a:pos x="120" y="510"/>
                  </a:cxn>
                  <a:cxn ang="0">
                    <a:pos x="117" y="561"/>
                  </a:cxn>
                  <a:cxn ang="0">
                    <a:pos x="211" y="648"/>
                  </a:cxn>
                  <a:cxn ang="0">
                    <a:pos x="302" y="685"/>
                  </a:cxn>
                  <a:cxn ang="0">
                    <a:pos x="416" y="667"/>
                  </a:cxn>
                  <a:cxn ang="0">
                    <a:pos x="465" y="687"/>
                  </a:cxn>
                  <a:cxn ang="0">
                    <a:pos x="532" y="659"/>
                  </a:cxn>
                  <a:cxn ang="0">
                    <a:pos x="536" y="721"/>
                  </a:cxn>
                  <a:cxn ang="0">
                    <a:pos x="571" y="764"/>
                  </a:cxn>
                  <a:cxn ang="0">
                    <a:pos x="624" y="748"/>
                  </a:cxn>
                  <a:cxn ang="0">
                    <a:pos x="689" y="797"/>
                  </a:cxn>
                  <a:cxn ang="0">
                    <a:pos x="750" y="776"/>
                  </a:cxn>
                  <a:cxn ang="0">
                    <a:pos x="772" y="756"/>
                  </a:cxn>
                  <a:cxn ang="0">
                    <a:pos x="845" y="719"/>
                  </a:cxn>
                  <a:cxn ang="0">
                    <a:pos x="851" y="654"/>
                  </a:cxn>
                  <a:cxn ang="0">
                    <a:pos x="831" y="595"/>
                  </a:cxn>
                  <a:cxn ang="0">
                    <a:pos x="774" y="630"/>
                  </a:cxn>
                  <a:cxn ang="0">
                    <a:pos x="717" y="567"/>
                  </a:cxn>
                  <a:cxn ang="0">
                    <a:pos x="678" y="534"/>
                  </a:cxn>
                  <a:cxn ang="0">
                    <a:pos x="727" y="518"/>
                  </a:cxn>
                  <a:cxn ang="0">
                    <a:pos x="723" y="465"/>
                  </a:cxn>
                  <a:cxn ang="0">
                    <a:pos x="760" y="433"/>
                  </a:cxn>
                  <a:cxn ang="0">
                    <a:pos x="743" y="378"/>
                  </a:cxn>
                  <a:cxn ang="0">
                    <a:pos x="788" y="349"/>
                  </a:cxn>
                  <a:cxn ang="0">
                    <a:pos x="841" y="398"/>
                  </a:cxn>
                  <a:cxn ang="0">
                    <a:pos x="896" y="366"/>
                  </a:cxn>
                  <a:cxn ang="0">
                    <a:pos x="876" y="303"/>
                  </a:cxn>
                  <a:cxn ang="0">
                    <a:pos x="823" y="284"/>
                  </a:cxn>
                  <a:cxn ang="0">
                    <a:pos x="811" y="250"/>
                  </a:cxn>
                  <a:cxn ang="0">
                    <a:pos x="727" y="266"/>
                  </a:cxn>
                  <a:cxn ang="0">
                    <a:pos x="676" y="213"/>
                  </a:cxn>
                  <a:cxn ang="0">
                    <a:pos x="626" y="215"/>
                  </a:cxn>
                  <a:cxn ang="0">
                    <a:pos x="622" y="165"/>
                  </a:cxn>
                  <a:cxn ang="0">
                    <a:pos x="691" y="83"/>
                  </a:cxn>
                  <a:cxn ang="0">
                    <a:pos x="683" y="12"/>
                  </a:cxn>
                  <a:cxn ang="0">
                    <a:pos x="609" y="26"/>
                  </a:cxn>
                  <a:cxn ang="0">
                    <a:pos x="445" y="0"/>
                  </a:cxn>
                  <a:cxn ang="0">
                    <a:pos x="437" y="130"/>
                  </a:cxn>
                  <a:cxn ang="0">
                    <a:pos x="353" y="197"/>
                  </a:cxn>
                  <a:cxn ang="0">
                    <a:pos x="288" y="209"/>
                  </a:cxn>
                  <a:cxn ang="0">
                    <a:pos x="168" y="286"/>
                  </a:cxn>
                  <a:cxn ang="0">
                    <a:pos x="97" y="317"/>
                  </a:cxn>
                  <a:cxn ang="0">
                    <a:pos x="0" y="339"/>
                  </a:cxn>
                </a:cxnLst>
                <a:rect l="0" t="0" r="r" b="b"/>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39" name="Freeform 126"/>
              <p:cNvSpPr/>
              <p:nvPr/>
            </p:nvSpPr>
            <p:spPr bwMode="gray">
              <a:xfrm>
                <a:off x="5624524" y="2592314"/>
                <a:ext cx="753405" cy="1581418"/>
              </a:xfrm>
              <a:custGeom>
                <a:avLst/>
                <a:gdLst/>
                <a:ahLst/>
                <a:cxnLst>
                  <a:cxn ang="0">
                    <a:pos x="25" y="942"/>
                  </a:cxn>
                  <a:cxn ang="0">
                    <a:pos x="23" y="1051"/>
                  </a:cxn>
                  <a:cxn ang="0">
                    <a:pos x="120" y="1027"/>
                  </a:cxn>
                  <a:cxn ang="0">
                    <a:pos x="191" y="998"/>
                  </a:cxn>
                  <a:cxn ang="0">
                    <a:pos x="311" y="919"/>
                  </a:cxn>
                  <a:cxn ang="0">
                    <a:pos x="376" y="909"/>
                  </a:cxn>
                  <a:cxn ang="0">
                    <a:pos x="460" y="840"/>
                  </a:cxn>
                  <a:cxn ang="0">
                    <a:pos x="468" y="712"/>
                  </a:cxn>
                  <a:cxn ang="0">
                    <a:pos x="429" y="675"/>
                  </a:cxn>
                  <a:cxn ang="0">
                    <a:pos x="433" y="635"/>
                  </a:cxn>
                  <a:cxn ang="0">
                    <a:pos x="460" y="600"/>
                  </a:cxn>
                  <a:cxn ang="0">
                    <a:pos x="454" y="565"/>
                  </a:cxn>
                  <a:cxn ang="0">
                    <a:pos x="484" y="504"/>
                  </a:cxn>
                  <a:cxn ang="0">
                    <a:pos x="470" y="433"/>
                  </a:cxn>
                  <a:cxn ang="0">
                    <a:pos x="395" y="395"/>
                  </a:cxn>
                  <a:cxn ang="0">
                    <a:pos x="397" y="324"/>
                  </a:cxn>
                  <a:cxn ang="0">
                    <a:pos x="429" y="293"/>
                  </a:cxn>
                  <a:cxn ang="0">
                    <a:pos x="435" y="254"/>
                  </a:cxn>
                  <a:cxn ang="0">
                    <a:pos x="476" y="240"/>
                  </a:cxn>
                  <a:cxn ang="0">
                    <a:pos x="502" y="169"/>
                  </a:cxn>
                  <a:cxn ang="0">
                    <a:pos x="476" y="122"/>
                  </a:cxn>
                  <a:cxn ang="0">
                    <a:pos x="437" y="104"/>
                  </a:cxn>
                  <a:cxn ang="0">
                    <a:pos x="441" y="61"/>
                  </a:cxn>
                  <a:cxn ang="0">
                    <a:pos x="484" y="41"/>
                  </a:cxn>
                  <a:cxn ang="0">
                    <a:pos x="454" y="0"/>
                  </a:cxn>
                  <a:cxn ang="0">
                    <a:pos x="348" y="43"/>
                  </a:cxn>
                  <a:cxn ang="0">
                    <a:pos x="285" y="43"/>
                  </a:cxn>
                  <a:cxn ang="0">
                    <a:pos x="199" y="74"/>
                  </a:cxn>
                  <a:cxn ang="0">
                    <a:pos x="151" y="193"/>
                  </a:cxn>
                  <a:cxn ang="0">
                    <a:pos x="73" y="222"/>
                  </a:cxn>
                  <a:cxn ang="0">
                    <a:pos x="73" y="291"/>
                  </a:cxn>
                  <a:cxn ang="0">
                    <a:pos x="45" y="415"/>
                  </a:cxn>
                  <a:cxn ang="0">
                    <a:pos x="0" y="468"/>
                  </a:cxn>
                  <a:cxn ang="0">
                    <a:pos x="51" y="555"/>
                  </a:cxn>
                  <a:cxn ang="0">
                    <a:pos x="14" y="655"/>
                  </a:cxn>
                  <a:cxn ang="0">
                    <a:pos x="33" y="789"/>
                  </a:cxn>
                  <a:cxn ang="0">
                    <a:pos x="57" y="877"/>
                  </a:cxn>
                  <a:cxn ang="0">
                    <a:pos x="25" y="942"/>
                  </a:cxn>
                </a:cxnLst>
                <a:rect l="0" t="0" r="r" b="b"/>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sp>
            <p:nvSpPr>
              <p:cNvPr id="40" name="Freeform 129"/>
              <p:cNvSpPr/>
              <p:nvPr/>
            </p:nvSpPr>
            <p:spPr bwMode="gray">
              <a:xfrm>
                <a:off x="8205117" y="6161843"/>
                <a:ext cx="362805" cy="915789"/>
              </a:xfrm>
              <a:custGeom>
                <a:avLst/>
                <a:gdLst/>
                <a:ahLst/>
                <a:cxnLst>
                  <a:cxn ang="0">
                    <a:pos x="172" y="4"/>
                  </a:cxn>
                  <a:cxn ang="0">
                    <a:pos x="154" y="24"/>
                  </a:cxn>
                  <a:cxn ang="0">
                    <a:pos x="132" y="44"/>
                  </a:cxn>
                  <a:cxn ang="0">
                    <a:pos x="111" y="63"/>
                  </a:cxn>
                  <a:cxn ang="0">
                    <a:pos x="87" y="97"/>
                  </a:cxn>
                  <a:cxn ang="0">
                    <a:pos x="73" y="122"/>
                  </a:cxn>
                  <a:cxn ang="0">
                    <a:pos x="63" y="148"/>
                  </a:cxn>
                  <a:cxn ang="0">
                    <a:pos x="44" y="189"/>
                  </a:cxn>
                  <a:cxn ang="0">
                    <a:pos x="20" y="234"/>
                  </a:cxn>
                  <a:cxn ang="0">
                    <a:pos x="4" y="268"/>
                  </a:cxn>
                  <a:cxn ang="0">
                    <a:pos x="2" y="309"/>
                  </a:cxn>
                  <a:cxn ang="0">
                    <a:pos x="14" y="354"/>
                  </a:cxn>
                  <a:cxn ang="0">
                    <a:pos x="18" y="396"/>
                  </a:cxn>
                  <a:cxn ang="0">
                    <a:pos x="12" y="431"/>
                  </a:cxn>
                  <a:cxn ang="0">
                    <a:pos x="24" y="455"/>
                  </a:cxn>
                  <a:cxn ang="0">
                    <a:pos x="57" y="477"/>
                  </a:cxn>
                  <a:cxn ang="0">
                    <a:pos x="85" y="514"/>
                  </a:cxn>
                  <a:cxn ang="0">
                    <a:pos x="111" y="540"/>
                  </a:cxn>
                  <a:cxn ang="0">
                    <a:pos x="130" y="555"/>
                  </a:cxn>
                  <a:cxn ang="0">
                    <a:pos x="140" y="583"/>
                  </a:cxn>
                  <a:cxn ang="0">
                    <a:pos x="148" y="606"/>
                  </a:cxn>
                  <a:cxn ang="0">
                    <a:pos x="162" y="606"/>
                  </a:cxn>
                  <a:cxn ang="0">
                    <a:pos x="168" y="581"/>
                  </a:cxn>
                  <a:cxn ang="0">
                    <a:pos x="168" y="538"/>
                  </a:cxn>
                  <a:cxn ang="0">
                    <a:pos x="179" y="494"/>
                  </a:cxn>
                  <a:cxn ang="0">
                    <a:pos x="201" y="457"/>
                  </a:cxn>
                  <a:cxn ang="0">
                    <a:pos x="217" y="412"/>
                  </a:cxn>
                  <a:cxn ang="0">
                    <a:pos x="225" y="343"/>
                  </a:cxn>
                  <a:cxn ang="0">
                    <a:pos x="229" y="264"/>
                  </a:cxn>
                  <a:cxn ang="0">
                    <a:pos x="229" y="203"/>
                  </a:cxn>
                  <a:cxn ang="0">
                    <a:pos x="240" y="156"/>
                  </a:cxn>
                  <a:cxn ang="0">
                    <a:pos x="238" y="112"/>
                  </a:cxn>
                  <a:cxn ang="0">
                    <a:pos x="223" y="73"/>
                  </a:cxn>
                  <a:cxn ang="0">
                    <a:pos x="207" y="42"/>
                  </a:cxn>
                  <a:cxn ang="0">
                    <a:pos x="185" y="10"/>
                  </a:cxn>
                  <a:cxn ang="0">
                    <a:pos x="173" y="0"/>
                  </a:cxn>
                </a:cxnLst>
                <a:rect l="0" t="0" r="r" b="b"/>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grpSp>
        <p:sp>
          <p:nvSpPr>
            <p:cNvPr id="7" name="Freeform 128"/>
            <p:cNvSpPr/>
            <p:nvPr/>
          </p:nvSpPr>
          <p:spPr bwMode="gray">
            <a:xfrm>
              <a:off x="4442460" y="2909704"/>
              <a:ext cx="1392701" cy="1995425"/>
            </a:xfrm>
            <a:custGeom>
              <a:avLst/>
              <a:gdLst/>
              <a:ahLst/>
              <a:cxnLst>
                <a:cxn ang="0">
                  <a:pos x="8" y="425"/>
                </a:cxn>
                <a:cxn ang="0">
                  <a:pos x="87" y="504"/>
                </a:cxn>
                <a:cxn ang="0">
                  <a:pos x="124" y="595"/>
                </a:cxn>
                <a:cxn ang="0">
                  <a:pos x="107" y="681"/>
                </a:cxn>
                <a:cxn ang="0">
                  <a:pos x="174" y="732"/>
                </a:cxn>
                <a:cxn ang="0">
                  <a:pos x="272" y="748"/>
                </a:cxn>
                <a:cxn ang="0">
                  <a:pos x="317" y="689"/>
                </a:cxn>
                <a:cxn ang="0">
                  <a:pos x="315" y="612"/>
                </a:cxn>
                <a:cxn ang="0">
                  <a:pos x="288" y="435"/>
                </a:cxn>
                <a:cxn ang="0">
                  <a:pos x="370" y="453"/>
                </a:cxn>
                <a:cxn ang="0">
                  <a:pos x="439" y="504"/>
                </a:cxn>
                <a:cxn ang="0">
                  <a:pos x="575" y="603"/>
                </a:cxn>
                <a:cxn ang="0">
                  <a:pos x="561" y="697"/>
                </a:cxn>
                <a:cxn ang="0">
                  <a:pos x="449" y="758"/>
                </a:cxn>
                <a:cxn ang="0">
                  <a:pos x="396" y="819"/>
                </a:cxn>
                <a:cxn ang="0">
                  <a:pos x="286" y="797"/>
                </a:cxn>
                <a:cxn ang="0">
                  <a:pos x="260" y="890"/>
                </a:cxn>
                <a:cxn ang="0">
                  <a:pos x="282" y="998"/>
                </a:cxn>
                <a:cxn ang="0">
                  <a:pos x="195" y="1071"/>
                </a:cxn>
                <a:cxn ang="0">
                  <a:pos x="215" y="1142"/>
                </a:cxn>
                <a:cxn ang="0">
                  <a:pos x="252" y="1217"/>
                </a:cxn>
                <a:cxn ang="0">
                  <a:pos x="443" y="1232"/>
                </a:cxn>
                <a:cxn ang="0">
                  <a:pos x="571" y="1254"/>
                </a:cxn>
                <a:cxn ang="0">
                  <a:pos x="689" y="1299"/>
                </a:cxn>
                <a:cxn ang="0">
                  <a:pos x="754" y="1323"/>
                </a:cxn>
                <a:cxn ang="0">
                  <a:pos x="727" y="1234"/>
                </a:cxn>
                <a:cxn ang="0">
                  <a:pos x="811" y="1163"/>
                </a:cxn>
                <a:cxn ang="0">
                  <a:pos x="715" y="1104"/>
                </a:cxn>
                <a:cxn ang="0">
                  <a:pos x="802" y="1083"/>
                </a:cxn>
                <a:cxn ang="0">
                  <a:pos x="926" y="1065"/>
                </a:cxn>
                <a:cxn ang="0">
                  <a:pos x="874" y="967"/>
                </a:cxn>
                <a:cxn ang="0">
                  <a:pos x="809" y="845"/>
                </a:cxn>
                <a:cxn ang="0">
                  <a:pos x="843" y="671"/>
                </a:cxn>
                <a:cxn ang="0">
                  <a:pos x="800" y="449"/>
                </a:cxn>
                <a:cxn ang="0">
                  <a:pos x="786" y="262"/>
                </a:cxn>
                <a:cxn ang="0">
                  <a:pos x="859" y="85"/>
                </a:cxn>
                <a:cxn ang="0">
                  <a:pos x="825" y="0"/>
                </a:cxn>
                <a:cxn ang="0">
                  <a:pos x="731" y="40"/>
                </a:cxn>
                <a:cxn ang="0">
                  <a:pos x="658" y="179"/>
                </a:cxn>
                <a:cxn ang="0">
                  <a:pos x="516" y="349"/>
                </a:cxn>
                <a:cxn ang="0">
                  <a:pos x="396" y="337"/>
                </a:cxn>
                <a:cxn ang="0">
                  <a:pos x="296" y="282"/>
                </a:cxn>
                <a:cxn ang="0">
                  <a:pos x="290" y="168"/>
                </a:cxn>
                <a:cxn ang="0">
                  <a:pos x="272" y="73"/>
                </a:cxn>
                <a:cxn ang="0">
                  <a:pos x="172" y="170"/>
                </a:cxn>
                <a:cxn ang="0">
                  <a:pos x="107" y="362"/>
                </a:cxn>
              </a:cxnLst>
              <a:rect l="0" t="0" r="r" b="b"/>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3175">
              <a:solidFill>
                <a:schemeClr val="bg1"/>
              </a:solidFill>
              <a:prstDash val="solid"/>
              <a:round/>
            </a:ln>
          </p:spPr>
          <p:txBody>
            <a:bodyPr/>
            <a:lstStyle/>
            <a:p>
              <a:pPr defTabSz="1207135" eaLnBrk="1" fontAlgn="auto" hangingPunct="1">
                <a:spcBef>
                  <a:spcPts val="0"/>
                </a:spcBef>
                <a:spcAft>
                  <a:spcPts val="0"/>
                </a:spcAft>
                <a:defRPr/>
              </a:pPr>
              <a:endParaRPr lang="zh-CN" altLang="en-US" sz="2000" dirty="0">
                <a:solidFill>
                  <a:prstClr val="black"/>
                </a:solidFill>
                <a:latin typeface="+mn-lt"/>
                <a:ea typeface="微软雅黑" panose="020B0503020204020204" pitchFamily="34" charset="-122"/>
              </a:endParaRPr>
            </a:p>
          </p:txBody>
        </p:sp>
      </p:grpSp>
      <p:sp>
        <p:nvSpPr>
          <p:cNvPr id="42" name="矩形 41"/>
          <p:cNvSpPr>
            <a:spLocks noChangeArrowheads="1"/>
          </p:cNvSpPr>
          <p:nvPr/>
        </p:nvSpPr>
        <p:spPr bwMode="auto">
          <a:xfrm>
            <a:off x="2973388" y="2560638"/>
            <a:ext cx="16795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600" b="1">
                <a:solidFill>
                  <a:srgbClr val="000000"/>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en-US" altLang="zh-CN" sz="1600" b="1">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eaLnBrk="1" hangingPunct="1"/>
            <a:r>
              <a:rPr lang="en-US" altLang="ko-KR" sz="1200">
                <a:solidFill>
                  <a:srgbClr val="404040"/>
                </a:solidFill>
                <a:latin typeface="微软雅黑" panose="020B0503020204020204" pitchFamily="34" charset="-122"/>
                <a:ea typeface="微软雅黑" panose="020B0503020204020204" pitchFamily="34" charset="-122"/>
                <a:cs typeface="Arial" panose="020B0604020202020204" pitchFamily="34" charset="0"/>
              </a:rPr>
              <a:t>CLICK TO ADD TITLE</a:t>
            </a:r>
            <a:endParaRPr lang="en-US" altLang="zh-CN" sz="1600" b="1">
              <a:solidFill>
                <a:srgbClr val="40404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43" name="组合 42"/>
          <p:cNvGrpSpPr/>
          <p:nvPr/>
        </p:nvGrpSpPr>
        <p:grpSpPr bwMode="auto">
          <a:xfrm>
            <a:off x="4652963" y="2112963"/>
            <a:ext cx="1998662" cy="261937"/>
            <a:chOff x="4652638" y="1937949"/>
            <a:chExt cx="1998319" cy="261610"/>
          </a:xfrm>
        </p:grpSpPr>
        <p:sp>
          <p:nvSpPr>
            <p:cNvPr id="44" name="椭圆 43"/>
            <p:cNvSpPr/>
            <p:nvPr/>
          </p:nvSpPr>
          <p:spPr>
            <a:xfrm>
              <a:off x="4652638" y="2025156"/>
              <a:ext cx="102089" cy="102089"/>
            </a:xfrm>
            <a:prstGeom prst="ellipse">
              <a:avLst/>
            </a:prstGeom>
            <a:solidFill>
              <a:schemeClr val="bg1"/>
            </a:solidFill>
            <a:ln w="20066">
              <a:solidFill>
                <a:srgbClr val="900614"/>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cxnSp>
          <p:nvCxnSpPr>
            <p:cNvPr id="45" name="直接连接符 44"/>
            <p:cNvCxnSpPr/>
            <p:nvPr/>
          </p:nvCxnSpPr>
          <p:spPr>
            <a:xfrm flipV="1">
              <a:off x="4754221" y="2058448"/>
              <a:ext cx="1352318" cy="1744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2588" name="矩形 80"/>
            <p:cNvSpPr>
              <a:spLocks noChangeArrowheads="1"/>
            </p:cNvSpPr>
            <p:nvPr/>
          </p:nvSpPr>
          <p:spPr bwMode="auto">
            <a:xfrm>
              <a:off x="6184163" y="1937949"/>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100">
                  <a:solidFill>
                    <a:srgbClr val="000000"/>
                  </a:solidFill>
                  <a:latin typeface="Arial" panose="020B0604020202020204" pitchFamily="34" charset="0"/>
                  <a:ea typeface="Malgun Gothic" panose="020B0503020000020004" pitchFamily="34" charset="-127"/>
                </a:rPr>
                <a:t>25%</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47" name="组合 46"/>
          <p:cNvGrpSpPr/>
          <p:nvPr/>
        </p:nvGrpSpPr>
        <p:grpSpPr bwMode="auto">
          <a:xfrm>
            <a:off x="5313363" y="1176338"/>
            <a:ext cx="957262" cy="658812"/>
            <a:chOff x="5313149" y="1002313"/>
            <a:chExt cx="958206" cy="657915"/>
          </a:xfrm>
        </p:grpSpPr>
        <p:sp>
          <p:nvSpPr>
            <p:cNvPr id="48" name="椭圆 47"/>
            <p:cNvSpPr/>
            <p:nvPr/>
          </p:nvSpPr>
          <p:spPr>
            <a:xfrm>
              <a:off x="5313149" y="1558139"/>
              <a:ext cx="102089" cy="102089"/>
            </a:xfrm>
            <a:prstGeom prst="ellipse">
              <a:avLst/>
            </a:prstGeom>
            <a:solidFill>
              <a:schemeClr val="bg1"/>
            </a:solidFill>
            <a:ln w="20066">
              <a:solidFill>
                <a:srgbClr val="900614"/>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22580" name="组合 75"/>
            <p:cNvGrpSpPr/>
            <p:nvPr/>
          </p:nvGrpSpPr>
          <p:grpSpPr bwMode="auto">
            <a:xfrm>
              <a:off x="5400288" y="1240936"/>
              <a:ext cx="853996" cy="332152"/>
              <a:chOff x="6489561" y="980261"/>
              <a:chExt cx="926399" cy="360313"/>
            </a:xfrm>
          </p:grpSpPr>
          <p:cxnSp>
            <p:nvCxnSpPr>
              <p:cNvPr id="51" name="直接连接符 50"/>
              <p:cNvCxnSpPr/>
              <p:nvPr/>
            </p:nvCxnSpPr>
            <p:spPr>
              <a:xfrm flipV="1">
                <a:off x="6489842" y="981089"/>
                <a:ext cx="334415" cy="35942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824257" y="981089"/>
                <a:ext cx="591260"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2581" name="矩形 81"/>
            <p:cNvSpPr>
              <a:spLocks noChangeArrowheads="1"/>
            </p:cNvSpPr>
            <p:nvPr/>
          </p:nvSpPr>
          <p:spPr bwMode="auto">
            <a:xfrm>
              <a:off x="5812602" y="1002313"/>
              <a:ext cx="458753" cy="257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100">
                  <a:solidFill>
                    <a:srgbClr val="000000"/>
                  </a:solidFill>
                  <a:latin typeface="Arial" panose="020B0604020202020204" pitchFamily="34" charset="0"/>
                  <a:ea typeface="Malgun Gothic" panose="020B0503020000020004" pitchFamily="34" charset="-127"/>
                </a:rPr>
                <a:t>11%</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53" name="组合 52"/>
          <p:cNvGrpSpPr/>
          <p:nvPr/>
        </p:nvGrpSpPr>
        <p:grpSpPr bwMode="auto">
          <a:xfrm>
            <a:off x="588963" y="3049588"/>
            <a:ext cx="2719387" cy="454025"/>
            <a:chOff x="588719" y="2874258"/>
            <a:chExt cx="2719174" cy="454919"/>
          </a:xfrm>
        </p:grpSpPr>
        <p:sp>
          <p:nvSpPr>
            <p:cNvPr id="54" name="椭圆 53"/>
            <p:cNvSpPr/>
            <p:nvPr/>
          </p:nvSpPr>
          <p:spPr>
            <a:xfrm>
              <a:off x="3205804" y="3227088"/>
              <a:ext cx="102089" cy="102089"/>
            </a:xfrm>
            <a:prstGeom prst="ellipse">
              <a:avLst/>
            </a:prstGeom>
            <a:solidFill>
              <a:schemeClr val="bg1"/>
            </a:solidFill>
            <a:ln w="20066">
              <a:solidFill>
                <a:srgbClr val="900614"/>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cxnSp>
          <p:nvCxnSpPr>
            <p:cNvPr id="55" name="直接连接符 54"/>
            <p:cNvCxnSpPr/>
            <p:nvPr/>
          </p:nvCxnSpPr>
          <p:spPr>
            <a:xfrm flipH="1" flipV="1">
              <a:off x="2952321" y="2987192"/>
              <a:ext cx="268267" cy="25450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064932" y="2988783"/>
              <a:ext cx="1887389"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2576" name="矩形 87"/>
            <p:cNvSpPr>
              <a:spLocks noChangeArrowheads="1"/>
            </p:cNvSpPr>
            <p:nvPr/>
          </p:nvSpPr>
          <p:spPr bwMode="auto">
            <a:xfrm>
              <a:off x="588719" y="287425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100">
                  <a:solidFill>
                    <a:srgbClr val="000000"/>
                  </a:solidFill>
                  <a:latin typeface="Arial" panose="020B0604020202020204" pitchFamily="34" charset="0"/>
                  <a:ea typeface="Malgun Gothic" panose="020B0503020000020004" pitchFamily="34" charset="-127"/>
                </a:rPr>
                <a:t>7%</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58" name="组合 57"/>
          <p:cNvGrpSpPr/>
          <p:nvPr/>
        </p:nvGrpSpPr>
        <p:grpSpPr bwMode="auto">
          <a:xfrm>
            <a:off x="2301875" y="3830638"/>
            <a:ext cx="1323975" cy="261937"/>
            <a:chOff x="2302059" y="3655902"/>
            <a:chExt cx="1324154" cy="261610"/>
          </a:xfrm>
        </p:grpSpPr>
        <p:sp>
          <p:nvSpPr>
            <p:cNvPr id="59" name="椭圆 58"/>
            <p:cNvSpPr/>
            <p:nvPr/>
          </p:nvSpPr>
          <p:spPr>
            <a:xfrm>
              <a:off x="3524124" y="3741275"/>
              <a:ext cx="102089" cy="102089"/>
            </a:xfrm>
            <a:prstGeom prst="ellipse">
              <a:avLst/>
            </a:prstGeom>
            <a:solidFill>
              <a:schemeClr val="bg1"/>
            </a:solidFill>
            <a:ln w="20066">
              <a:solidFill>
                <a:srgbClr val="900614"/>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cxnSp>
          <p:nvCxnSpPr>
            <p:cNvPr id="60" name="直接连接符 59"/>
            <p:cNvCxnSpPr/>
            <p:nvPr/>
          </p:nvCxnSpPr>
          <p:spPr>
            <a:xfrm flipH="1">
              <a:off x="2775198" y="3792257"/>
              <a:ext cx="749401" cy="1585"/>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2570" name="矩形 88"/>
            <p:cNvSpPr>
              <a:spLocks noChangeArrowheads="1"/>
            </p:cNvSpPr>
            <p:nvPr/>
          </p:nvSpPr>
          <p:spPr bwMode="auto">
            <a:xfrm>
              <a:off x="2302059" y="3655902"/>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100">
                  <a:solidFill>
                    <a:srgbClr val="000000"/>
                  </a:solidFill>
                  <a:latin typeface="Arial" panose="020B0604020202020204" pitchFamily="34" charset="0"/>
                  <a:ea typeface="Malgun Gothic" panose="020B0503020000020004" pitchFamily="34" charset="-127"/>
                </a:rPr>
                <a:t>10%</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62" name="组合 61"/>
          <p:cNvGrpSpPr/>
          <p:nvPr/>
        </p:nvGrpSpPr>
        <p:grpSpPr bwMode="auto">
          <a:xfrm>
            <a:off x="3163888" y="1577975"/>
            <a:ext cx="1187450" cy="455613"/>
            <a:chOff x="3163624" y="1403954"/>
            <a:chExt cx="1188316" cy="454919"/>
          </a:xfrm>
        </p:grpSpPr>
        <p:sp>
          <p:nvSpPr>
            <p:cNvPr id="63" name="椭圆 62"/>
            <p:cNvSpPr/>
            <p:nvPr/>
          </p:nvSpPr>
          <p:spPr>
            <a:xfrm>
              <a:off x="4249851" y="1756784"/>
              <a:ext cx="102089" cy="102089"/>
            </a:xfrm>
            <a:prstGeom prst="ellipse">
              <a:avLst/>
            </a:prstGeom>
            <a:solidFill>
              <a:schemeClr val="bg1"/>
            </a:solidFill>
            <a:ln w="20066">
              <a:solidFill>
                <a:srgbClr val="900614"/>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cxnSp>
          <p:nvCxnSpPr>
            <p:cNvPr id="64" name="直接连接符 63"/>
            <p:cNvCxnSpPr/>
            <p:nvPr/>
          </p:nvCxnSpPr>
          <p:spPr>
            <a:xfrm flipH="1" flipV="1">
              <a:off x="3996081" y="1516495"/>
              <a:ext cx="268483" cy="255198"/>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3640221" y="1518080"/>
              <a:ext cx="357447"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2565" name="矩形 103"/>
            <p:cNvSpPr>
              <a:spLocks noChangeArrowheads="1"/>
            </p:cNvSpPr>
            <p:nvPr/>
          </p:nvSpPr>
          <p:spPr bwMode="auto">
            <a:xfrm>
              <a:off x="3163624" y="1403954"/>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100">
                  <a:solidFill>
                    <a:srgbClr val="000000"/>
                  </a:solidFill>
                  <a:latin typeface="Arial" panose="020B0604020202020204" pitchFamily="34" charset="0"/>
                  <a:ea typeface="Malgun Gothic" panose="020B0503020000020004" pitchFamily="34" charset="-127"/>
                </a:rPr>
                <a:t>8%</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67" name="组合 66"/>
          <p:cNvGrpSpPr/>
          <p:nvPr/>
        </p:nvGrpSpPr>
        <p:grpSpPr bwMode="auto">
          <a:xfrm>
            <a:off x="511175" y="1987550"/>
            <a:ext cx="1323975" cy="261938"/>
            <a:chOff x="511542" y="1812588"/>
            <a:chExt cx="1324154" cy="261610"/>
          </a:xfrm>
        </p:grpSpPr>
        <p:sp>
          <p:nvSpPr>
            <p:cNvPr id="68" name="椭圆 67"/>
            <p:cNvSpPr/>
            <p:nvPr/>
          </p:nvSpPr>
          <p:spPr>
            <a:xfrm>
              <a:off x="1733607" y="1897963"/>
              <a:ext cx="102089" cy="102089"/>
            </a:xfrm>
            <a:prstGeom prst="ellipse">
              <a:avLst/>
            </a:prstGeom>
            <a:solidFill>
              <a:schemeClr val="bg1"/>
            </a:solidFill>
            <a:ln w="20066">
              <a:solidFill>
                <a:srgbClr val="900614"/>
              </a:solidFill>
            </a:ln>
            <a:effectLst>
              <a:glow rad="25400">
                <a:srgbClr val="FF672D">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cxnSp>
          <p:nvCxnSpPr>
            <p:cNvPr id="69" name="直接连接符 68"/>
            <p:cNvCxnSpPr/>
            <p:nvPr/>
          </p:nvCxnSpPr>
          <p:spPr>
            <a:xfrm flipH="1">
              <a:off x="984681" y="1948942"/>
              <a:ext cx="749401" cy="1586"/>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2559" name="矩形 93"/>
            <p:cNvSpPr>
              <a:spLocks noChangeArrowheads="1"/>
            </p:cNvSpPr>
            <p:nvPr/>
          </p:nvSpPr>
          <p:spPr bwMode="auto">
            <a:xfrm>
              <a:off x="511542" y="1812588"/>
              <a:ext cx="3882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100">
                  <a:solidFill>
                    <a:srgbClr val="000000"/>
                  </a:solidFill>
                  <a:latin typeface="Arial" panose="020B0604020202020204" pitchFamily="34" charset="0"/>
                  <a:ea typeface="Malgun Gothic" panose="020B0503020000020004" pitchFamily="34" charset="-127"/>
                </a:rPr>
                <a:t>5%</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71" name="组合 70"/>
          <p:cNvGrpSpPr/>
          <p:nvPr/>
        </p:nvGrpSpPr>
        <p:grpSpPr bwMode="auto">
          <a:xfrm>
            <a:off x="5200650" y="2463800"/>
            <a:ext cx="1458913" cy="558800"/>
            <a:chOff x="5200864" y="2288822"/>
            <a:chExt cx="1459172" cy="558540"/>
          </a:xfrm>
        </p:grpSpPr>
        <p:sp>
          <p:nvSpPr>
            <p:cNvPr id="72" name="椭圆 71"/>
            <p:cNvSpPr/>
            <p:nvPr/>
          </p:nvSpPr>
          <p:spPr>
            <a:xfrm>
              <a:off x="5200864" y="2745273"/>
              <a:ext cx="102089" cy="102089"/>
            </a:xfrm>
            <a:prstGeom prst="ellipse">
              <a:avLst/>
            </a:prstGeom>
            <a:solidFill>
              <a:schemeClr val="bg1"/>
            </a:solidFill>
            <a:ln w="20066">
              <a:solidFill>
                <a:srgbClr val="900614"/>
              </a:solidFill>
            </a:ln>
            <a:effectLst>
              <a:glow rad="25400">
                <a:srgbClr val="C00000">
                  <a:alpha val="3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nvGrpSpPr>
            <p:cNvPr id="22551" name="组合 95"/>
            <p:cNvGrpSpPr/>
            <p:nvPr/>
          </p:nvGrpSpPr>
          <p:grpSpPr bwMode="auto">
            <a:xfrm>
              <a:off x="5288003" y="2428070"/>
              <a:ext cx="853996" cy="332152"/>
              <a:chOff x="6489561" y="980261"/>
              <a:chExt cx="926399" cy="360313"/>
            </a:xfrm>
          </p:grpSpPr>
          <p:cxnSp>
            <p:nvCxnSpPr>
              <p:cNvPr id="75" name="直接连接符 74"/>
              <p:cNvCxnSpPr/>
              <p:nvPr/>
            </p:nvCxnSpPr>
            <p:spPr>
              <a:xfrm flipV="1">
                <a:off x="6489766" y="980681"/>
                <a:ext cx="334145" cy="35975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823911" y="980681"/>
                <a:ext cx="592505"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2552" name="矩形 98"/>
            <p:cNvSpPr>
              <a:spLocks noChangeArrowheads="1"/>
            </p:cNvSpPr>
            <p:nvPr/>
          </p:nvSpPr>
          <p:spPr bwMode="auto">
            <a:xfrm>
              <a:off x="6193242" y="2288822"/>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100">
                  <a:solidFill>
                    <a:srgbClr val="000000"/>
                  </a:solidFill>
                  <a:latin typeface="Arial" panose="020B0604020202020204" pitchFamily="34" charset="0"/>
                  <a:ea typeface="Malgun Gothic" panose="020B0503020000020004" pitchFamily="34" charset="-127"/>
                </a:rPr>
                <a:t>21%</a:t>
              </a:r>
              <a:endParaRPr lang="en-US" altLang="zh-CN" sz="1100" b="1">
                <a:solidFill>
                  <a:srgbClr val="000000"/>
                </a:solidFill>
                <a:latin typeface="Arial" panose="020B0604020202020204" pitchFamily="34" charset="0"/>
                <a:cs typeface="Arial" panose="020B0604020202020204" pitchFamily="34" charset="0"/>
              </a:endParaRPr>
            </a:p>
          </p:txBody>
        </p:sp>
      </p:grpSp>
      <p:grpSp>
        <p:nvGrpSpPr>
          <p:cNvPr id="77" name="组合 76"/>
          <p:cNvGrpSpPr/>
          <p:nvPr/>
        </p:nvGrpSpPr>
        <p:grpSpPr bwMode="auto">
          <a:xfrm>
            <a:off x="5270500" y="3978275"/>
            <a:ext cx="3113088" cy="719138"/>
            <a:chOff x="1249046" y="3286879"/>
            <a:chExt cx="3258695" cy="718919"/>
          </a:xfrm>
        </p:grpSpPr>
        <p:sp>
          <p:nvSpPr>
            <p:cNvPr id="22543" name="TextBox 109"/>
            <p:cNvSpPr txBox="1">
              <a:spLocks noChangeArrowheads="1"/>
            </p:cNvSpPr>
            <p:nvPr/>
          </p:nvSpPr>
          <p:spPr bwMode="auto">
            <a:xfrm>
              <a:off x="1435171" y="3286879"/>
              <a:ext cx="2753899" cy="338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900614"/>
                  </a:solidFill>
                  <a:latin typeface="微软雅黑" panose="020B0503020204020204" pitchFamily="34" charset="-122"/>
                  <a:ea typeface="微软雅黑" panose="020B0503020204020204" pitchFamily="34" charset="-122"/>
                </a:rPr>
                <a:t>点击添加文本  </a:t>
              </a:r>
              <a:r>
                <a:rPr lang="en-US" altLang="zh-CN" sz="1200">
                  <a:solidFill>
                    <a:srgbClr val="900614"/>
                  </a:solidFill>
                  <a:latin typeface="Arial" panose="020B0604020202020204" pitchFamily="34" charset="0"/>
                  <a:cs typeface="Arial" panose="020B0604020202020204" pitchFamily="34" charset="0"/>
                </a:rPr>
                <a:t>Click to add text</a:t>
              </a:r>
              <a:endParaRPr lang="zh-CN" altLang="en-US" sz="1200">
                <a:solidFill>
                  <a:srgbClr val="900614"/>
                </a:solidFill>
                <a:latin typeface="Arial" panose="020B0604020202020204" pitchFamily="34" charset="0"/>
                <a:cs typeface="Arial" panose="020B0604020202020204" pitchFamily="34" charset="0"/>
              </a:endParaRPr>
            </a:p>
          </p:txBody>
        </p:sp>
        <p:sp>
          <p:nvSpPr>
            <p:cNvPr id="22544" name="矩形 78"/>
            <p:cNvSpPr>
              <a:spLocks noChangeArrowheads="1"/>
            </p:cNvSpPr>
            <p:nvPr/>
          </p:nvSpPr>
          <p:spPr bwMode="auto">
            <a:xfrm>
              <a:off x="1445133" y="3574129"/>
              <a:ext cx="3062608" cy="431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zh-CN" sz="1100">
                  <a:solidFill>
                    <a:srgbClr val="595959"/>
                  </a:solidFill>
                  <a:latin typeface="微软雅黑" panose="020B0503020204020204" pitchFamily="34" charset="-122"/>
                  <a:ea typeface="微软雅黑" panose="020B0503020204020204" pitchFamily="34" charset="-122"/>
                </a:rPr>
                <a:t>帮助您实现美观、精致、严谨、动感的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展示效果，让您的</a:t>
              </a:r>
              <a:r>
                <a:rPr lang="en-US" altLang="zh-CN" sz="1100">
                  <a:solidFill>
                    <a:srgbClr val="595959"/>
                  </a:solidFill>
                  <a:latin typeface="微软雅黑" panose="020B0503020204020204" pitchFamily="34" charset="-122"/>
                  <a:ea typeface="微软雅黑" panose="020B0503020204020204" pitchFamily="34" charset="-122"/>
                </a:rPr>
                <a:t>PPT</a:t>
              </a:r>
              <a:r>
                <a:rPr lang="zh-CN" altLang="zh-CN" sz="1100">
                  <a:solidFill>
                    <a:srgbClr val="595959"/>
                  </a:solidFill>
                  <a:latin typeface="微软雅黑" panose="020B0503020204020204" pitchFamily="34" charset="-122"/>
                  <a:ea typeface="微软雅黑" panose="020B0503020204020204" pitchFamily="34" charset="-122"/>
                </a:rPr>
                <a:t>创造卓越价值</a:t>
              </a:r>
              <a:endParaRPr lang="en-US" altLang="zh-CN" sz="1100">
                <a:solidFill>
                  <a:srgbClr val="595959"/>
                </a:solidFill>
                <a:latin typeface="微软雅黑" panose="020B0503020204020204" pitchFamily="34" charset="-122"/>
                <a:ea typeface="微软雅黑" panose="020B0503020204020204" pitchFamily="34" charset="-122"/>
              </a:endParaRPr>
            </a:p>
          </p:txBody>
        </p:sp>
        <p:grpSp>
          <p:nvGrpSpPr>
            <p:cNvPr id="22545" name="组合 111"/>
            <p:cNvGrpSpPr/>
            <p:nvPr/>
          </p:nvGrpSpPr>
          <p:grpSpPr bwMode="auto">
            <a:xfrm>
              <a:off x="1249046" y="3377778"/>
              <a:ext cx="156756" cy="156756"/>
              <a:chOff x="5308985" y="532629"/>
              <a:chExt cx="156756" cy="156756"/>
            </a:xfrm>
          </p:grpSpPr>
          <p:sp>
            <p:nvSpPr>
              <p:cNvPr id="81" name="圆角矩形 80"/>
              <p:cNvSpPr/>
              <p:nvPr/>
            </p:nvSpPr>
            <p:spPr>
              <a:xfrm>
                <a:off x="5308985" y="532190"/>
                <a:ext cx="156204" cy="157114"/>
              </a:xfrm>
              <a:prstGeom prst="roundRect">
                <a:avLst/>
              </a:prstGeom>
              <a:solidFill>
                <a:schemeClr val="bg1">
                  <a:lumMod val="95000"/>
                </a:schemeClr>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82" name="等腰三角形 81"/>
              <p:cNvSpPr/>
              <p:nvPr/>
            </p:nvSpPr>
            <p:spPr>
              <a:xfrm rot="5400000">
                <a:off x="5360902" y="587483"/>
                <a:ext cx="52372" cy="46529"/>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grpSp>
        <p:nvGrpSpPr>
          <p:cNvPr id="22540" name="组合 85"/>
          <p:cNvGrpSpPr/>
          <p:nvPr/>
        </p:nvGrpSpPr>
        <p:grpSpPr bwMode="auto">
          <a:xfrm>
            <a:off x="314325" y="22225"/>
            <a:ext cx="2513013" cy="307975"/>
            <a:chOff x="508001" y="-6476"/>
            <a:chExt cx="2513013" cy="307976"/>
          </a:xfrm>
        </p:grpSpPr>
        <p:sp>
          <p:nvSpPr>
            <p:cNvPr id="22541" name="TextBox 86"/>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22542" name="TextBox 87"/>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12" presetClass="entr" presetSubtype="8" fill="hold" grpId="0" nodeType="withEffect">
                                  <p:stCondLst>
                                    <p:cond delay="100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500"/>
                                        <p:tgtEl>
                                          <p:spTgt spid="42"/>
                                        </p:tgtEl>
                                        <p:attrNameLst>
                                          <p:attrName>ppt_x</p:attrName>
                                        </p:attrNameLst>
                                      </p:cBhvr>
                                      <p:tavLst>
                                        <p:tav tm="0">
                                          <p:val>
                                            <p:strVal val="#ppt_x-#ppt_w*1.125000"/>
                                          </p:val>
                                        </p:tav>
                                        <p:tav tm="100000">
                                          <p:val>
                                            <p:strVal val="#ppt_x"/>
                                          </p:val>
                                        </p:tav>
                                      </p:tavLst>
                                    </p:anim>
                                    <p:animEffect transition="in" filter="wipe(right)">
                                      <p:cBhvr>
                                        <p:cTn id="13" dur="500"/>
                                        <p:tgtEl>
                                          <p:spTgt spid="42"/>
                                        </p:tgtEl>
                                      </p:cBhvr>
                                    </p:animEffect>
                                  </p:childTnLst>
                                </p:cTn>
                              </p:par>
                              <p:par>
                                <p:cTn id="14" presetID="12" presetClass="entr" presetSubtype="8" fill="hold" nodeType="withEffect">
                                  <p:stCondLst>
                                    <p:cond delay="1000"/>
                                  </p:stCondLs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500"/>
                                        <p:tgtEl>
                                          <p:spTgt spid="43"/>
                                        </p:tgtEl>
                                        <p:attrNameLst>
                                          <p:attrName>ppt_x</p:attrName>
                                        </p:attrNameLst>
                                      </p:cBhvr>
                                      <p:tavLst>
                                        <p:tav tm="0">
                                          <p:val>
                                            <p:strVal val="#ppt_x-#ppt_w*1.125000"/>
                                          </p:val>
                                        </p:tav>
                                        <p:tav tm="100000">
                                          <p:val>
                                            <p:strVal val="#ppt_x"/>
                                          </p:val>
                                        </p:tav>
                                      </p:tavLst>
                                    </p:anim>
                                    <p:animEffect transition="in" filter="wipe(right)">
                                      <p:cBhvr>
                                        <p:cTn id="17" dur="500"/>
                                        <p:tgtEl>
                                          <p:spTgt spid="43"/>
                                        </p:tgtEl>
                                      </p:cBhvr>
                                    </p:animEffect>
                                  </p:childTnLst>
                                </p:cTn>
                              </p:par>
                              <p:par>
                                <p:cTn id="18" presetID="12" presetClass="entr" presetSubtype="8" fill="hold" nodeType="withEffect">
                                  <p:stCondLst>
                                    <p:cond delay="1000"/>
                                  </p:stCondLst>
                                  <p:childTnLst>
                                    <p:set>
                                      <p:cBhvr>
                                        <p:cTn id="19" dur="1" fill="hold">
                                          <p:stCondLst>
                                            <p:cond delay="0"/>
                                          </p:stCondLst>
                                        </p:cTn>
                                        <p:tgtEl>
                                          <p:spTgt spid="47"/>
                                        </p:tgtEl>
                                        <p:attrNameLst>
                                          <p:attrName>style.visibility</p:attrName>
                                        </p:attrNameLst>
                                      </p:cBhvr>
                                      <p:to>
                                        <p:strVal val="visible"/>
                                      </p:to>
                                    </p:set>
                                    <p:anim calcmode="lin" valueType="num">
                                      <p:cBhvr additive="base">
                                        <p:cTn id="20" dur="500"/>
                                        <p:tgtEl>
                                          <p:spTgt spid="47"/>
                                        </p:tgtEl>
                                        <p:attrNameLst>
                                          <p:attrName>ppt_x</p:attrName>
                                        </p:attrNameLst>
                                      </p:cBhvr>
                                      <p:tavLst>
                                        <p:tav tm="0">
                                          <p:val>
                                            <p:strVal val="#ppt_x-#ppt_w*1.125000"/>
                                          </p:val>
                                        </p:tav>
                                        <p:tav tm="100000">
                                          <p:val>
                                            <p:strVal val="#ppt_x"/>
                                          </p:val>
                                        </p:tav>
                                      </p:tavLst>
                                    </p:anim>
                                    <p:animEffect transition="in" filter="wipe(right)">
                                      <p:cBhvr>
                                        <p:cTn id="21" dur="500"/>
                                        <p:tgtEl>
                                          <p:spTgt spid="47"/>
                                        </p:tgtEl>
                                      </p:cBhvr>
                                    </p:animEffect>
                                  </p:childTnLst>
                                </p:cTn>
                              </p:par>
                              <p:par>
                                <p:cTn id="22" presetID="12" presetClass="entr" presetSubtype="2" fill="hold" nodeType="withEffect">
                                  <p:stCondLst>
                                    <p:cond delay="1000"/>
                                  </p:stCondLst>
                                  <p:childTnLst>
                                    <p:set>
                                      <p:cBhvr>
                                        <p:cTn id="23" dur="1" fill="hold">
                                          <p:stCondLst>
                                            <p:cond delay="0"/>
                                          </p:stCondLst>
                                        </p:cTn>
                                        <p:tgtEl>
                                          <p:spTgt spid="53"/>
                                        </p:tgtEl>
                                        <p:attrNameLst>
                                          <p:attrName>style.visibility</p:attrName>
                                        </p:attrNameLst>
                                      </p:cBhvr>
                                      <p:to>
                                        <p:strVal val="visible"/>
                                      </p:to>
                                    </p:set>
                                    <p:anim calcmode="lin" valueType="num">
                                      <p:cBhvr additive="base">
                                        <p:cTn id="24" dur="500"/>
                                        <p:tgtEl>
                                          <p:spTgt spid="53"/>
                                        </p:tgtEl>
                                        <p:attrNameLst>
                                          <p:attrName>ppt_x</p:attrName>
                                        </p:attrNameLst>
                                      </p:cBhvr>
                                      <p:tavLst>
                                        <p:tav tm="0">
                                          <p:val>
                                            <p:strVal val="#ppt_x+#ppt_w*1.125000"/>
                                          </p:val>
                                        </p:tav>
                                        <p:tav tm="100000">
                                          <p:val>
                                            <p:strVal val="#ppt_x"/>
                                          </p:val>
                                        </p:tav>
                                      </p:tavLst>
                                    </p:anim>
                                    <p:animEffect transition="in" filter="wipe(left)">
                                      <p:cBhvr>
                                        <p:cTn id="25" dur="500"/>
                                        <p:tgtEl>
                                          <p:spTgt spid="53"/>
                                        </p:tgtEl>
                                      </p:cBhvr>
                                    </p:animEffect>
                                  </p:childTnLst>
                                </p:cTn>
                              </p:par>
                              <p:par>
                                <p:cTn id="26" presetID="12" presetClass="entr" presetSubtype="2" fill="hold" nodeType="withEffect">
                                  <p:stCondLst>
                                    <p:cond delay="1000"/>
                                  </p:stCondLst>
                                  <p:childTnLst>
                                    <p:set>
                                      <p:cBhvr>
                                        <p:cTn id="27" dur="1" fill="hold">
                                          <p:stCondLst>
                                            <p:cond delay="0"/>
                                          </p:stCondLst>
                                        </p:cTn>
                                        <p:tgtEl>
                                          <p:spTgt spid="58"/>
                                        </p:tgtEl>
                                        <p:attrNameLst>
                                          <p:attrName>style.visibility</p:attrName>
                                        </p:attrNameLst>
                                      </p:cBhvr>
                                      <p:to>
                                        <p:strVal val="visible"/>
                                      </p:to>
                                    </p:set>
                                    <p:anim calcmode="lin" valueType="num">
                                      <p:cBhvr additive="base">
                                        <p:cTn id="28" dur="500"/>
                                        <p:tgtEl>
                                          <p:spTgt spid="58"/>
                                        </p:tgtEl>
                                        <p:attrNameLst>
                                          <p:attrName>ppt_x</p:attrName>
                                        </p:attrNameLst>
                                      </p:cBhvr>
                                      <p:tavLst>
                                        <p:tav tm="0">
                                          <p:val>
                                            <p:strVal val="#ppt_x+#ppt_w*1.125000"/>
                                          </p:val>
                                        </p:tav>
                                        <p:tav tm="100000">
                                          <p:val>
                                            <p:strVal val="#ppt_x"/>
                                          </p:val>
                                        </p:tav>
                                      </p:tavLst>
                                    </p:anim>
                                    <p:animEffect transition="in" filter="wipe(left)">
                                      <p:cBhvr>
                                        <p:cTn id="29" dur="500"/>
                                        <p:tgtEl>
                                          <p:spTgt spid="58"/>
                                        </p:tgtEl>
                                      </p:cBhvr>
                                    </p:animEffect>
                                  </p:childTnLst>
                                </p:cTn>
                              </p:par>
                              <p:par>
                                <p:cTn id="30" presetID="12" presetClass="entr" presetSubtype="2" fill="hold" nodeType="withEffect">
                                  <p:stCondLst>
                                    <p:cond delay="1000"/>
                                  </p:stCondLst>
                                  <p:childTnLst>
                                    <p:set>
                                      <p:cBhvr>
                                        <p:cTn id="31" dur="1" fill="hold">
                                          <p:stCondLst>
                                            <p:cond delay="0"/>
                                          </p:stCondLst>
                                        </p:cTn>
                                        <p:tgtEl>
                                          <p:spTgt spid="62"/>
                                        </p:tgtEl>
                                        <p:attrNameLst>
                                          <p:attrName>style.visibility</p:attrName>
                                        </p:attrNameLst>
                                      </p:cBhvr>
                                      <p:to>
                                        <p:strVal val="visible"/>
                                      </p:to>
                                    </p:set>
                                    <p:anim calcmode="lin" valueType="num">
                                      <p:cBhvr additive="base">
                                        <p:cTn id="32" dur="500"/>
                                        <p:tgtEl>
                                          <p:spTgt spid="62"/>
                                        </p:tgtEl>
                                        <p:attrNameLst>
                                          <p:attrName>ppt_x</p:attrName>
                                        </p:attrNameLst>
                                      </p:cBhvr>
                                      <p:tavLst>
                                        <p:tav tm="0">
                                          <p:val>
                                            <p:strVal val="#ppt_x+#ppt_w*1.125000"/>
                                          </p:val>
                                        </p:tav>
                                        <p:tav tm="100000">
                                          <p:val>
                                            <p:strVal val="#ppt_x"/>
                                          </p:val>
                                        </p:tav>
                                      </p:tavLst>
                                    </p:anim>
                                    <p:animEffect transition="in" filter="wipe(left)">
                                      <p:cBhvr>
                                        <p:cTn id="33" dur="500"/>
                                        <p:tgtEl>
                                          <p:spTgt spid="62"/>
                                        </p:tgtEl>
                                      </p:cBhvr>
                                    </p:animEffect>
                                  </p:childTnLst>
                                </p:cTn>
                              </p:par>
                              <p:par>
                                <p:cTn id="34" presetID="12" presetClass="entr" presetSubtype="2" fill="hold" nodeType="withEffect">
                                  <p:stCondLst>
                                    <p:cond delay="1000"/>
                                  </p:stCondLst>
                                  <p:childTnLst>
                                    <p:set>
                                      <p:cBhvr>
                                        <p:cTn id="35" dur="1" fill="hold">
                                          <p:stCondLst>
                                            <p:cond delay="0"/>
                                          </p:stCondLst>
                                        </p:cTn>
                                        <p:tgtEl>
                                          <p:spTgt spid="67"/>
                                        </p:tgtEl>
                                        <p:attrNameLst>
                                          <p:attrName>style.visibility</p:attrName>
                                        </p:attrNameLst>
                                      </p:cBhvr>
                                      <p:to>
                                        <p:strVal val="visible"/>
                                      </p:to>
                                    </p:set>
                                    <p:anim calcmode="lin" valueType="num">
                                      <p:cBhvr additive="base">
                                        <p:cTn id="36" dur="500"/>
                                        <p:tgtEl>
                                          <p:spTgt spid="67"/>
                                        </p:tgtEl>
                                        <p:attrNameLst>
                                          <p:attrName>ppt_x</p:attrName>
                                        </p:attrNameLst>
                                      </p:cBhvr>
                                      <p:tavLst>
                                        <p:tav tm="0">
                                          <p:val>
                                            <p:strVal val="#ppt_x+#ppt_w*1.125000"/>
                                          </p:val>
                                        </p:tav>
                                        <p:tav tm="100000">
                                          <p:val>
                                            <p:strVal val="#ppt_x"/>
                                          </p:val>
                                        </p:tav>
                                      </p:tavLst>
                                    </p:anim>
                                    <p:animEffect transition="in" filter="wipe(left)">
                                      <p:cBhvr>
                                        <p:cTn id="37" dur="500"/>
                                        <p:tgtEl>
                                          <p:spTgt spid="67"/>
                                        </p:tgtEl>
                                      </p:cBhvr>
                                    </p:animEffect>
                                  </p:childTnLst>
                                </p:cTn>
                              </p:par>
                              <p:par>
                                <p:cTn id="38" presetID="12" presetClass="entr" presetSubtype="8" fill="hold" nodeType="withEffect">
                                  <p:stCondLst>
                                    <p:cond delay="1000"/>
                                  </p:stCondLst>
                                  <p:childTnLst>
                                    <p:set>
                                      <p:cBhvr>
                                        <p:cTn id="39" dur="1" fill="hold">
                                          <p:stCondLst>
                                            <p:cond delay="0"/>
                                          </p:stCondLst>
                                        </p:cTn>
                                        <p:tgtEl>
                                          <p:spTgt spid="71"/>
                                        </p:tgtEl>
                                        <p:attrNameLst>
                                          <p:attrName>style.visibility</p:attrName>
                                        </p:attrNameLst>
                                      </p:cBhvr>
                                      <p:to>
                                        <p:strVal val="visible"/>
                                      </p:to>
                                    </p:set>
                                    <p:anim calcmode="lin" valueType="num">
                                      <p:cBhvr additive="base">
                                        <p:cTn id="40" dur="500"/>
                                        <p:tgtEl>
                                          <p:spTgt spid="71"/>
                                        </p:tgtEl>
                                        <p:attrNameLst>
                                          <p:attrName>ppt_x</p:attrName>
                                        </p:attrNameLst>
                                      </p:cBhvr>
                                      <p:tavLst>
                                        <p:tav tm="0">
                                          <p:val>
                                            <p:strVal val="#ppt_x-#ppt_w*1.125000"/>
                                          </p:val>
                                        </p:tav>
                                        <p:tav tm="100000">
                                          <p:val>
                                            <p:strVal val="#ppt_x"/>
                                          </p:val>
                                        </p:tav>
                                      </p:tavLst>
                                    </p:anim>
                                    <p:animEffect transition="in" filter="wipe(right)">
                                      <p:cBhvr>
                                        <p:cTn id="41" dur="500"/>
                                        <p:tgtEl>
                                          <p:spTgt spid="71"/>
                                        </p:tgtEl>
                                      </p:cBhvr>
                                    </p:animEffect>
                                  </p:childTnLst>
                                </p:cTn>
                              </p:par>
                              <p:par>
                                <p:cTn id="42" presetID="12" presetClass="entr" presetSubtype="8" fill="hold" nodeType="withEffect">
                                  <p:stCondLst>
                                    <p:cond delay="1400"/>
                                  </p:stCondLst>
                                  <p:childTnLst>
                                    <p:set>
                                      <p:cBhvr>
                                        <p:cTn id="43" dur="1" fill="hold">
                                          <p:stCondLst>
                                            <p:cond delay="0"/>
                                          </p:stCondLst>
                                        </p:cTn>
                                        <p:tgtEl>
                                          <p:spTgt spid="77"/>
                                        </p:tgtEl>
                                        <p:attrNameLst>
                                          <p:attrName>style.visibility</p:attrName>
                                        </p:attrNameLst>
                                      </p:cBhvr>
                                      <p:to>
                                        <p:strVal val="visible"/>
                                      </p:to>
                                    </p:set>
                                    <p:anim calcmode="lin" valueType="num">
                                      <p:cBhvr additive="base">
                                        <p:cTn id="44" dur="500"/>
                                        <p:tgtEl>
                                          <p:spTgt spid="77"/>
                                        </p:tgtEl>
                                        <p:attrNameLst>
                                          <p:attrName>ppt_x</p:attrName>
                                        </p:attrNameLst>
                                      </p:cBhvr>
                                      <p:tavLst>
                                        <p:tav tm="0">
                                          <p:val>
                                            <p:strVal val="#ppt_x-#ppt_w*1.125000"/>
                                          </p:val>
                                        </p:tav>
                                        <p:tav tm="100000">
                                          <p:val>
                                            <p:strVal val="#ppt_x"/>
                                          </p:val>
                                        </p:tav>
                                      </p:tavLst>
                                    </p:anim>
                                    <p:animEffect transition="in" filter="wipe(right)">
                                      <p:cBhvr>
                                        <p:cTn id="45"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61299" y="1491630"/>
            <a:ext cx="1736490" cy="1736490"/>
            <a:chOff x="329252" y="1022989"/>
            <a:chExt cx="1859273" cy="1859273"/>
          </a:xfrm>
          <a:effectLst>
            <a:outerShdw blurRad="63500" sx="102000" sy="102000" algn="ctr" rotWithShape="0">
              <a:prstClr val="black">
                <a:alpha val="14000"/>
              </a:prstClr>
            </a:outerShdw>
          </a:effectLst>
        </p:grpSpPr>
        <p:sp>
          <p:nvSpPr>
            <p:cNvPr id="8" name="椭圆 7"/>
            <p:cNvSpPr/>
            <p:nvPr/>
          </p:nvSpPr>
          <p:spPr bwMode="auto">
            <a:xfrm>
              <a:off x="329252" y="1022989"/>
              <a:ext cx="1859273" cy="1859273"/>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5122" name="Picture 2"/>
            <p:cNvPicPr preferRelativeResize="0">
              <a:picLocks noChangeArrowheads="1"/>
            </p:cNvPicPr>
            <p:nvPr/>
          </p:nvPicPr>
          <p:blipFill rotWithShape="1">
            <a:blip r:embed="rId1" cstate="print">
              <a:extLst>
                <a:ext uri="{28A0092B-C50C-407E-A947-70E740481C1C}">
                  <a14:useLocalDpi xmlns:a14="http://schemas.microsoft.com/office/drawing/2010/main" val="0"/>
                </a:ext>
              </a:extLst>
            </a:blip>
            <a:srcRect l="26875" b="4757"/>
            <a:stretch>
              <a:fillRect/>
            </a:stretch>
          </p:blipFill>
          <p:spPr bwMode="auto">
            <a:xfrm>
              <a:off x="352287" y="1046278"/>
              <a:ext cx="1813202" cy="1812694"/>
            </a:xfrm>
            <a:prstGeom prst="ellipse">
              <a:avLst/>
            </a:prstGeom>
            <a:blipFill>
              <a:blip r:embed="rId2"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grpSp>
        <p:nvGrpSpPr>
          <p:cNvPr id="46" name="组合 45"/>
          <p:cNvGrpSpPr/>
          <p:nvPr/>
        </p:nvGrpSpPr>
        <p:grpSpPr bwMode="auto">
          <a:xfrm>
            <a:off x="742950" y="3467100"/>
            <a:ext cx="2173288" cy="1211263"/>
            <a:chOff x="743273" y="3297788"/>
            <a:chExt cx="2172543" cy="1211306"/>
          </a:xfrm>
        </p:grpSpPr>
        <p:grpSp>
          <p:nvGrpSpPr>
            <p:cNvPr id="23618" name="组合 26"/>
            <p:cNvGrpSpPr/>
            <p:nvPr/>
          </p:nvGrpSpPr>
          <p:grpSpPr bwMode="auto">
            <a:xfrm>
              <a:off x="743273" y="3297788"/>
              <a:ext cx="2172543" cy="1023799"/>
              <a:chOff x="743273" y="3771501"/>
              <a:chExt cx="2172543" cy="1023799"/>
            </a:xfrm>
          </p:grpSpPr>
          <p:sp>
            <p:nvSpPr>
              <p:cNvPr id="23637" name="矩形 19"/>
              <p:cNvSpPr>
                <a:spLocks noChangeArrowheads="1"/>
              </p:cNvSpPr>
              <p:nvPr/>
            </p:nvSpPr>
            <p:spPr bwMode="auto">
              <a:xfrm>
                <a:off x="743273" y="4087414"/>
                <a:ext cx="21725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algn="ctr" eaLnBrk="1" hangingPunct="1"/>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nvGrpSpPr>
              <p:cNvPr id="23638" name="组合 10"/>
              <p:cNvGrpSpPr/>
              <p:nvPr/>
            </p:nvGrpSpPr>
            <p:grpSpPr bwMode="auto">
              <a:xfrm>
                <a:off x="1109880" y="3771501"/>
                <a:ext cx="1439328" cy="307677"/>
                <a:chOff x="652786" y="3771501"/>
                <a:chExt cx="1439328" cy="307677"/>
              </a:xfrm>
            </p:grpSpPr>
            <p:sp>
              <p:nvSpPr>
                <p:cNvPr id="23639"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23640" name="组合 59"/>
                <p:cNvGrpSpPr/>
                <p:nvPr/>
              </p:nvGrpSpPr>
              <p:grpSpPr bwMode="auto">
                <a:xfrm>
                  <a:off x="652786" y="3862371"/>
                  <a:ext cx="149752" cy="156705"/>
                  <a:chOff x="5308985" y="532629"/>
                  <a:chExt cx="156756" cy="156756"/>
                </a:xfrm>
              </p:grpSpPr>
              <p:sp>
                <p:nvSpPr>
                  <p:cNvPr id="22" name="圆角矩形 21"/>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23" name="等腰三角形 22"/>
                  <p:cNvSpPr/>
                  <p:nvPr/>
                </p:nvSpPr>
                <p:spPr>
                  <a:xfrm rot="5400000">
                    <a:off x="5360836" y="587603"/>
                    <a:ext cx="52407" cy="46513"/>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grpSp>
        <p:grpSp>
          <p:nvGrpSpPr>
            <p:cNvPr id="23619" name="组合 27"/>
            <p:cNvGrpSpPr/>
            <p:nvPr/>
          </p:nvGrpSpPr>
          <p:grpSpPr bwMode="auto">
            <a:xfrm>
              <a:off x="1441328" y="4380984"/>
              <a:ext cx="776433" cy="128110"/>
              <a:chOff x="7082916" y="1031148"/>
              <a:chExt cx="1043513" cy="172177"/>
            </a:xfrm>
          </p:grpSpPr>
          <p:grpSp>
            <p:nvGrpSpPr>
              <p:cNvPr id="23620" name="组合 65"/>
              <p:cNvGrpSpPr/>
              <p:nvPr/>
            </p:nvGrpSpPr>
            <p:grpSpPr bwMode="auto">
              <a:xfrm>
                <a:off x="7519447" y="1031148"/>
                <a:ext cx="171982" cy="172177"/>
                <a:chOff x="6859414" y="1135410"/>
                <a:chExt cx="230217" cy="230618"/>
              </a:xfrm>
            </p:grpSpPr>
            <p:sp>
              <p:nvSpPr>
                <p:cNvPr id="23634"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000000"/>
                    </a:solidFill>
                  </a:endParaRPr>
                </a:p>
              </p:txBody>
            </p:sp>
            <p:sp>
              <p:nvSpPr>
                <p:cNvPr id="31" name="Oval 84"/>
                <p:cNvSpPr>
                  <a:spLocks noChangeArrowheads="1"/>
                </p:cNvSpPr>
                <p:nvPr/>
              </p:nvSpPr>
              <p:spPr bwMode="auto">
                <a:xfrm>
                  <a:off x="6860725" y="1134540"/>
                  <a:ext cx="228404" cy="231488"/>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32" name="Freeform 85"/>
                <p:cNvSpPr>
                  <a:spLocks noEditPoints="1"/>
                </p:cNvSpPr>
                <p:nvPr/>
              </p:nvSpPr>
              <p:spPr bwMode="auto">
                <a:xfrm>
                  <a:off x="6932100" y="1180266"/>
                  <a:ext cx="79941" cy="122889"/>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3621" name="组合 69"/>
              <p:cNvGrpSpPr/>
              <p:nvPr/>
            </p:nvGrpSpPr>
            <p:grpSpPr bwMode="auto">
              <a:xfrm>
                <a:off x="7948629" y="1031873"/>
                <a:ext cx="177800" cy="171450"/>
                <a:chOff x="7655791" y="1136379"/>
                <a:chExt cx="238005" cy="229644"/>
              </a:xfrm>
            </p:grpSpPr>
            <p:sp>
              <p:nvSpPr>
                <p:cNvPr id="34" name="Oval 86"/>
                <p:cNvSpPr>
                  <a:spLocks noChangeArrowheads="1"/>
                </p:cNvSpPr>
                <p:nvPr/>
              </p:nvSpPr>
              <p:spPr bwMode="auto">
                <a:xfrm>
                  <a:off x="7656458" y="1131682"/>
                  <a:ext cx="236969"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35" name="Freeform 87"/>
                <p:cNvSpPr/>
                <p:nvPr/>
              </p:nvSpPr>
              <p:spPr bwMode="auto">
                <a:xfrm>
                  <a:off x="7724979" y="1177408"/>
                  <a:ext cx="114202" cy="134318"/>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3622" name="组合 72"/>
              <p:cNvGrpSpPr/>
              <p:nvPr/>
            </p:nvGrpSpPr>
            <p:grpSpPr bwMode="auto">
              <a:xfrm>
                <a:off x="7297750" y="1031870"/>
                <a:ext cx="179387" cy="171450"/>
                <a:chOff x="6452129" y="1136375"/>
                <a:chExt cx="240129" cy="229644"/>
              </a:xfrm>
            </p:grpSpPr>
            <p:sp>
              <p:nvSpPr>
                <p:cNvPr id="37" name="Oval 89"/>
                <p:cNvSpPr>
                  <a:spLocks noChangeArrowheads="1"/>
                </p:cNvSpPr>
                <p:nvPr/>
              </p:nvSpPr>
              <p:spPr bwMode="auto">
                <a:xfrm>
                  <a:off x="6453282" y="1131682"/>
                  <a:ext cx="239823"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38" name="Freeform 90"/>
                <p:cNvSpPr>
                  <a:spLocks noEditPoints="1"/>
                </p:cNvSpPr>
                <p:nvPr/>
              </p:nvSpPr>
              <p:spPr bwMode="auto">
                <a:xfrm>
                  <a:off x="6533223" y="1188839"/>
                  <a:ext cx="79941" cy="114314"/>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3623" name="组合 75"/>
              <p:cNvGrpSpPr/>
              <p:nvPr/>
            </p:nvGrpSpPr>
            <p:grpSpPr bwMode="auto">
              <a:xfrm>
                <a:off x="7734303" y="1031872"/>
                <a:ext cx="171451" cy="171450"/>
                <a:chOff x="7258415" y="1136377"/>
                <a:chExt cx="229506" cy="229644"/>
              </a:xfrm>
            </p:grpSpPr>
            <p:sp>
              <p:nvSpPr>
                <p:cNvPr id="40" name="Oval 88"/>
                <p:cNvSpPr>
                  <a:spLocks noChangeArrowheads="1"/>
                </p:cNvSpPr>
                <p:nvPr/>
              </p:nvSpPr>
              <p:spPr bwMode="auto">
                <a:xfrm>
                  <a:off x="7257622" y="1131680"/>
                  <a:ext cx="231258"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41" name="Freeform 91"/>
                <p:cNvSpPr/>
                <p:nvPr/>
              </p:nvSpPr>
              <p:spPr bwMode="auto">
                <a:xfrm>
                  <a:off x="7320433" y="1197410"/>
                  <a:ext cx="105636" cy="105742"/>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3624" name="组合 79"/>
              <p:cNvGrpSpPr/>
              <p:nvPr/>
            </p:nvGrpSpPr>
            <p:grpSpPr bwMode="auto">
              <a:xfrm>
                <a:off x="7082916" y="1031150"/>
                <a:ext cx="172279" cy="172175"/>
                <a:chOff x="6054076" y="942438"/>
                <a:chExt cx="230615" cy="230615"/>
              </a:xfrm>
            </p:grpSpPr>
            <p:sp>
              <p:nvSpPr>
                <p:cNvPr id="43" name="Freeform 92"/>
                <p:cNvSpPr>
                  <a:spLocks noEditPoints="1"/>
                </p:cNvSpPr>
                <p:nvPr/>
              </p:nvSpPr>
              <p:spPr bwMode="auto">
                <a:xfrm>
                  <a:off x="6108693" y="995867"/>
                  <a:ext cx="131333" cy="122886"/>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44" name="Rectangle 93"/>
                <p:cNvSpPr>
                  <a:spLocks noChangeArrowheads="1"/>
                </p:cNvSpPr>
                <p:nvPr/>
              </p:nvSpPr>
              <p:spPr bwMode="auto">
                <a:xfrm>
                  <a:off x="6151518" y="1055880"/>
                  <a:ext cx="37117" cy="3715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600">
                    <a:solidFill>
                      <a:prstClr val="black"/>
                    </a:solidFill>
                  </a:endParaRPr>
                </a:p>
              </p:txBody>
            </p:sp>
            <p:sp>
              <p:nvSpPr>
                <p:cNvPr id="45" name="Freeform 94"/>
                <p:cNvSpPr>
                  <a:spLocks noEditPoints="1"/>
                </p:cNvSpPr>
                <p:nvPr/>
              </p:nvSpPr>
              <p:spPr bwMode="auto">
                <a:xfrm>
                  <a:off x="6054446" y="941567"/>
                  <a:ext cx="231261" cy="231486"/>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grpSp>
        <p:nvGrpSpPr>
          <p:cNvPr id="51" name="组合 50"/>
          <p:cNvGrpSpPr/>
          <p:nvPr/>
        </p:nvGrpSpPr>
        <p:grpSpPr bwMode="auto">
          <a:xfrm>
            <a:off x="3449638" y="3467100"/>
            <a:ext cx="2173287" cy="1211263"/>
            <a:chOff x="743273" y="3297788"/>
            <a:chExt cx="2172543" cy="1211306"/>
          </a:xfrm>
        </p:grpSpPr>
        <p:grpSp>
          <p:nvGrpSpPr>
            <p:cNvPr id="23591" name="组合 51"/>
            <p:cNvGrpSpPr/>
            <p:nvPr/>
          </p:nvGrpSpPr>
          <p:grpSpPr bwMode="auto">
            <a:xfrm>
              <a:off x="743273" y="3297788"/>
              <a:ext cx="2172543" cy="1023799"/>
              <a:chOff x="743273" y="3771501"/>
              <a:chExt cx="2172543" cy="1023799"/>
            </a:xfrm>
          </p:grpSpPr>
          <p:sp>
            <p:nvSpPr>
              <p:cNvPr id="23610" name="矩形 70"/>
              <p:cNvSpPr>
                <a:spLocks noChangeArrowheads="1"/>
              </p:cNvSpPr>
              <p:nvPr/>
            </p:nvSpPr>
            <p:spPr bwMode="auto">
              <a:xfrm>
                <a:off x="743273" y="4087414"/>
                <a:ext cx="21725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algn="ctr" eaLnBrk="1" hangingPunct="1"/>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nvGrpSpPr>
              <p:cNvPr id="23611" name="组合 71"/>
              <p:cNvGrpSpPr/>
              <p:nvPr/>
            </p:nvGrpSpPr>
            <p:grpSpPr bwMode="auto">
              <a:xfrm>
                <a:off x="1109880" y="3771501"/>
                <a:ext cx="1439328" cy="307677"/>
                <a:chOff x="652786" y="3771501"/>
                <a:chExt cx="1439328" cy="307677"/>
              </a:xfrm>
            </p:grpSpPr>
            <p:sp>
              <p:nvSpPr>
                <p:cNvPr id="23612"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23613" name="组合 59"/>
                <p:cNvGrpSpPr/>
                <p:nvPr/>
              </p:nvGrpSpPr>
              <p:grpSpPr bwMode="auto">
                <a:xfrm>
                  <a:off x="652786" y="3862371"/>
                  <a:ext cx="149752" cy="156705"/>
                  <a:chOff x="5308985" y="532629"/>
                  <a:chExt cx="156756" cy="156756"/>
                </a:xfrm>
              </p:grpSpPr>
              <p:sp>
                <p:nvSpPr>
                  <p:cNvPr id="75" name="圆角矩形 74"/>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76" name="等腰三角形 75"/>
                  <p:cNvSpPr/>
                  <p:nvPr/>
                </p:nvSpPr>
                <p:spPr>
                  <a:xfrm rot="5400000">
                    <a:off x="5360836" y="587603"/>
                    <a:ext cx="52407" cy="46513"/>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grpSp>
        <p:grpSp>
          <p:nvGrpSpPr>
            <p:cNvPr id="23592" name="组合 52"/>
            <p:cNvGrpSpPr/>
            <p:nvPr/>
          </p:nvGrpSpPr>
          <p:grpSpPr bwMode="auto">
            <a:xfrm>
              <a:off x="1441328" y="4380984"/>
              <a:ext cx="776433" cy="128110"/>
              <a:chOff x="7082916" y="1031148"/>
              <a:chExt cx="1043513" cy="172177"/>
            </a:xfrm>
          </p:grpSpPr>
          <p:grpSp>
            <p:nvGrpSpPr>
              <p:cNvPr id="23593" name="组合 65"/>
              <p:cNvGrpSpPr/>
              <p:nvPr/>
            </p:nvGrpSpPr>
            <p:grpSpPr bwMode="auto">
              <a:xfrm>
                <a:off x="7519447" y="1031148"/>
                <a:ext cx="171982" cy="172177"/>
                <a:chOff x="6859414" y="1135410"/>
                <a:chExt cx="230217" cy="230618"/>
              </a:xfrm>
            </p:grpSpPr>
            <p:sp>
              <p:nvSpPr>
                <p:cNvPr id="23607"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000000"/>
                    </a:solidFill>
                  </a:endParaRPr>
                </a:p>
              </p:txBody>
            </p:sp>
            <p:sp>
              <p:nvSpPr>
                <p:cNvPr id="69" name="Oval 84"/>
                <p:cNvSpPr>
                  <a:spLocks noChangeArrowheads="1"/>
                </p:cNvSpPr>
                <p:nvPr/>
              </p:nvSpPr>
              <p:spPr bwMode="auto">
                <a:xfrm>
                  <a:off x="6860723" y="1134540"/>
                  <a:ext cx="228404" cy="231488"/>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70" name="Freeform 85"/>
                <p:cNvSpPr>
                  <a:spLocks noEditPoints="1"/>
                </p:cNvSpPr>
                <p:nvPr/>
              </p:nvSpPr>
              <p:spPr bwMode="auto">
                <a:xfrm>
                  <a:off x="6932100" y="1180266"/>
                  <a:ext cx="79941" cy="122889"/>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3594" name="组合 69"/>
              <p:cNvGrpSpPr/>
              <p:nvPr/>
            </p:nvGrpSpPr>
            <p:grpSpPr bwMode="auto">
              <a:xfrm>
                <a:off x="7948629" y="1031873"/>
                <a:ext cx="177800" cy="171450"/>
                <a:chOff x="7655791" y="1136379"/>
                <a:chExt cx="238005" cy="229644"/>
              </a:xfrm>
            </p:grpSpPr>
            <p:sp>
              <p:nvSpPr>
                <p:cNvPr id="66" name="Oval 86"/>
                <p:cNvSpPr>
                  <a:spLocks noChangeArrowheads="1"/>
                </p:cNvSpPr>
                <p:nvPr/>
              </p:nvSpPr>
              <p:spPr bwMode="auto">
                <a:xfrm>
                  <a:off x="7656458" y="1131682"/>
                  <a:ext cx="236967"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67" name="Freeform 87"/>
                <p:cNvSpPr/>
                <p:nvPr/>
              </p:nvSpPr>
              <p:spPr bwMode="auto">
                <a:xfrm>
                  <a:off x="7724979" y="1177408"/>
                  <a:ext cx="114202" cy="134318"/>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3595" name="组合 72"/>
              <p:cNvGrpSpPr/>
              <p:nvPr/>
            </p:nvGrpSpPr>
            <p:grpSpPr bwMode="auto">
              <a:xfrm>
                <a:off x="7297750" y="1031870"/>
                <a:ext cx="179387" cy="171450"/>
                <a:chOff x="6452129" y="1136375"/>
                <a:chExt cx="240129" cy="229644"/>
              </a:xfrm>
            </p:grpSpPr>
            <p:sp>
              <p:nvSpPr>
                <p:cNvPr id="64" name="Oval 89"/>
                <p:cNvSpPr>
                  <a:spLocks noChangeArrowheads="1"/>
                </p:cNvSpPr>
                <p:nvPr/>
              </p:nvSpPr>
              <p:spPr bwMode="auto">
                <a:xfrm>
                  <a:off x="6453280" y="1131682"/>
                  <a:ext cx="239823"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65" name="Freeform 90"/>
                <p:cNvSpPr>
                  <a:spLocks noEditPoints="1"/>
                </p:cNvSpPr>
                <p:nvPr/>
              </p:nvSpPr>
              <p:spPr bwMode="auto">
                <a:xfrm>
                  <a:off x="6533221" y="1188839"/>
                  <a:ext cx="79941" cy="114314"/>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3596" name="组合 75"/>
              <p:cNvGrpSpPr/>
              <p:nvPr/>
            </p:nvGrpSpPr>
            <p:grpSpPr bwMode="auto">
              <a:xfrm>
                <a:off x="7734303" y="1031872"/>
                <a:ext cx="171451" cy="171450"/>
                <a:chOff x="7258415" y="1136377"/>
                <a:chExt cx="229506" cy="229644"/>
              </a:xfrm>
            </p:grpSpPr>
            <p:sp>
              <p:nvSpPr>
                <p:cNvPr id="62" name="Oval 88"/>
                <p:cNvSpPr>
                  <a:spLocks noChangeArrowheads="1"/>
                </p:cNvSpPr>
                <p:nvPr/>
              </p:nvSpPr>
              <p:spPr bwMode="auto">
                <a:xfrm>
                  <a:off x="7257620" y="1131680"/>
                  <a:ext cx="231259"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63" name="Freeform 91"/>
                <p:cNvSpPr/>
                <p:nvPr/>
              </p:nvSpPr>
              <p:spPr bwMode="auto">
                <a:xfrm>
                  <a:off x="7320431" y="1197410"/>
                  <a:ext cx="105638" cy="105742"/>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3597" name="组合 79"/>
              <p:cNvGrpSpPr/>
              <p:nvPr/>
            </p:nvGrpSpPr>
            <p:grpSpPr bwMode="auto">
              <a:xfrm>
                <a:off x="7082916" y="1031150"/>
                <a:ext cx="172279" cy="172175"/>
                <a:chOff x="6054076" y="942438"/>
                <a:chExt cx="230615" cy="230615"/>
              </a:xfrm>
            </p:grpSpPr>
            <p:sp>
              <p:nvSpPr>
                <p:cNvPr id="59" name="Freeform 92"/>
                <p:cNvSpPr>
                  <a:spLocks noEditPoints="1"/>
                </p:cNvSpPr>
                <p:nvPr/>
              </p:nvSpPr>
              <p:spPr bwMode="auto">
                <a:xfrm>
                  <a:off x="6108692" y="995867"/>
                  <a:ext cx="131333" cy="122886"/>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60" name="Rectangle 93"/>
                <p:cNvSpPr>
                  <a:spLocks noChangeArrowheads="1"/>
                </p:cNvSpPr>
                <p:nvPr/>
              </p:nvSpPr>
              <p:spPr bwMode="auto">
                <a:xfrm>
                  <a:off x="6151518" y="1055880"/>
                  <a:ext cx="37115" cy="3715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600">
                    <a:solidFill>
                      <a:prstClr val="black"/>
                    </a:solidFill>
                  </a:endParaRPr>
                </a:p>
              </p:txBody>
            </p:sp>
            <p:sp>
              <p:nvSpPr>
                <p:cNvPr id="61" name="Freeform 94"/>
                <p:cNvSpPr>
                  <a:spLocks noEditPoints="1"/>
                </p:cNvSpPr>
                <p:nvPr/>
              </p:nvSpPr>
              <p:spPr bwMode="auto">
                <a:xfrm>
                  <a:off x="6054446" y="941567"/>
                  <a:ext cx="231259" cy="231486"/>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grpSp>
        <p:nvGrpSpPr>
          <p:cNvPr id="81" name="组合 80"/>
          <p:cNvGrpSpPr/>
          <p:nvPr/>
        </p:nvGrpSpPr>
        <p:grpSpPr bwMode="auto">
          <a:xfrm>
            <a:off x="6156325" y="3467100"/>
            <a:ext cx="2171700" cy="1211263"/>
            <a:chOff x="743273" y="3297788"/>
            <a:chExt cx="2172543" cy="1211306"/>
          </a:xfrm>
        </p:grpSpPr>
        <p:grpSp>
          <p:nvGrpSpPr>
            <p:cNvPr id="23564" name="组合 81"/>
            <p:cNvGrpSpPr/>
            <p:nvPr/>
          </p:nvGrpSpPr>
          <p:grpSpPr bwMode="auto">
            <a:xfrm>
              <a:off x="743273" y="3297788"/>
              <a:ext cx="2172543" cy="1023799"/>
              <a:chOff x="743273" y="3771501"/>
              <a:chExt cx="2172543" cy="1023799"/>
            </a:xfrm>
          </p:grpSpPr>
          <p:sp>
            <p:nvSpPr>
              <p:cNvPr id="23583" name="矩形 100"/>
              <p:cNvSpPr>
                <a:spLocks noChangeArrowheads="1"/>
              </p:cNvSpPr>
              <p:nvPr/>
            </p:nvSpPr>
            <p:spPr bwMode="auto">
              <a:xfrm>
                <a:off x="743273" y="4087414"/>
                <a:ext cx="21725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zh-CN" sz="1200">
                    <a:solidFill>
                      <a:srgbClr val="7F7F7F"/>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7F7F7F"/>
                    </a:solidFill>
                    <a:latin typeface="微软雅黑" panose="020B0503020204020204" pitchFamily="34" charset="-122"/>
                    <a:ea typeface="微软雅黑" panose="020B0503020204020204" pitchFamily="34" charset="-122"/>
                  </a:rPr>
                  <a:t>PPT</a:t>
                </a:r>
                <a:r>
                  <a:rPr lang="zh-CN" altLang="zh-CN" sz="1200">
                    <a:solidFill>
                      <a:srgbClr val="7F7F7F"/>
                    </a:solidFill>
                    <a:latin typeface="微软雅黑" panose="020B0503020204020204" pitchFamily="34" charset="-122"/>
                    <a:ea typeface="微软雅黑" panose="020B0503020204020204" pitchFamily="34" charset="-122"/>
                  </a:rPr>
                  <a:t>设计机构</a:t>
                </a:r>
                <a:endParaRPr lang="en-US" altLang="zh-CN" sz="1200">
                  <a:solidFill>
                    <a:srgbClr val="7F7F7F"/>
                  </a:solidFill>
                  <a:latin typeface="微软雅黑" panose="020B0503020204020204" pitchFamily="34" charset="-122"/>
                  <a:ea typeface="微软雅黑" panose="020B0503020204020204" pitchFamily="34" charset="-122"/>
                </a:endParaRPr>
              </a:p>
              <a:p>
                <a:pPr algn="ctr" eaLnBrk="1" hangingPunct="1"/>
                <a:r>
                  <a:rPr lang="en-US" altLang="zh-CN" sz="800">
                    <a:solidFill>
                      <a:srgbClr val="7F7F7F"/>
                    </a:solidFill>
                    <a:latin typeface="Arial" panose="020B0604020202020204" pitchFamily="34" charset="0"/>
                    <a:cs typeface="Arial" panose="020B0604020202020204" pitchFamily="34" charset="0"/>
                  </a:rPr>
                  <a:t>RAPIDPPT, the leader of professional PPT designer in China.</a:t>
                </a:r>
                <a:endParaRPr lang="zh-CN" altLang="en-US" sz="800">
                  <a:solidFill>
                    <a:srgbClr val="000000"/>
                  </a:solidFill>
                </a:endParaRPr>
              </a:p>
            </p:txBody>
          </p:sp>
          <p:grpSp>
            <p:nvGrpSpPr>
              <p:cNvPr id="23584" name="组合 101"/>
              <p:cNvGrpSpPr/>
              <p:nvPr/>
            </p:nvGrpSpPr>
            <p:grpSpPr bwMode="auto">
              <a:xfrm>
                <a:off x="1109880" y="3771501"/>
                <a:ext cx="1439328" cy="307677"/>
                <a:chOff x="652786" y="3771501"/>
                <a:chExt cx="1439328" cy="307677"/>
              </a:xfrm>
            </p:grpSpPr>
            <p:sp>
              <p:nvSpPr>
                <p:cNvPr id="23585" name="TextBox 57"/>
                <p:cNvSpPr txBox="1">
                  <a:spLocks noChangeArrowheads="1"/>
                </p:cNvSpPr>
                <p:nvPr/>
              </p:nvSpPr>
              <p:spPr bwMode="auto">
                <a:xfrm>
                  <a:off x="830595" y="3771501"/>
                  <a:ext cx="1261519" cy="30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900614"/>
                      </a:solidFill>
                      <a:latin typeface="微软雅黑" panose="020B0503020204020204" pitchFamily="34" charset="-122"/>
                      <a:ea typeface="微软雅黑" panose="020B0503020204020204" pitchFamily="34" charset="-122"/>
                    </a:rPr>
                    <a:t>点击添加文字</a:t>
                  </a:r>
                  <a:endParaRPr lang="zh-CN" altLang="en-US" sz="1400">
                    <a:solidFill>
                      <a:srgbClr val="900614"/>
                    </a:solidFill>
                    <a:latin typeface="微软雅黑" panose="020B0503020204020204" pitchFamily="34" charset="-122"/>
                    <a:ea typeface="微软雅黑" panose="020B0503020204020204" pitchFamily="34" charset="-122"/>
                  </a:endParaRPr>
                </a:p>
              </p:txBody>
            </p:sp>
            <p:grpSp>
              <p:nvGrpSpPr>
                <p:cNvPr id="23586" name="组合 59"/>
                <p:cNvGrpSpPr/>
                <p:nvPr/>
              </p:nvGrpSpPr>
              <p:grpSpPr bwMode="auto">
                <a:xfrm>
                  <a:off x="652786" y="3862371"/>
                  <a:ext cx="149752" cy="156705"/>
                  <a:chOff x="5308985" y="532629"/>
                  <a:chExt cx="156756" cy="156756"/>
                </a:xfrm>
              </p:grpSpPr>
              <p:sp>
                <p:nvSpPr>
                  <p:cNvPr id="105" name="圆角矩形 104"/>
                  <p:cNvSpPr/>
                  <p:nvPr/>
                </p:nvSpPr>
                <p:spPr>
                  <a:xfrm>
                    <a:off x="5308985" y="532629"/>
                    <a:ext cx="156756" cy="156756"/>
                  </a:xfrm>
                  <a:prstGeom prst="roundRect">
                    <a:avLst/>
                  </a:prstGeom>
                  <a:solidFill>
                    <a:schemeClr val="bg1">
                      <a:lumMod val="95000"/>
                    </a:schemeClr>
                  </a:solidFill>
                  <a:ln>
                    <a:noFill/>
                  </a:ln>
                  <a:effectLst>
                    <a:innerShdw blurRad="381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sp>
                <p:nvSpPr>
                  <p:cNvPr id="106" name="等腰三角形 105"/>
                  <p:cNvSpPr/>
                  <p:nvPr/>
                </p:nvSpPr>
                <p:spPr>
                  <a:xfrm rot="5400000">
                    <a:off x="5361173" y="587586"/>
                    <a:ext cx="52407" cy="46547"/>
                  </a:xfrm>
                  <a:prstGeom prst="triangle">
                    <a:avLst/>
                  </a:prstGeom>
                  <a:solidFill>
                    <a:srgbClr val="90061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grpSp>
          </p:grpSp>
        </p:grpSp>
        <p:grpSp>
          <p:nvGrpSpPr>
            <p:cNvPr id="23565" name="组合 82"/>
            <p:cNvGrpSpPr/>
            <p:nvPr/>
          </p:nvGrpSpPr>
          <p:grpSpPr bwMode="auto">
            <a:xfrm>
              <a:off x="1441328" y="4380984"/>
              <a:ext cx="776433" cy="128110"/>
              <a:chOff x="7082916" y="1031148"/>
              <a:chExt cx="1043513" cy="172177"/>
            </a:xfrm>
          </p:grpSpPr>
          <p:grpSp>
            <p:nvGrpSpPr>
              <p:cNvPr id="23566" name="组合 65"/>
              <p:cNvGrpSpPr/>
              <p:nvPr/>
            </p:nvGrpSpPr>
            <p:grpSpPr bwMode="auto">
              <a:xfrm>
                <a:off x="7519447" y="1031148"/>
                <a:ext cx="171982" cy="172177"/>
                <a:chOff x="6859414" y="1135410"/>
                <a:chExt cx="230217" cy="230618"/>
              </a:xfrm>
            </p:grpSpPr>
            <p:sp>
              <p:nvSpPr>
                <p:cNvPr id="23580" name="Oval 83"/>
                <p:cNvSpPr>
                  <a:spLocks noChangeArrowheads="1"/>
                </p:cNvSpPr>
                <p:nvPr/>
              </p:nvSpPr>
              <p:spPr bwMode="auto">
                <a:xfrm>
                  <a:off x="6859414" y="1135410"/>
                  <a:ext cx="229708" cy="230615"/>
                </a:xfrm>
                <a:prstGeom prst="ellipse">
                  <a:avLst/>
                </a:prstGeom>
                <a:solidFill>
                  <a:srgbClr val="63A10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solidFill>
                      <a:srgbClr val="000000"/>
                    </a:solidFill>
                  </a:endParaRPr>
                </a:p>
              </p:txBody>
            </p:sp>
            <p:sp>
              <p:nvSpPr>
                <p:cNvPr id="99" name="Oval 84"/>
                <p:cNvSpPr>
                  <a:spLocks noChangeArrowheads="1"/>
                </p:cNvSpPr>
                <p:nvPr/>
              </p:nvSpPr>
              <p:spPr bwMode="auto">
                <a:xfrm>
                  <a:off x="6859212" y="1134540"/>
                  <a:ext cx="231428" cy="231488"/>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100" name="Freeform 85"/>
                <p:cNvSpPr>
                  <a:spLocks noEditPoints="1"/>
                </p:cNvSpPr>
                <p:nvPr/>
              </p:nvSpPr>
              <p:spPr bwMode="auto">
                <a:xfrm>
                  <a:off x="6930642" y="1180266"/>
                  <a:ext cx="80000" cy="122889"/>
                </a:xfrm>
                <a:custGeom>
                  <a:avLst/>
                  <a:gdLst>
                    <a:gd name="T0" fmla="*/ 709298934 w 9"/>
                    <a:gd name="T1" fmla="*/ 394697721 h 14"/>
                    <a:gd name="T2" fmla="*/ 394056936 w 9"/>
                    <a:gd name="T3" fmla="*/ 0 h 14"/>
                    <a:gd name="T4" fmla="*/ 394056936 w 9"/>
                    <a:gd name="T5" fmla="*/ 0 h 14"/>
                    <a:gd name="T6" fmla="*/ 0 w 9"/>
                    <a:gd name="T7" fmla="*/ 394697721 h 14"/>
                    <a:gd name="T8" fmla="*/ 394056936 w 9"/>
                    <a:gd name="T9" fmla="*/ 1105151841 h 14"/>
                    <a:gd name="T10" fmla="*/ 394056936 w 9"/>
                    <a:gd name="T11" fmla="*/ 1105151841 h 14"/>
                    <a:gd name="T12" fmla="*/ 394056936 w 9"/>
                    <a:gd name="T13" fmla="*/ 1105151841 h 14"/>
                    <a:gd name="T14" fmla="*/ 709298934 w 9"/>
                    <a:gd name="T15" fmla="*/ 394697721 h 14"/>
                    <a:gd name="T16" fmla="*/ 236435937 w 9"/>
                    <a:gd name="T17" fmla="*/ 315756400 h 14"/>
                    <a:gd name="T18" fmla="*/ 394056936 w 9"/>
                    <a:gd name="T19" fmla="*/ 157882642 h 14"/>
                    <a:gd name="T20" fmla="*/ 551677935 w 9"/>
                    <a:gd name="T21" fmla="*/ 315756400 h 14"/>
                    <a:gd name="T22" fmla="*/ 394056936 w 9"/>
                    <a:gd name="T23" fmla="*/ 473639042 h 14"/>
                    <a:gd name="T24" fmla="*/ 236435937 w 9"/>
                    <a:gd name="T25" fmla="*/ 31575640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 h="14">
                      <a:moveTo>
                        <a:pt x="9" y="5"/>
                      </a:moveTo>
                      <a:cubicBezTo>
                        <a:pt x="9" y="2"/>
                        <a:pt x="7" y="0"/>
                        <a:pt x="5" y="0"/>
                      </a:cubicBezTo>
                      <a:cubicBezTo>
                        <a:pt x="5" y="0"/>
                        <a:pt x="5" y="0"/>
                        <a:pt x="5" y="0"/>
                      </a:cubicBezTo>
                      <a:cubicBezTo>
                        <a:pt x="2" y="0"/>
                        <a:pt x="0" y="2"/>
                        <a:pt x="0" y="5"/>
                      </a:cubicBezTo>
                      <a:cubicBezTo>
                        <a:pt x="0" y="8"/>
                        <a:pt x="5" y="14"/>
                        <a:pt x="5" y="14"/>
                      </a:cubicBezTo>
                      <a:cubicBezTo>
                        <a:pt x="5" y="14"/>
                        <a:pt x="5" y="14"/>
                        <a:pt x="5" y="14"/>
                      </a:cubicBezTo>
                      <a:cubicBezTo>
                        <a:pt x="5" y="14"/>
                        <a:pt x="5" y="14"/>
                        <a:pt x="5" y="14"/>
                      </a:cubicBezTo>
                      <a:cubicBezTo>
                        <a:pt x="5" y="14"/>
                        <a:pt x="9" y="8"/>
                        <a:pt x="9" y="5"/>
                      </a:cubicBezTo>
                      <a:close/>
                      <a:moveTo>
                        <a:pt x="3" y="4"/>
                      </a:moveTo>
                      <a:cubicBezTo>
                        <a:pt x="3" y="3"/>
                        <a:pt x="4" y="2"/>
                        <a:pt x="5" y="2"/>
                      </a:cubicBezTo>
                      <a:cubicBezTo>
                        <a:pt x="6" y="2"/>
                        <a:pt x="7" y="3"/>
                        <a:pt x="7" y="4"/>
                      </a:cubicBezTo>
                      <a:cubicBezTo>
                        <a:pt x="7" y="5"/>
                        <a:pt x="6" y="6"/>
                        <a:pt x="5" y="6"/>
                      </a:cubicBezTo>
                      <a:cubicBezTo>
                        <a:pt x="4" y="6"/>
                        <a:pt x="3" y="5"/>
                        <a:pt x="3"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3567" name="组合 69"/>
              <p:cNvGrpSpPr/>
              <p:nvPr/>
            </p:nvGrpSpPr>
            <p:grpSpPr bwMode="auto">
              <a:xfrm>
                <a:off x="7948629" y="1031873"/>
                <a:ext cx="177800" cy="171450"/>
                <a:chOff x="7655791" y="1136379"/>
                <a:chExt cx="238005" cy="229644"/>
              </a:xfrm>
            </p:grpSpPr>
            <p:sp>
              <p:nvSpPr>
                <p:cNvPr id="96" name="Oval 86"/>
                <p:cNvSpPr>
                  <a:spLocks noChangeArrowheads="1"/>
                </p:cNvSpPr>
                <p:nvPr/>
              </p:nvSpPr>
              <p:spPr bwMode="auto">
                <a:xfrm>
                  <a:off x="7655366" y="1131682"/>
                  <a:ext cx="237141"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97" name="Freeform 87"/>
                <p:cNvSpPr/>
                <p:nvPr/>
              </p:nvSpPr>
              <p:spPr bwMode="auto">
                <a:xfrm>
                  <a:off x="7723937" y="1177408"/>
                  <a:ext cx="114285" cy="134318"/>
                </a:xfrm>
                <a:custGeom>
                  <a:avLst/>
                  <a:gdLst>
                    <a:gd name="T0" fmla="*/ 944088685 w 13"/>
                    <a:gd name="T1" fmla="*/ 702866702 h 15"/>
                    <a:gd name="T2" fmla="*/ 1022764220 w 13"/>
                    <a:gd name="T3" fmla="*/ 312386183 h 15"/>
                    <a:gd name="T4" fmla="*/ 78675535 w 13"/>
                    <a:gd name="T5" fmla="*/ 312386183 h 15"/>
                    <a:gd name="T6" fmla="*/ 78675535 w 13"/>
                    <a:gd name="T7" fmla="*/ 0 h 15"/>
                    <a:gd name="T8" fmla="*/ 0 w 13"/>
                    <a:gd name="T9" fmla="*/ 0 h 15"/>
                    <a:gd name="T10" fmla="*/ 0 w 13"/>
                    <a:gd name="T11" fmla="*/ 937149711 h 15"/>
                    <a:gd name="T12" fmla="*/ 78675535 w 13"/>
                    <a:gd name="T13" fmla="*/ 937149711 h 15"/>
                    <a:gd name="T14" fmla="*/ 78675535 w 13"/>
                    <a:gd name="T15" fmla="*/ 937149711 h 15"/>
                    <a:gd name="T16" fmla="*/ 157351071 w 13"/>
                    <a:gd name="T17" fmla="*/ 937149711 h 15"/>
                    <a:gd name="T18" fmla="*/ 78675535 w 13"/>
                    <a:gd name="T19" fmla="*/ 1015252885 h 15"/>
                    <a:gd name="T20" fmla="*/ 236026606 w 13"/>
                    <a:gd name="T21" fmla="*/ 1171441558 h 15"/>
                    <a:gd name="T22" fmla="*/ 314693272 w 13"/>
                    <a:gd name="T23" fmla="*/ 1015252885 h 15"/>
                    <a:gd name="T24" fmla="*/ 314693272 w 13"/>
                    <a:gd name="T25" fmla="*/ 937149711 h 15"/>
                    <a:gd name="T26" fmla="*/ 550719878 w 13"/>
                    <a:gd name="T27" fmla="*/ 937149711 h 15"/>
                    <a:gd name="T28" fmla="*/ 472044342 w 13"/>
                    <a:gd name="T29" fmla="*/ 1015252885 h 15"/>
                    <a:gd name="T30" fmla="*/ 629395413 w 13"/>
                    <a:gd name="T31" fmla="*/ 1171441558 h 15"/>
                    <a:gd name="T32" fmla="*/ 708070949 w 13"/>
                    <a:gd name="T33" fmla="*/ 1015252885 h 15"/>
                    <a:gd name="T34" fmla="*/ 708070949 w 13"/>
                    <a:gd name="T35" fmla="*/ 937149711 h 15"/>
                    <a:gd name="T36" fmla="*/ 865413150 w 13"/>
                    <a:gd name="T37" fmla="*/ 937149711 h 15"/>
                    <a:gd name="T38" fmla="*/ 944088685 w 13"/>
                    <a:gd name="T39" fmla="*/ 780961038 h 15"/>
                    <a:gd name="T40" fmla="*/ 78675535 w 13"/>
                    <a:gd name="T41" fmla="*/ 780961038 h 15"/>
                    <a:gd name="T42" fmla="*/ 78675535 w 13"/>
                    <a:gd name="T43" fmla="*/ 702866702 h 15"/>
                    <a:gd name="T44" fmla="*/ 944088685 w 13"/>
                    <a:gd name="T45" fmla="*/ 702866702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3" h="15">
                      <a:moveTo>
                        <a:pt x="12" y="9"/>
                      </a:moveTo>
                      <a:cubicBezTo>
                        <a:pt x="13" y="4"/>
                        <a:pt x="13" y="4"/>
                        <a:pt x="13" y="4"/>
                      </a:cubicBezTo>
                      <a:cubicBezTo>
                        <a:pt x="1" y="4"/>
                        <a:pt x="1" y="4"/>
                        <a:pt x="1" y="4"/>
                      </a:cubicBezTo>
                      <a:cubicBezTo>
                        <a:pt x="1" y="0"/>
                        <a:pt x="1" y="0"/>
                        <a:pt x="1" y="0"/>
                      </a:cubicBezTo>
                      <a:cubicBezTo>
                        <a:pt x="0" y="0"/>
                        <a:pt x="0" y="0"/>
                        <a:pt x="0" y="0"/>
                      </a:cubicBezTo>
                      <a:cubicBezTo>
                        <a:pt x="0" y="12"/>
                        <a:pt x="0" y="12"/>
                        <a:pt x="0" y="12"/>
                      </a:cubicBezTo>
                      <a:cubicBezTo>
                        <a:pt x="1" y="12"/>
                        <a:pt x="1" y="12"/>
                        <a:pt x="1" y="12"/>
                      </a:cubicBezTo>
                      <a:cubicBezTo>
                        <a:pt x="1" y="12"/>
                        <a:pt x="1" y="12"/>
                        <a:pt x="1" y="12"/>
                      </a:cubicBezTo>
                      <a:cubicBezTo>
                        <a:pt x="2" y="12"/>
                        <a:pt x="2" y="12"/>
                        <a:pt x="2" y="12"/>
                      </a:cubicBezTo>
                      <a:cubicBezTo>
                        <a:pt x="2" y="12"/>
                        <a:pt x="1" y="13"/>
                        <a:pt x="1" y="13"/>
                      </a:cubicBezTo>
                      <a:cubicBezTo>
                        <a:pt x="1" y="14"/>
                        <a:pt x="2" y="15"/>
                        <a:pt x="3" y="15"/>
                      </a:cubicBezTo>
                      <a:cubicBezTo>
                        <a:pt x="4" y="15"/>
                        <a:pt x="4" y="14"/>
                        <a:pt x="4" y="13"/>
                      </a:cubicBezTo>
                      <a:cubicBezTo>
                        <a:pt x="4" y="13"/>
                        <a:pt x="4" y="12"/>
                        <a:pt x="4" y="12"/>
                      </a:cubicBezTo>
                      <a:cubicBezTo>
                        <a:pt x="7" y="12"/>
                        <a:pt x="7" y="12"/>
                        <a:pt x="7" y="12"/>
                      </a:cubicBezTo>
                      <a:cubicBezTo>
                        <a:pt x="7" y="12"/>
                        <a:pt x="6" y="13"/>
                        <a:pt x="6" y="13"/>
                      </a:cubicBezTo>
                      <a:cubicBezTo>
                        <a:pt x="6" y="14"/>
                        <a:pt x="7" y="15"/>
                        <a:pt x="8" y="15"/>
                      </a:cubicBezTo>
                      <a:cubicBezTo>
                        <a:pt x="9" y="15"/>
                        <a:pt x="9" y="14"/>
                        <a:pt x="9" y="13"/>
                      </a:cubicBezTo>
                      <a:cubicBezTo>
                        <a:pt x="9" y="13"/>
                        <a:pt x="9" y="12"/>
                        <a:pt x="9" y="12"/>
                      </a:cubicBezTo>
                      <a:cubicBezTo>
                        <a:pt x="11" y="12"/>
                        <a:pt x="11" y="12"/>
                        <a:pt x="11" y="12"/>
                      </a:cubicBezTo>
                      <a:cubicBezTo>
                        <a:pt x="12" y="10"/>
                        <a:pt x="12" y="10"/>
                        <a:pt x="12" y="10"/>
                      </a:cubicBezTo>
                      <a:cubicBezTo>
                        <a:pt x="1" y="10"/>
                        <a:pt x="1" y="10"/>
                        <a:pt x="1" y="10"/>
                      </a:cubicBezTo>
                      <a:cubicBezTo>
                        <a:pt x="1" y="9"/>
                        <a:pt x="1" y="9"/>
                        <a:pt x="1" y="9"/>
                      </a:cubicBezTo>
                      <a:lnTo>
                        <a:pt x="12"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3568" name="组合 72"/>
              <p:cNvGrpSpPr/>
              <p:nvPr/>
            </p:nvGrpSpPr>
            <p:grpSpPr bwMode="auto">
              <a:xfrm>
                <a:off x="7297750" y="1031870"/>
                <a:ext cx="179387" cy="171450"/>
                <a:chOff x="6452129" y="1136375"/>
                <a:chExt cx="240129" cy="229644"/>
              </a:xfrm>
            </p:grpSpPr>
            <p:sp>
              <p:nvSpPr>
                <p:cNvPr id="94" name="Oval 89"/>
                <p:cNvSpPr>
                  <a:spLocks noChangeArrowheads="1"/>
                </p:cNvSpPr>
                <p:nvPr/>
              </p:nvSpPr>
              <p:spPr bwMode="auto">
                <a:xfrm>
                  <a:off x="6451551" y="1131682"/>
                  <a:ext cx="239999"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95" name="Freeform 90"/>
                <p:cNvSpPr>
                  <a:spLocks noEditPoints="1"/>
                </p:cNvSpPr>
                <p:nvPr/>
              </p:nvSpPr>
              <p:spPr bwMode="auto">
                <a:xfrm>
                  <a:off x="6531551" y="1188839"/>
                  <a:ext cx="80000" cy="114314"/>
                </a:xfrm>
                <a:custGeom>
                  <a:avLst/>
                  <a:gdLst>
                    <a:gd name="T0" fmla="*/ 394056936 w 9"/>
                    <a:gd name="T1" fmla="*/ 0 h 13"/>
                    <a:gd name="T2" fmla="*/ 0 w 9"/>
                    <a:gd name="T3" fmla="*/ 399582928 h 13"/>
                    <a:gd name="T4" fmla="*/ 0 w 9"/>
                    <a:gd name="T5" fmla="*/ 1038917402 h 13"/>
                    <a:gd name="T6" fmla="*/ 709298934 w 9"/>
                    <a:gd name="T7" fmla="*/ 1038917402 h 13"/>
                    <a:gd name="T8" fmla="*/ 709298934 w 9"/>
                    <a:gd name="T9" fmla="*/ 399582928 h 13"/>
                    <a:gd name="T10" fmla="*/ 394056936 w 9"/>
                    <a:gd name="T11" fmla="*/ 0 h 13"/>
                    <a:gd name="T12" fmla="*/ 394056936 w 9"/>
                    <a:gd name="T13" fmla="*/ 799165857 h 13"/>
                    <a:gd name="T14" fmla="*/ 394056936 w 9"/>
                    <a:gd name="T15" fmla="*/ 879086018 h 13"/>
                    <a:gd name="T16" fmla="*/ 394056936 w 9"/>
                    <a:gd name="T17" fmla="*/ 958997240 h 13"/>
                    <a:gd name="T18" fmla="*/ 315241998 w 9"/>
                    <a:gd name="T19" fmla="*/ 879086018 h 13"/>
                    <a:gd name="T20" fmla="*/ 315241998 w 9"/>
                    <a:gd name="T21" fmla="*/ 799165857 h 13"/>
                    <a:gd name="T22" fmla="*/ 236435937 w 9"/>
                    <a:gd name="T23" fmla="*/ 639334473 h 13"/>
                    <a:gd name="T24" fmla="*/ 394056936 w 9"/>
                    <a:gd name="T25" fmla="*/ 479503090 h 13"/>
                    <a:gd name="T26" fmla="*/ 472862997 w 9"/>
                    <a:gd name="T27" fmla="*/ 639334473 h 13"/>
                    <a:gd name="T28" fmla="*/ 394056936 w 9"/>
                    <a:gd name="T29" fmla="*/ 799165857 h 13"/>
                    <a:gd name="T30" fmla="*/ 78814938 w 9"/>
                    <a:gd name="T31" fmla="*/ 399582928 h 13"/>
                    <a:gd name="T32" fmla="*/ 394056936 w 9"/>
                    <a:gd name="T33" fmla="*/ 79920162 h 13"/>
                    <a:gd name="T34" fmla="*/ 630483996 w 9"/>
                    <a:gd name="T35" fmla="*/ 399582928 h 13"/>
                    <a:gd name="T36" fmla="*/ 78814938 w 9"/>
                    <a:gd name="T37" fmla="*/ 399582928 h 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moveTo>
                        <a:pt x="5" y="10"/>
                      </a:moveTo>
                      <a:cubicBezTo>
                        <a:pt x="5" y="11"/>
                        <a:pt x="5" y="11"/>
                        <a:pt x="5" y="11"/>
                      </a:cubicBezTo>
                      <a:cubicBezTo>
                        <a:pt x="5" y="11"/>
                        <a:pt x="5" y="12"/>
                        <a:pt x="5" y="12"/>
                      </a:cubicBezTo>
                      <a:cubicBezTo>
                        <a:pt x="4" y="12"/>
                        <a:pt x="4" y="11"/>
                        <a:pt x="4" y="11"/>
                      </a:cubicBezTo>
                      <a:cubicBezTo>
                        <a:pt x="4" y="10"/>
                        <a:pt x="4" y="10"/>
                        <a:pt x="4" y="10"/>
                      </a:cubicBezTo>
                      <a:cubicBezTo>
                        <a:pt x="3" y="9"/>
                        <a:pt x="3" y="9"/>
                        <a:pt x="3" y="8"/>
                      </a:cubicBezTo>
                      <a:cubicBezTo>
                        <a:pt x="3" y="7"/>
                        <a:pt x="3" y="6"/>
                        <a:pt x="5" y="6"/>
                      </a:cubicBezTo>
                      <a:cubicBezTo>
                        <a:pt x="6" y="6"/>
                        <a:pt x="6" y="7"/>
                        <a:pt x="6" y="8"/>
                      </a:cubicBezTo>
                      <a:cubicBezTo>
                        <a:pt x="6" y="9"/>
                        <a:pt x="6" y="9"/>
                        <a:pt x="5" y="10"/>
                      </a:cubicBezTo>
                      <a:close/>
                      <a:moveTo>
                        <a:pt x="1" y="5"/>
                      </a:moveTo>
                      <a:cubicBezTo>
                        <a:pt x="1" y="3"/>
                        <a:pt x="3" y="1"/>
                        <a:pt x="5" y="1"/>
                      </a:cubicBezTo>
                      <a:cubicBezTo>
                        <a:pt x="6" y="1"/>
                        <a:pt x="8" y="3"/>
                        <a:pt x="8" y="5"/>
                      </a:cubicBezTo>
                      <a:lnTo>
                        <a:pt x="1"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3569" name="组合 75"/>
              <p:cNvGrpSpPr/>
              <p:nvPr/>
            </p:nvGrpSpPr>
            <p:grpSpPr bwMode="auto">
              <a:xfrm>
                <a:off x="7734303" y="1031872"/>
                <a:ext cx="171451" cy="171450"/>
                <a:chOff x="7258415" y="1136377"/>
                <a:chExt cx="229506" cy="229644"/>
              </a:xfrm>
            </p:grpSpPr>
            <p:sp>
              <p:nvSpPr>
                <p:cNvPr id="92" name="Oval 88"/>
                <p:cNvSpPr>
                  <a:spLocks noChangeArrowheads="1"/>
                </p:cNvSpPr>
                <p:nvPr/>
              </p:nvSpPr>
              <p:spPr bwMode="auto">
                <a:xfrm>
                  <a:off x="7259176" y="1131680"/>
                  <a:ext cx="228570" cy="234344"/>
                </a:xfrm>
                <a:prstGeom prst="ellipse">
                  <a:avLst/>
                </a:prstGeom>
                <a:solidFill>
                  <a:schemeClr val="bg1">
                    <a:lumMod val="50000"/>
                  </a:schemeClr>
                </a:solidFill>
                <a:ln>
                  <a:noFill/>
                </a:ln>
              </p:spPr>
              <p:txBody>
                <a:bodyPr/>
                <a:lstStyle/>
                <a:p>
                  <a:pPr eaLnBrk="1" fontAlgn="auto" hangingPunct="1">
                    <a:spcBef>
                      <a:spcPts val="0"/>
                    </a:spcBef>
                    <a:spcAft>
                      <a:spcPts val="0"/>
                    </a:spcAft>
                    <a:defRPr/>
                  </a:pPr>
                  <a:endParaRPr lang="zh-CN" altLang="en-US" sz="1600">
                    <a:solidFill>
                      <a:prstClr val="black"/>
                    </a:solidFill>
                    <a:latin typeface="+mn-lt"/>
                    <a:ea typeface="+mn-ea"/>
                  </a:endParaRPr>
                </a:p>
              </p:txBody>
            </p:sp>
            <p:sp>
              <p:nvSpPr>
                <p:cNvPr id="93" name="Freeform 91"/>
                <p:cNvSpPr/>
                <p:nvPr/>
              </p:nvSpPr>
              <p:spPr bwMode="auto">
                <a:xfrm>
                  <a:off x="7319175" y="1197410"/>
                  <a:ext cx="108571" cy="105742"/>
                </a:xfrm>
                <a:custGeom>
                  <a:avLst/>
                  <a:gdLst>
                    <a:gd name="T0" fmla="*/ 0 w 117"/>
                    <a:gd name="T1" fmla="*/ 0 h 118"/>
                    <a:gd name="T2" fmla="*/ 0 w 117"/>
                    <a:gd name="T3" fmla="*/ 80785084 h 118"/>
                    <a:gd name="T4" fmla="*/ 47811679 w 117"/>
                    <a:gd name="T5" fmla="*/ 97272225 h 118"/>
                    <a:gd name="T6" fmla="*/ 96447761 w 117"/>
                    <a:gd name="T7" fmla="*/ 80785084 h 118"/>
                    <a:gd name="T8" fmla="*/ 96447761 w 117"/>
                    <a:gd name="T9" fmla="*/ 0 h 118"/>
                    <a:gd name="T10" fmla="*/ 47811679 w 117"/>
                    <a:gd name="T11" fmla="*/ 16487141 h 118"/>
                    <a:gd name="T12" fmla="*/ 0 w 117"/>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118">
                      <a:moveTo>
                        <a:pt x="0" y="0"/>
                      </a:moveTo>
                      <a:lnTo>
                        <a:pt x="0" y="98"/>
                      </a:lnTo>
                      <a:lnTo>
                        <a:pt x="58" y="118"/>
                      </a:lnTo>
                      <a:lnTo>
                        <a:pt x="117" y="98"/>
                      </a:lnTo>
                      <a:lnTo>
                        <a:pt x="117" y="0"/>
                      </a:lnTo>
                      <a:lnTo>
                        <a:pt x="58"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nvGrpSpPr>
              <p:cNvPr id="23570" name="组合 79"/>
              <p:cNvGrpSpPr/>
              <p:nvPr/>
            </p:nvGrpSpPr>
            <p:grpSpPr bwMode="auto">
              <a:xfrm>
                <a:off x="7082916" y="1031150"/>
                <a:ext cx="172279" cy="172175"/>
                <a:chOff x="6054076" y="942438"/>
                <a:chExt cx="230615" cy="230615"/>
              </a:xfrm>
            </p:grpSpPr>
            <p:sp>
              <p:nvSpPr>
                <p:cNvPr id="89" name="Freeform 92"/>
                <p:cNvSpPr>
                  <a:spLocks noEditPoints="1"/>
                </p:cNvSpPr>
                <p:nvPr/>
              </p:nvSpPr>
              <p:spPr bwMode="auto">
                <a:xfrm>
                  <a:off x="6112507" y="995867"/>
                  <a:ext cx="131428" cy="122886"/>
                </a:xfrm>
                <a:custGeom>
                  <a:avLst/>
                  <a:gdLst>
                    <a:gd name="T0" fmla="*/ 0 w 146"/>
                    <a:gd name="T1" fmla="*/ 56055864 h 137"/>
                    <a:gd name="T2" fmla="*/ 15662726 w 146"/>
                    <a:gd name="T3" fmla="*/ 56055864 h 137"/>
                    <a:gd name="T4" fmla="*/ 15662726 w 146"/>
                    <a:gd name="T5" fmla="*/ 112935225 h 137"/>
                    <a:gd name="T6" fmla="*/ 96447748 w 146"/>
                    <a:gd name="T7" fmla="*/ 112935225 h 137"/>
                    <a:gd name="T8" fmla="*/ 96447748 w 146"/>
                    <a:gd name="T9" fmla="*/ 56055864 h 137"/>
                    <a:gd name="T10" fmla="*/ 120353585 w 146"/>
                    <a:gd name="T11" fmla="*/ 56055864 h 137"/>
                    <a:gd name="T12" fmla="*/ 56054783 w 146"/>
                    <a:gd name="T13" fmla="*/ 0 h 137"/>
                    <a:gd name="T14" fmla="*/ 0 w 146"/>
                    <a:gd name="T15" fmla="*/ 56055864 h 137"/>
                    <a:gd name="T16" fmla="*/ 71717510 w 146"/>
                    <a:gd name="T17" fmla="*/ 88204910 h 137"/>
                    <a:gd name="T18" fmla="*/ 39568563 w 146"/>
                    <a:gd name="T19" fmla="*/ 88204910 h 137"/>
                    <a:gd name="T20" fmla="*/ 39568563 w 146"/>
                    <a:gd name="T21" fmla="*/ 56055864 h 137"/>
                    <a:gd name="T22" fmla="*/ 71717510 w 146"/>
                    <a:gd name="T23" fmla="*/ 56055864 h 137"/>
                    <a:gd name="T24" fmla="*/ 71717510 w 146"/>
                    <a:gd name="T25" fmla="*/ 88204910 h 1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6" h="137">
                      <a:moveTo>
                        <a:pt x="0" y="68"/>
                      </a:moveTo>
                      <a:lnTo>
                        <a:pt x="19" y="68"/>
                      </a:lnTo>
                      <a:lnTo>
                        <a:pt x="19" y="137"/>
                      </a:lnTo>
                      <a:lnTo>
                        <a:pt x="117" y="137"/>
                      </a:lnTo>
                      <a:lnTo>
                        <a:pt x="117" y="68"/>
                      </a:lnTo>
                      <a:lnTo>
                        <a:pt x="146" y="68"/>
                      </a:lnTo>
                      <a:lnTo>
                        <a:pt x="68" y="0"/>
                      </a:lnTo>
                      <a:lnTo>
                        <a:pt x="0" y="68"/>
                      </a:lnTo>
                      <a:close/>
                      <a:moveTo>
                        <a:pt x="87" y="107"/>
                      </a:moveTo>
                      <a:lnTo>
                        <a:pt x="48" y="107"/>
                      </a:lnTo>
                      <a:lnTo>
                        <a:pt x="48" y="68"/>
                      </a:lnTo>
                      <a:lnTo>
                        <a:pt x="87" y="68"/>
                      </a:lnTo>
                      <a:lnTo>
                        <a:pt x="87" y="10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sp>
              <p:nvSpPr>
                <p:cNvPr id="90" name="Rectangle 93"/>
                <p:cNvSpPr>
                  <a:spLocks noChangeArrowheads="1"/>
                </p:cNvSpPr>
                <p:nvPr/>
              </p:nvSpPr>
              <p:spPr bwMode="auto">
                <a:xfrm>
                  <a:off x="6155365" y="1055880"/>
                  <a:ext cx="37142" cy="37153"/>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fontAlgn="base">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fontAlgn="auto" hangingPunct="1">
                    <a:spcBef>
                      <a:spcPts val="0"/>
                    </a:spcBef>
                    <a:spcAft>
                      <a:spcPts val="0"/>
                    </a:spcAft>
                    <a:defRPr/>
                  </a:pPr>
                  <a:endParaRPr lang="zh-CN" altLang="en-US" sz="1600">
                    <a:solidFill>
                      <a:prstClr val="black"/>
                    </a:solidFill>
                  </a:endParaRPr>
                </a:p>
              </p:txBody>
            </p:sp>
            <p:sp>
              <p:nvSpPr>
                <p:cNvPr id="91" name="Freeform 94"/>
                <p:cNvSpPr>
                  <a:spLocks noEditPoints="1"/>
                </p:cNvSpPr>
                <p:nvPr/>
              </p:nvSpPr>
              <p:spPr bwMode="auto">
                <a:xfrm>
                  <a:off x="6055365" y="941567"/>
                  <a:ext cx="234285" cy="231486"/>
                </a:xfrm>
                <a:custGeom>
                  <a:avLst/>
                  <a:gdLst>
                    <a:gd name="T0" fmla="*/ 1022750916 w 26"/>
                    <a:gd name="T1" fmla="*/ 0 h 26"/>
                    <a:gd name="T2" fmla="*/ 0 w 26"/>
                    <a:gd name="T3" fmla="*/ 1022750916 h 26"/>
                    <a:gd name="T4" fmla="*/ 1022750916 w 26"/>
                    <a:gd name="T5" fmla="*/ 2045510701 h 26"/>
                    <a:gd name="T6" fmla="*/ 2045510701 w 26"/>
                    <a:gd name="T7" fmla="*/ 1022750916 h 26"/>
                    <a:gd name="T8" fmla="*/ 1022750916 w 26"/>
                    <a:gd name="T9" fmla="*/ 0 h 26"/>
                    <a:gd name="T10" fmla="*/ 1416126887 w 26"/>
                    <a:gd name="T11" fmla="*/ 1022750916 h 26"/>
                    <a:gd name="T12" fmla="*/ 1416126887 w 26"/>
                    <a:gd name="T13" fmla="*/ 1573468405 h 26"/>
                    <a:gd name="T14" fmla="*/ 629383814 w 26"/>
                    <a:gd name="T15" fmla="*/ 1573468405 h 26"/>
                    <a:gd name="T16" fmla="*/ 629383814 w 26"/>
                    <a:gd name="T17" fmla="*/ 1022750916 h 26"/>
                    <a:gd name="T18" fmla="*/ 472042296 w 26"/>
                    <a:gd name="T19" fmla="*/ 1022750916 h 26"/>
                    <a:gd name="T20" fmla="*/ 1022750916 w 26"/>
                    <a:gd name="T21" fmla="*/ 472042296 h 26"/>
                    <a:gd name="T22" fmla="*/ 1652143600 w 26"/>
                    <a:gd name="T23" fmla="*/ 1022750916 h 26"/>
                    <a:gd name="T24" fmla="*/ 1416126887 w 26"/>
                    <a:gd name="T25" fmla="*/ 1022750916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6">
                      <a:moveTo>
                        <a:pt x="13" y="0"/>
                      </a:moveTo>
                      <a:cubicBezTo>
                        <a:pt x="6" y="0"/>
                        <a:pt x="0" y="6"/>
                        <a:pt x="0" y="13"/>
                      </a:cubicBezTo>
                      <a:cubicBezTo>
                        <a:pt x="0" y="21"/>
                        <a:pt x="6" y="26"/>
                        <a:pt x="13" y="26"/>
                      </a:cubicBezTo>
                      <a:cubicBezTo>
                        <a:pt x="20" y="26"/>
                        <a:pt x="26" y="21"/>
                        <a:pt x="26" y="13"/>
                      </a:cubicBezTo>
                      <a:cubicBezTo>
                        <a:pt x="26" y="6"/>
                        <a:pt x="20" y="0"/>
                        <a:pt x="13" y="0"/>
                      </a:cubicBezTo>
                      <a:close/>
                      <a:moveTo>
                        <a:pt x="18" y="13"/>
                      </a:moveTo>
                      <a:cubicBezTo>
                        <a:pt x="18" y="20"/>
                        <a:pt x="18" y="20"/>
                        <a:pt x="18" y="20"/>
                      </a:cubicBezTo>
                      <a:cubicBezTo>
                        <a:pt x="8" y="20"/>
                        <a:pt x="8" y="20"/>
                        <a:pt x="8" y="20"/>
                      </a:cubicBezTo>
                      <a:cubicBezTo>
                        <a:pt x="8" y="13"/>
                        <a:pt x="8" y="13"/>
                        <a:pt x="8" y="13"/>
                      </a:cubicBezTo>
                      <a:cubicBezTo>
                        <a:pt x="6" y="13"/>
                        <a:pt x="6" y="13"/>
                        <a:pt x="6" y="13"/>
                      </a:cubicBezTo>
                      <a:cubicBezTo>
                        <a:pt x="13" y="6"/>
                        <a:pt x="13" y="6"/>
                        <a:pt x="13" y="6"/>
                      </a:cubicBezTo>
                      <a:cubicBezTo>
                        <a:pt x="21" y="13"/>
                        <a:pt x="21" y="13"/>
                        <a:pt x="21" y="13"/>
                      </a:cubicBezTo>
                      <a:lnTo>
                        <a:pt x="18" y="13"/>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solidFill>
                      <a:prstClr val="black"/>
                    </a:solidFill>
                    <a:latin typeface="+mn-lt"/>
                    <a:ea typeface="+mn-ea"/>
                  </a:endParaRPr>
                </a:p>
              </p:txBody>
            </p:sp>
          </p:grpSp>
        </p:grpSp>
      </p:grpSp>
      <p:sp>
        <p:nvSpPr>
          <p:cNvPr id="109" name="TextBox 42"/>
          <p:cNvSpPr txBox="1">
            <a:spLocks noChangeArrowheads="1"/>
          </p:cNvSpPr>
          <p:nvPr/>
        </p:nvSpPr>
        <p:spPr bwMode="auto">
          <a:xfrm>
            <a:off x="3230563" y="709613"/>
            <a:ext cx="26828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grpSp>
        <p:nvGrpSpPr>
          <p:cNvPr id="48" name="组合 47"/>
          <p:cNvGrpSpPr/>
          <p:nvPr/>
        </p:nvGrpSpPr>
        <p:grpSpPr>
          <a:xfrm>
            <a:off x="3667750" y="1491630"/>
            <a:ext cx="1736490" cy="1736490"/>
            <a:chOff x="3667750" y="1589624"/>
            <a:chExt cx="1736490" cy="1736490"/>
          </a:xfrm>
          <a:effectLst>
            <a:outerShdw blurRad="63500" sx="102000" sy="102000" algn="ctr" rotWithShape="0">
              <a:prstClr val="black">
                <a:alpha val="14000"/>
              </a:prstClr>
            </a:outerShdw>
          </a:effectLst>
        </p:grpSpPr>
        <p:sp>
          <p:nvSpPr>
            <p:cNvPr id="77" name="椭圆 76"/>
            <p:cNvSpPr/>
            <p:nvPr/>
          </p:nvSpPr>
          <p:spPr bwMode="auto">
            <a:xfrm>
              <a:off x="3667750" y="1589624"/>
              <a:ext cx="1736490" cy="1736490"/>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5123" name="Picture 3"/>
            <p:cNvPicPr preferRelativeResize="0">
              <a:picLocks noChangeArrowheads="1"/>
            </p:cNvPicPr>
            <p:nvPr/>
          </p:nvPicPr>
          <p:blipFill rotWithShape="1">
            <a:blip r:embed="rId3" cstate="print">
              <a:extLst>
                <a:ext uri="{28A0092B-C50C-407E-A947-70E740481C1C}">
                  <a14:useLocalDpi xmlns:a14="http://schemas.microsoft.com/office/drawing/2010/main" val="0"/>
                </a:ext>
              </a:extLst>
            </a:blip>
            <a:srcRect l="14755" r="5683"/>
            <a:stretch>
              <a:fillRect/>
            </a:stretch>
          </p:blipFill>
          <p:spPr bwMode="auto">
            <a:xfrm>
              <a:off x="3689995" y="1611869"/>
              <a:ext cx="1692000" cy="1692000"/>
            </a:xfrm>
            <a:prstGeom prst="ellipse">
              <a:avLst/>
            </a:prstGeom>
            <a:blipFill>
              <a:blip r:embed="rId2"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grpSp>
        <p:nvGrpSpPr>
          <p:cNvPr id="110" name="组合 109"/>
          <p:cNvGrpSpPr/>
          <p:nvPr/>
        </p:nvGrpSpPr>
        <p:grpSpPr>
          <a:xfrm>
            <a:off x="6374202" y="1491630"/>
            <a:ext cx="1736490" cy="1736490"/>
            <a:chOff x="6374202" y="1589624"/>
            <a:chExt cx="1736490" cy="1736490"/>
          </a:xfrm>
          <a:effectLst>
            <a:outerShdw blurRad="63500" sx="102000" sy="102000" algn="ctr" rotWithShape="0">
              <a:prstClr val="black">
                <a:alpha val="14000"/>
              </a:prstClr>
            </a:outerShdw>
          </a:effectLst>
        </p:grpSpPr>
        <p:sp>
          <p:nvSpPr>
            <p:cNvPr id="107" name="椭圆 106"/>
            <p:cNvSpPr/>
            <p:nvPr/>
          </p:nvSpPr>
          <p:spPr bwMode="auto">
            <a:xfrm>
              <a:off x="6374202" y="1589624"/>
              <a:ext cx="1736490" cy="1736490"/>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5125" name="Picture 5"/>
            <p:cNvPicPr preferRelativeResize="0">
              <a:picLocks noChangeArrowheads="1"/>
            </p:cNvPicPr>
            <p:nvPr/>
          </p:nvPicPr>
          <p:blipFill rotWithShape="1">
            <a:blip r:embed="rId4" cstate="print">
              <a:extLst>
                <a:ext uri="{28A0092B-C50C-407E-A947-70E740481C1C}">
                  <a14:useLocalDpi xmlns:a14="http://schemas.microsoft.com/office/drawing/2010/main" val="0"/>
                </a:ext>
              </a:extLst>
            </a:blip>
            <a:srcRect r="38418"/>
            <a:stretch>
              <a:fillRect/>
            </a:stretch>
          </p:blipFill>
          <p:spPr bwMode="auto">
            <a:xfrm>
              <a:off x="6396447" y="1611869"/>
              <a:ext cx="1692000" cy="1692000"/>
            </a:xfrm>
            <a:prstGeom prst="ellipse">
              <a:avLst/>
            </a:prstGeom>
            <a:blipFill>
              <a:blip r:embed="rId2"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grpSp>
        <p:nvGrpSpPr>
          <p:cNvPr id="23561" name="组合 107"/>
          <p:cNvGrpSpPr/>
          <p:nvPr/>
        </p:nvGrpSpPr>
        <p:grpSpPr bwMode="auto">
          <a:xfrm>
            <a:off x="314325" y="22225"/>
            <a:ext cx="2513013" cy="307975"/>
            <a:chOff x="508001" y="-6476"/>
            <a:chExt cx="2513013" cy="307976"/>
          </a:xfrm>
        </p:grpSpPr>
        <p:sp>
          <p:nvSpPr>
            <p:cNvPr id="23562" name="TextBox 110"/>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23563" name="TextBox 111"/>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p:cTn id="7" dur="500" fill="hold"/>
                                        <p:tgtEl>
                                          <p:spTgt spid="109"/>
                                        </p:tgtEl>
                                        <p:attrNameLst>
                                          <p:attrName>ppt_w</p:attrName>
                                        </p:attrNameLst>
                                      </p:cBhvr>
                                      <p:tavLst>
                                        <p:tav tm="0">
                                          <p:val>
                                            <p:strVal val="#ppt_w*0.70"/>
                                          </p:val>
                                        </p:tav>
                                        <p:tav tm="100000">
                                          <p:val>
                                            <p:strVal val="#ppt_w"/>
                                          </p:val>
                                        </p:tav>
                                      </p:tavLst>
                                    </p:anim>
                                    <p:anim calcmode="lin" valueType="num">
                                      <p:cBhvr>
                                        <p:cTn id="8" dur="500" fill="hold"/>
                                        <p:tgtEl>
                                          <p:spTgt spid="109"/>
                                        </p:tgtEl>
                                        <p:attrNameLst>
                                          <p:attrName>ppt_h</p:attrName>
                                        </p:attrNameLst>
                                      </p:cBhvr>
                                      <p:tavLst>
                                        <p:tav tm="0">
                                          <p:val>
                                            <p:strVal val="#ppt_h"/>
                                          </p:val>
                                        </p:tav>
                                        <p:tav tm="100000">
                                          <p:val>
                                            <p:strVal val="#ppt_h"/>
                                          </p:val>
                                        </p:tav>
                                      </p:tavLst>
                                    </p:anim>
                                    <p:animEffect transition="in" filter="fade">
                                      <p:cBhvr>
                                        <p:cTn id="9" dur="500"/>
                                        <p:tgtEl>
                                          <p:spTgt spid="109"/>
                                        </p:tgtEl>
                                      </p:cBhvr>
                                    </p:animEffect>
                                  </p:childTnLst>
                                </p:cTn>
                              </p:par>
                              <p:par>
                                <p:cTn id="10" presetID="32" presetClass="emph" presetSubtype="0" fill="hold" grpId="1" nodeType="withEffect">
                                  <p:stCondLst>
                                    <p:cond delay="500"/>
                                  </p:stCondLst>
                                  <p:childTnLst>
                                    <p:animRot by="120000">
                                      <p:cBhvr>
                                        <p:cTn id="11" dur="50" fill="hold">
                                          <p:stCondLst>
                                            <p:cond delay="0"/>
                                          </p:stCondLst>
                                        </p:cTn>
                                        <p:tgtEl>
                                          <p:spTgt spid="109"/>
                                        </p:tgtEl>
                                        <p:attrNameLst>
                                          <p:attrName>r</p:attrName>
                                        </p:attrNameLst>
                                      </p:cBhvr>
                                    </p:animRot>
                                    <p:animRot by="-240000">
                                      <p:cBhvr>
                                        <p:cTn id="12" dur="100" fill="hold">
                                          <p:stCondLst>
                                            <p:cond delay="100"/>
                                          </p:stCondLst>
                                        </p:cTn>
                                        <p:tgtEl>
                                          <p:spTgt spid="109"/>
                                        </p:tgtEl>
                                        <p:attrNameLst>
                                          <p:attrName>r</p:attrName>
                                        </p:attrNameLst>
                                      </p:cBhvr>
                                    </p:animRot>
                                    <p:animRot by="240000">
                                      <p:cBhvr>
                                        <p:cTn id="13" dur="100" fill="hold">
                                          <p:stCondLst>
                                            <p:cond delay="200"/>
                                          </p:stCondLst>
                                        </p:cTn>
                                        <p:tgtEl>
                                          <p:spTgt spid="109"/>
                                        </p:tgtEl>
                                        <p:attrNameLst>
                                          <p:attrName>r</p:attrName>
                                        </p:attrNameLst>
                                      </p:cBhvr>
                                    </p:animRot>
                                    <p:animRot by="-240000">
                                      <p:cBhvr>
                                        <p:cTn id="14" dur="100" fill="hold">
                                          <p:stCondLst>
                                            <p:cond delay="300"/>
                                          </p:stCondLst>
                                        </p:cTn>
                                        <p:tgtEl>
                                          <p:spTgt spid="109"/>
                                        </p:tgtEl>
                                        <p:attrNameLst>
                                          <p:attrName>r</p:attrName>
                                        </p:attrNameLst>
                                      </p:cBhvr>
                                    </p:animRot>
                                    <p:animRot by="120000">
                                      <p:cBhvr>
                                        <p:cTn id="15" dur="100" fill="hold">
                                          <p:stCondLst>
                                            <p:cond delay="400"/>
                                          </p:stCondLst>
                                        </p:cTn>
                                        <p:tgtEl>
                                          <p:spTgt spid="109"/>
                                        </p:tgtEl>
                                        <p:attrNameLst>
                                          <p:attrName>r</p:attrName>
                                        </p:attrNameLst>
                                      </p:cBhvr>
                                    </p:animRot>
                                  </p:childTnLst>
                                </p:cTn>
                              </p:par>
                              <p:par>
                                <p:cTn id="16" presetID="23" presetClass="entr" presetSubtype="16" fill="hold" nodeType="withEffect">
                                  <p:stCondLst>
                                    <p:cond delay="750"/>
                                  </p:stCondLst>
                                  <p:childTnLst>
                                    <p:set>
                                      <p:cBhvr>
                                        <p:cTn id="17" dur="1" fill="hold">
                                          <p:stCondLst>
                                            <p:cond delay="0"/>
                                          </p:stCondLst>
                                        </p:cTn>
                                        <p:tgtEl>
                                          <p:spTgt spid="4"/>
                                        </p:tgtEl>
                                        <p:attrNameLst>
                                          <p:attrName>style.visibility</p:attrName>
                                        </p:attrNameLst>
                                      </p:cBhvr>
                                      <p:to>
                                        <p:strVal val="visible"/>
                                      </p:to>
                                    </p:set>
                                    <p:anim calcmode="lin" valueType="num">
                                      <p:cBhvr>
                                        <p:cTn id="18" dur="350" fill="hold"/>
                                        <p:tgtEl>
                                          <p:spTgt spid="4"/>
                                        </p:tgtEl>
                                        <p:attrNameLst>
                                          <p:attrName>ppt_w</p:attrName>
                                        </p:attrNameLst>
                                      </p:cBhvr>
                                      <p:tavLst>
                                        <p:tav tm="0">
                                          <p:val>
                                            <p:fltVal val="0"/>
                                          </p:val>
                                        </p:tav>
                                        <p:tav tm="100000">
                                          <p:val>
                                            <p:strVal val="#ppt_w"/>
                                          </p:val>
                                        </p:tav>
                                      </p:tavLst>
                                    </p:anim>
                                    <p:anim calcmode="lin" valueType="num">
                                      <p:cBhvr>
                                        <p:cTn id="19" dur="350" fill="hold"/>
                                        <p:tgtEl>
                                          <p:spTgt spid="4"/>
                                        </p:tgtEl>
                                        <p:attrNameLst>
                                          <p:attrName>ppt_h</p:attrName>
                                        </p:attrNameLst>
                                      </p:cBhvr>
                                      <p:tavLst>
                                        <p:tav tm="0">
                                          <p:val>
                                            <p:fltVal val="0"/>
                                          </p:val>
                                        </p:tav>
                                        <p:tav tm="100000">
                                          <p:val>
                                            <p:strVal val="#ppt_h"/>
                                          </p:val>
                                        </p:tav>
                                      </p:tavLst>
                                    </p:anim>
                                  </p:childTnLst>
                                </p:cTn>
                              </p:par>
                              <p:par>
                                <p:cTn id="20" presetID="6" presetClass="emph" presetSubtype="0" autoRev="1" fill="hold" nodeType="withEffect">
                                  <p:stCondLst>
                                    <p:cond delay="1000"/>
                                  </p:stCondLst>
                                  <p:childTnLst>
                                    <p:animScale>
                                      <p:cBhvr>
                                        <p:cTn id="21" dur="200" fill="hold"/>
                                        <p:tgtEl>
                                          <p:spTgt spid="4"/>
                                        </p:tgtEl>
                                      </p:cBhvr>
                                      <p:by x="110000" y="110000"/>
                                    </p:animScale>
                                  </p:childTnLst>
                                </p:cTn>
                              </p:par>
                              <p:par>
                                <p:cTn id="22" presetID="23" presetClass="entr" presetSubtype="16" fill="hold" nodeType="withEffect">
                                  <p:stCondLst>
                                    <p:cond delay="950"/>
                                  </p:stCondLst>
                                  <p:childTnLst>
                                    <p:set>
                                      <p:cBhvr>
                                        <p:cTn id="23" dur="1" fill="hold">
                                          <p:stCondLst>
                                            <p:cond delay="0"/>
                                          </p:stCondLst>
                                        </p:cTn>
                                        <p:tgtEl>
                                          <p:spTgt spid="48"/>
                                        </p:tgtEl>
                                        <p:attrNameLst>
                                          <p:attrName>style.visibility</p:attrName>
                                        </p:attrNameLst>
                                      </p:cBhvr>
                                      <p:to>
                                        <p:strVal val="visible"/>
                                      </p:to>
                                    </p:set>
                                    <p:anim calcmode="lin" valueType="num">
                                      <p:cBhvr>
                                        <p:cTn id="24" dur="350" fill="hold"/>
                                        <p:tgtEl>
                                          <p:spTgt spid="48"/>
                                        </p:tgtEl>
                                        <p:attrNameLst>
                                          <p:attrName>ppt_w</p:attrName>
                                        </p:attrNameLst>
                                      </p:cBhvr>
                                      <p:tavLst>
                                        <p:tav tm="0">
                                          <p:val>
                                            <p:fltVal val="0"/>
                                          </p:val>
                                        </p:tav>
                                        <p:tav tm="100000">
                                          <p:val>
                                            <p:strVal val="#ppt_w"/>
                                          </p:val>
                                        </p:tav>
                                      </p:tavLst>
                                    </p:anim>
                                    <p:anim calcmode="lin" valueType="num">
                                      <p:cBhvr>
                                        <p:cTn id="25" dur="350" fill="hold"/>
                                        <p:tgtEl>
                                          <p:spTgt spid="48"/>
                                        </p:tgtEl>
                                        <p:attrNameLst>
                                          <p:attrName>ppt_h</p:attrName>
                                        </p:attrNameLst>
                                      </p:cBhvr>
                                      <p:tavLst>
                                        <p:tav tm="0">
                                          <p:val>
                                            <p:fltVal val="0"/>
                                          </p:val>
                                        </p:tav>
                                        <p:tav tm="100000">
                                          <p:val>
                                            <p:strVal val="#ppt_h"/>
                                          </p:val>
                                        </p:tav>
                                      </p:tavLst>
                                    </p:anim>
                                  </p:childTnLst>
                                </p:cTn>
                              </p:par>
                              <p:par>
                                <p:cTn id="26" presetID="6" presetClass="emph" presetSubtype="0" autoRev="1" fill="hold" nodeType="withEffect">
                                  <p:stCondLst>
                                    <p:cond delay="1200"/>
                                  </p:stCondLst>
                                  <p:childTnLst>
                                    <p:animScale>
                                      <p:cBhvr>
                                        <p:cTn id="27" dur="200" fill="hold"/>
                                        <p:tgtEl>
                                          <p:spTgt spid="48"/>
                                        </p:tgtEl>
                                      </p:cBhvr>
                                      <p:by x="110000" y="110000"/>
                                    </p:animScale>
                                  </p:childTnLst>
                                </p:cTn>
                              </p:par>
                              <p:par>
                                <p:cTn id="28" presetID="23" presetClass="entr" presetSubtype="16" fill="hold" nodeType="withEffect">
                                  <p:stCondLst>
                                    <p:cond delay="1150"/>
                                  </p:stCondLst>
                                  <p:childTnLst>
                                    <p:set>
                                      <p:cBhvr>
                                        <p:cTn id="29" dur="1" fill="hold">
                                          <p:stCondLst>
                                            <p:cond delay="0"/>
                                          </p:stCondLst>
                                        </p:cTn>
                                        <p:tgtEl>
                                          <p:spTgt spid="110"/>
                                        </p:tgtEl>
                                        <p:attrNameLst>
                                          <p:attrName>style.visibility</p:attrName>
                                        </p:attrNameLst>
                                      </p:cBhvr>
                                      <p:to>
                                        <p:strVal val="visible"/>
                                      </p:to>
                                    </p:set>
                                    <p:anim calcmode="lin" valueType="num">
                                      <p:cBhvr>
                                        <p:cTn id="30" dur="350" fill="hold"/>
                                        <p:tgtEl>
                                          <p:spTgt spid="110"/>
                                        </p:tgtEl>
                                        <p:attrNameLst>
                                          <p:attrName>ppt_w</p:attrName>
                                        </p:attrNameLst>
                                      </p:cBhvr>
                                      <p:tavLst>
                                        <p:tav tm="0">
                                          <p:val>
                                            <p:fltVal val="0"/>
                                          </p:val>
                                        </p:tav>
                                        <p:tav tm="100000">
                                          <p:val>
                                            <p:strVal val="#ppt_w"/>
                                          </p:val>
                                        </p:tav>
                                      </p:tavLst>
                                    </p:anim>
                                    <p:anim calcmode="lin" valueType="num">
                                      <p:cBhvr>
                                        <p:cTn id="31" dur="350" fill="hold"/>
                                        <p:tgtEl>
                                          <p:spTgt spid="110"/>
                                        </p:tgtEl>
                                        <p:attrNameLst>
                                          <p:attrName>ppt_h</p:attrName>
                                        </p:attrNameLst>
                                      </p:cBhvr>
                                      <p:tavLst>
                                        <p:tav tm="0">
                                          <p:val>
                                            <p:fltVal val="0"/>
                                          </p:val>
                                        </p:tav>
                                        <p:tav tm="100000">
                                          <p:val>
                                            <p:strVal val="#ppt_h"/>
                                          </p:val>
                                        </p:tav>
                                      </p:tavLst>
                                    </p:anim>
                                  </p:childTnLst>
                                </p:cTn>
                              </p:par>
                              <p:par>
                                <p:cTn id="32" presetID="6" presetClass="emph" presetSubtype="0" autoRev="1" fill="hold" nodeType="withEffect">
                                  <p:stCondLst>
                                    <p:cond delay="1200"/>
                                  </p:stCondLst>
                                  <p:childTnLst>
                                    <p:animScale>
                                      <p:cBhvr>
                                        <p:cTn id="33" dur="200" fill="hold"/>
                                        <p:tgtEl>
                                          <p:spTgt spid="110"/>
                                        </p:tgtEl>
                                      </p:cBhvr>
                                      <p:by x="110000" y="110000"/>
                                    </p:animScale>
                                  </p:childTnLst>
                                </p:cTn>
                              </p:par>
                              <p:par>
                                <p:cTn id="34" presetID="12" presetClass="entr" presetSubtype="1" fill="hold" nodeType="withEffect">
                                  <p:stCondLst>
                                    <p:cond delay="1500"/>
                                  </p:stCondLst>
                                  <p:childTnLst>
                                    <p:set>
                                      <p:cBhvr>
                                        <p:cTn id="35" dur="1" fill="hold">
                                          <p:stCondLst>
                                            <p:cond delay="0"/>
                                          </p:stCondLst>
                                        </p:cTn>
                                        <p:tgtEl>
                                          <p:spTgt spid="46"/>
                                        </p:tgtEl>
                                        <p:attrNameLst>
                                          <p:attrName>style.visibility</p:attrName>
                                        </p:attrNameLst>
                                      </p:cBhvr>
                                      <p:to>
                                        <p:strVal val="visible"/>
                                      </p:to>
                                    </p:set>
                                    <p:anim calcmode="lin" valueType="num">
                                      <p:cBhvr additive="base">
                                        <p:cTn id="36" dur="350"/>
                                        <p:tgtEl>
                                          <p:spTgt spid="46"/>
                                        </p:tgtEl>
                                        <p:attrNameLst>
                                          <p:attrName>ppt_y</p:attrName>
                                        </p:attrNameLst>
                                      </p:cBhvr>
                                      <p:tavLst>
                                        <p:tav tm="0">
                                          <p:val>
                                            <p:strVal val="#ppt_y-#ppt_h*1.125000"/>
                                          </p:val>
                                        </p:tav>
                                        <p:tav tm="100000">
                                          <p:val>
                                            <p:strVal val="#ppt_y"/>
                                          </p:val>
                                        </p:tav>
                                      </p:tavLst>
                                    </p:anim>
                                    <p:animEffect transition="in" filter="wipe(down)">
                                      <p:cBhvr>
                                        <p:cTn id="37" dur="350"/>
                                        <p:tgtEl>
                                          <p:spTgt spid="46"/>
                                        </p:tgtEl>
                                      </p:cBhvr>
                                    </p:animEffect>
                                  </p:childTnLst>
                                </p:cTn>
                              </p:par>
                              <p:par>
                                <p:cTn id="38" presetID="26" presetClass="emph" presetSubtype="0" fill="hold" nodeType="withEffect">
                                  <p:stCondLst>
                                    <p:cond delay="1750"/>
                                  </p:stCondLst>
                                  <p:childTnLst>
                                    <p:animEffect transition="out" filter="fade">
                                      <p:cBhvr>
                                        <p:cTn id="39" dur="350" tmFilter="0, 0; .2, .5; .8, .5; 1, 0"/>
                                        <p:tgtEl>
                                          <p:spTgt spid="46"/>
                                        </p:tgtEl>
                                      </p:cBhvr>
                                    </p:animEffect>
                                    <p:animScale>
                                      <p:cBhvr>
                                        <p:cTn id="40" dur="175" autoRev="1" fill="hold"/>
                                        <p:tgtEl>
                                          <p:spTgt spid="46"/>
                                        </p:tgtEl>
                                      </p:cBhvr>
                                      <p:by x="105000" y="105000"/>
                                    </p:animScale>
                                  </p:childTnLst>
                                </p:cTn>
                              </p:par>
                              <p:par>
                                <p:cTn id="41" presetID="12" presetClass="entr" presetSubtype="1" fill="hold" nodeType="withEffect">
                                  <p:stCondLst>
                                    <p:cond delay="1600"/>
                                  </p:stCondLst>
                                  <p:childTnLst>
                                    <p:set>
                                      <p:cBhvr>
                                        <p:cTn id="42" dur="1" fill="hold">
                                          <p:stCondLst>
                                            <p:cond delay="0"/>
                                          </p:stCondLst>
                                        </p:cTn>
                                        <p:tgtEl>
                                          <p:spTgt spid="51"/>
                                        </p:tgtEl>
                                        <p:attrNameLst>
                                          <p:attrName>style.visibility</p:attrName>
                                        </p:attrNameLst>
                                      </p:cBhvr>
                                      <p:to>
                                        <p:strVal val="visible"/>
                                      </p:to>
                                    </p:set>
                                    <p:anim calcmode="lin" valueType="num">
                                      <p:cBhvr additive="base">
                                        <p:cTn id="43" dur="350"/>
                                        <p:tgtEl>
                                          <p:spTgt spid="51"/>
                                        </p:tgtEl>
                                        <p:attrNameLst>
                                          <p:attrName>ppt_y</p:attrName>
                                        </p:attrNameLst>
                                      </p:cBhvr>
                                      <p:tavLst>
                                        <p:tav tm="0">
                                          <p:val>
                                            <p:strVal val="#ppt_y-#ppt_h*1.125000"/>
                                          </p:val>
                                        </p:tav>
                                        <p:tav tm="100000">
                                          <p:val>
                                            <p:strVal val="#ppt_y"/>
                                          </p:val>
                                        </p:tav>
                                      </p:tavLst>
                                    </p:anim>
                                    <p:animEffect transition="in" filter="wipe(down)">
                                      <p:cBhvr>
                                        <p:cTn id="44" dur="350"/>
                                        <p:tgtEl>
                                          <p:spTgt spid="51"/>
                                        </p:tgtEl>
                                      </p:cBhvr>
                                    </p:animEffect>
                                  </p:childTnLst>
                                </p:cTn>
                              </p:par>
                              <p:par>
                                <p:cTn id="45" presetID="26" presetClass="emph" presetSubtype="0" fill="hold" nodeType="withEffect">
                                  <p:stCondLst>
                                    <p:cond delay="1850"/>
                                  </p:stCondLst>
                                  <p:childTnLst>
                                    <p:animEffect transition="out" filter="fade">
                                      <p:cBhvr>
                                        <p:cTn id="46" dur="350" tmFilter="0, 0; .2, .5; .8, .5; 1, 0"/>
                                        <p:tgtEl>
                                          <p:spTgt spid="51"/>
                                        </p:tgtEl>
                                      </p:cBhvr>
                                    </p:animEffect>
                                    <p:animScale>
                                      <p:cBhvr>
                                        <p:cTn id="47" dur="175" autoRev="1" fill="hold"/>
                                        <p:tgtEl>
                                          <p:spTgt spid="51"/>
                                        </p:tgtEl>
                                      </p:cBhvr>
                                      <p:by x="105000" y="105000"/>
                                    </p:animScale>
                                  </p:childTnLst>
                                </p:cTn>
                              </p:par>
                              <p:par>
                                <p:cTn id="48" presetID="12" presetClass="entr" presetSubtype="1" fill="hold" nodeType="withEffect">
                                  <p:stCondLst>
                                    <p:cond delay="1700"/>
                                  </p:stCondLst>
                                  <p:childTnLst>
                                    <p:set>
                                      <p:cBhvr>
                                        <p:cTn id="49" dur="1" fill="hold">
                                          <p:stCondLst>
                                            <p:cond delay="0"/>
                                          </p:stCondLst>
                                        </p:cTn>
                                        <p:tgtEl>
                                          <p:spTgt spid="81"/>
                                        </p:tgtEl>
                                        <p:attrNameLst>
                                          <p:attrName>style.visibility</p:attrName>
                                        </p:attrNameLst>
                                      </p:cBhvr>
                                      <p:to>
                                        <p:strVal val="visible"/>
                                      </p:to>
                                    </p:set>
                                    <p:anim calcmode="lin" valueType="num">
                                      <p:cBhvr additive="base">
                                        <p:cTn id="50" dur="350"/>
                                        <p:tgtEl>
                                          <p:spTgt spid="81"/>
                                        </p:tgtEl>
                                        <p:attrNameLst>
                                          <p:attrName>ppt_y</p:attrName>
                                        </p:attrNameLst>
                                      </p:cBhvr>
                                      <p:tavLst>
                                        <p:tav tm="0">
                                          <p:val>
                                            <p:strVal val="#ppt_y-#ppt_h*1.125000"/>
                                          </p:val>
                                        </p:tav>
                                        <p:tav tm="100000">
                                          <p:val>
                                            <p:strVal val="#ppt_y"/>
                                          </p:val>
                                        </p:tav>
                                      </p:tavLst>
                                    </p:anim>
                                    <p:animEffect transition="in" filter="wipe(down)">
                                      <p:cBhvr>
                                        <p:cTn id="51" dur="350"/>
                                        <p:tgtEl>
                                          <p:spTgt spid="81"/>
                                        </p:tgtEl>
                                      </p:cBhvr>
                                    </p:animEffect>
                                  </p:childTnLst>
                                </p:cTn>
                              </p:par>
                              <p:par>
                                <p:cTn id="52" presetID="26" presetClass="emph" presetSubtype="0" fill="hold" nodeType="withEffect">
                                  <p:stCondLst>
                                    <p:cond delay="1950"/>
                                  </p:stCondLst>
                                  <p:childTnLst>
                                    <p:animEffect transition="out" filter="fade">
                                      <p:cBhvr>
                                        <p:cTn id="53" dur="350" tmFilter="0, 0; .2, .5; .8, .5; 1, 0"/>
                                        <p:tgtEl>
                                          <p:spTgt spid="81"/>
                                        </p:tgtEl>
                                      </p:cBhvr>
                                    </p:animEffect>
                                    <p:animScale>
                                      <p:cBhvr>
                                        <p:cTn id="54" dur="175" autoRev="1" fill="hold"/>
                                        <p:tgtEl>
                                          <p:spTgt spid="8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admin\Desktop\shutterstock_157932608 [转换].jpg"/>
          <p:cNvPicPr>
            <a:picLocks noChangeAspect="1" noChangeArrowheads="1"/>
          </p:cNvPicPr>
          <p:nvPr/>
        </p:nvPicPr>
        <p:blipFill>
          <a:blip r:embed="rId1">
            <a:extLst>
              <a:ext uri="{28A0092B-C50C-407E-A947-70E740481C1C}">
                <a14:useLocalDpi xmlns:a14="http://schemas.microsoft.com/office/drawing/2010/main" val="0"/>
              </a:ext>
            </a:extLst>
          </a:blip>
          <a:srcRect l="2596" t="954" r="2596" b="954"/>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73024" y="-360363"/>
            <a:ext cx="7857667" cy="2647951"/>
          </a:xfrm>
          <a:prstGeom prst="rect">
            <a:avLst/>
          </a:prstGeom>
        </p:spPr>
        <p:txBody>
          <a:bodyPr>
            <a:spAutoFit/>
          </a:bodyPr>
          <a:lstStyle>
            <a:defPPr>
              <a:defRPr lang="zh-CN"/>
            </a:defPPr>
            <a:lvl1pPr>
              <a:defRPr sz="3600" spc="300">
                <a:solidFill>
                  <a:srgbClr val="0070C0"/>
                </a:solidFill>
                <a:effectLst/>
                <a:latin typeface="Bodoni MT Black" panose="02070A03080606020203" pitchFamily="18" charset="0"/>
                <a:ea typeface="方正细等线简体" panose="02010601030101010101" pitchFamily="65" charset="-122"/>
              </a:defRPr>
            </a:lvl1pPr>
          </a:lstStyle>
          <a:p>
            <a:pPr algn="dist" eaLnBrk="1" fontAlgn="auto" hangingPunct="1">
              <a:spcBef>
                <a:spcPts val="0"/>
              </a:spcBef>
              <a:spcAft>
                <a:spcPts val="0"/>
              </a:spcAft>
              <a:defRPr/>
            </a:pPr>
            <a:r>
              <a:rPr lang="en-US" altLang="zh-CN" sz="16600" dirty="0">
                <a:solidFill>
                  <a:prstClr val="white">
                    <a:alpha val="58000"/>
                  </a:prstClr>
                </a:solidFill>
              </a:rPr>
              <a:t>C</a:t>
            </a:r>
            <a:r>
              <a:rPr lang="en-US" altLang="zh-CN" sz="8000" dirty="0">
                <a:solidFill>
                  <a:prstClr val="white">
                    <a:alpha val="58000"/>
                  </a:prstClr>
                </a:solidFill>
              </a:rPr>
              <a:t>ONTENTS</a:t>
            </a:r>
            <a:endParaRPr lang="zh-CN" altLang="en-US" sz="8000" dirty="0">
              <a:solidFill>
                <a:prstClr val="white">
                  <a:alpha val="58000"/>
                </a:prstClr>
              </a:solidFill>
            </a:endParaRPr>
          </a:p>
        </p:txBody>
      </p:sp>
      <p:grpSp>
        <p:nvGrpSpPr>
          <p:cNvPr id="4" name="组合 3"/>
          <p:cNvGrpSpPr/>
          <p:nvPr/>
        </p:nvGrpSpPr>
        <p:grpSpPr bwMode="auto">
          <a:xfrm>
            <a:off x="0" y="728663"/>
            <a:ext cx="1897063" cy="388937"/>
            <a:chOff x="1019259" y="526497"/>
            <a:chExt cx="1896557" cy="387301"/>
          </a:xfrm>
        </p:grpSpPr>
        <p:sp>
          <p:nvSpPr>
            <p:cNvPr id="5" name="矩形 4"/>
            <p:cNvSpPr/>
            <p:nvPr/>
          </p:nvSpPr>
          <p:spPr>
            <a:xfrm>
              <a:off x="1019259" y="526497"/>
              <a:ext cx="1537878" cy="387301"/>
            </a:xfrm>
            <a:prstGeom prst="rect">
              <a:avLst/>
            </a:prstGeom>
            <a:solidFill>
              <a:srgbClr val="C00000"/>
            </a:solidFill>
            <a:ln>
              <a:noFill/>
            </a:ln>
            <a:effectLst>
              <a:outerShdw blurRad="63500" sx="102000" sy="102000" algn="ctr" rotWithShape="0">
                <a:prstClr val="black">
                  <a:alpha val="12000"/>
                </a:prstClr>
              </a:outerShdw>
            </a:effec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sp>
          <p:nvSpPr>
            <p:cNvPr id="6" name="TextBox 5"/>
            <p:cNvSpPr txBox="1"/>
            <p:nvPr/>
          </p:nvSpPr>
          <p:spPr>
            <a:xfrm>
              <a:off x="1625522" y="543886"/>
              <a:ext cx="1290294" cy="369912"/>
            </a:xfrm>
            <a:prstGeom prst="rect">
              <a:avLst/>
            </a:prstGeom>
            <a:noFill/>
          </p:spPr>
          <p:txBody>
            <a:bodyPr>
              <a:spAutoFit/>
            </a:bodyPr>
            <a:lstStyle/>
            <a:p>
              <a:pPr eaLnBrk="1" fontAlgn="auto" hangingPunct="1">
                <a:spcBef>
                  <a:spcPts val="0"/>
                </a:spcBef>
                <a:spcAft>
                  <a:spcPts val="0"/>
                </a:spcAft>
                <a:defRPr/>
              </a:pPr>
              <a:r>
                <a:rPr lang="zh-CN" altLang="en-US" b="1" spc="600" dirty="0">
                  <a:solidFill>
                    <a:prstClr val="white"/>
                  </a:solidFill>
                  <a:effectLst>
                    <a:outerShdw blurRad="25400" dist="12700" dir="5400000" algn="t" rotWithShape="0">
                      <a:prstClr val="white">
                        <a:alpha val="40000"/>
                      </a:prstClr>
                    </a:outerShdw>
                  </a:effectLst>
                  <a:latin typeface="微软雅黑" panose="020B0503020204020204" pitchFamily="34" charset="-122"/>
                  <a:ea typeface="微软雅黑" panose="020B0503020204020204" pitchFamily="34" charset="-122"/>
                </a:rPr>
                <a:t>目 录</a:t>
              </a:r>
              <a:endParaRPr lang="zh-CN" altLang="en-US" b="1" spc="600" dirty="0">
                <a:solidFill>
                  <a:prstClr val="white"/>
                </a:solidFill>
                <a:effectLst>
                  <a:outerShdw blurRad="25400" dist="12700" dir="5400000" algn="t" rotWithShape="0">
                    <a:prstClr val="white">
                      <a:alpha val="40000"/>
                    </a:prstClr>
                  </a:outerShdw>
                </a:effectLst>
                <a:latin typeface="微软雅黑" panose="020B0503020204020204" pitchFamily="34" charset="-122"/>
                <a:ea typeface="微软雅黑" panose="020B0503020204020204" pitchFamily="34" charset="-122"/>
              </a:endParaRPr>
            </a:p>
          </p:txBody>
        </p:sp>
      </p:grpSp>
      <p:grpSp>
        <p:nvGrpSpPr>
          <p:cNvPr id="48" name="组合 47"/>
          <p:cNvGrpSpPr/>
          <p:nvPr/>
        </p:nvGrpSpPr>
        <p:grpSpPr bwMode="auto">
          <a:xfrm>
            <a:off x="0" y="1779588"/>
            <a:ext cx="9144000" cy="9525"/>
            <a:chOff x="141400" y="291886"/>
            <a:chExt cx="9002600" cy="9614"/>
          </a:xfrm>
        </p:grpSpPr>
        <p:cxnSp>
          <p:nvCxnSpPr>
            <p:cNvPr id="49" name="直接连接符 48"/>
            <p:cNvCxnSpPr/>
            <p:nvPr/>
          </p:nvCxnSpPr>
          <p:spPr>
            <a:xfrm>
              <a:off x="141400" y="301500"/>
              <a:ext cx="90026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41400" y="291886"/>
              <a:ext cx="9002600" cy="0"/>
            </a:xfrm>
            <a:prstGeom prst="line">
              <a:avLst/>
            </a:prstGeom>
            <a:ln w="6350">
              <a:solidFill>
                <a:srgbClr val="B7602F">
                  <a:alpha val="87000"/>
                </a:srgbClr>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a:off x="2566938" y="2495019"/>
            <a:ext cx="1891901" cy="1891901"/>
            <a:chOff x="2512630" y="2789516"/>
            <a:chExt cx="2008385" cy="2008385"/>
          </a:xfrm>
          <a:effectLst>
            <a:outerShdw blurRad="63500" sx="102000" sy="102000" algn="ctr" rotWithShape="0">
              <a:prstClr val="black">
                <a:alpha val="20000"/>
              </a:prstClr>
            </a:outerShdw>
          </a:effectLst>
        </p:grpSpPr>
        <p:sp>
          <p:nvSpPr>
            <p:cNvPr id="33" name="椭圆 32"/>
            <p:cNvSpPr/>
            <p:nvPr/>
          </p:nvSpPr>
          <p:spPr bwMode="auto">
            <a:xfrm>
              <a:off x="2512630" y="2789516"/>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79" name="Picture 3" descr="E:\shutterstock\10062112051509c7d93cd37af7.jpg"/>
            <p:cNvPicPr preferRelativeResize="0">
              <a:picLocks noChangeArrowheads="1"/>
            </p:cNvPicPr>
            <p:nvPr/>
          </p:nvPicPr>
          <p:blipFill rotWithShape="1">
            <a:blip r:embed="rId2" cstate="print">
              <a:extLst>
                <a:ext uri="{28A0092B-C50C-407E-A947-70E740481C1C}">
                  <a14:useLocalDpi xmlns:a14="http://schemas.microsoft.com/office/drawing/2010/main" val="0"/>
                </a:ext>
              </a:extLst>
            </a:blip>
            <a:srcRect b="10465"/>
            <a:stretch>
              <a:fillRect/>
            </a:stretch>
          </p:blipFill>
          <p:spPr bwMode="auto">
            <a:xfrm>
              <a:off x="2537622" y="2814508"/>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96" name="组合 95"/>
            <p:cNvGrpSpPr/>
            <p:nvPr/>
          </p:nvGrpSpPr>
          <p:grpSpPr>
            <a:xfrm>
              <a:off x="2562133" y="4038644"/>
              <a:ext cx="1894138" cy="734264"/>
              <a:chOff x="503906" y="3646442"/>
              <a:chExt cx="1894138" cy="734264"/>
            </a:xfrm>
          </p:grpSpPr>
          <p:sp>
            <p:nvSpPr>
              <p:cNvPr id="97"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rgbClr val="C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8" name="TextBox 97"/>
              <p:cNvSpPr txBox="1"/>
              <p:nvPr/>
            </p:nvSpPr>
            <p:spPr bwMode="auto">
              <a:xfrm>
                <a:off x="1260057" y="4048706"/>
                <a:ext cx="381836" cy="261610"/>
              </a:xfrm>
              <a:prstGeom prst="rect">
                <a:avLst/>
              </a:prstGeom>
              <a:noFill/>
            </p:spPr>
            <p:txBody>
              <a:bodyPr wrap="none">
                <a:spAutoFit/>
              </a:bodyPr>
              <a:lstStyle/>
              <a:p>
                <a:pPr algn="ctr" eaLnBrk="1" fontAlgn="auto" hangingPunct="1">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02</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99" name="TextBox 98"/>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eaLnBrk="1" fontAlgn="auto" hangingPunct="1">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主要工作</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109" name="组合 108"/>
          <p:cNvGrpSpPr/>
          <p:nvPr/>
        </p:nvGrpSpPr>
        <p:grpSpPr>
          <a:xfrm>
            <a:off x="4685163" y="2495019"/>
            <a:ext cx="1891901" cy="1891901"/>
            <a:chOff x="4618441" y="2750315"/>
            <a:chExt cx="2008385" cy="2008385"/>
          </a:xfrm>
          <a:effectLst>
            <a:outerShdw blurRad="63500" sx="102000" sy="102000" algn="ctr" rotWithShape="0">
              <a:prstClr val="black">
                <a:alpha val="20000"/>
              </a:prstClr>
            </a:outerShdw>
          </a:effectLst>
        </p:grpSpPr>
        <p:sp>
          <p:nvSpPr>
            <p:cNvPr id="36" name="椭圆 35"/>
            <p:cNvSpPr/>
            <p:nvPr/>
          </p:nvSpPr>
          <p:spPr bwMode="auto">
            <a:xfrm>
              <a:off x="4618441" y="2750315"/>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91" name="Picture 5"/>
            <p:cNvPicPr preferRelativeResize="0">
              <a:picLocks noChangeArrowheads="1"/>
            </p:cNvPicPr>
            <p:nvPr/>
          </p:nvPicPr>
          <p:blipFill rotWithShape="1">
            <a:blip r:embed="rId4" cstate="print">
              <a:extLst>
                <a:ext uri="{28A0092B-C50C-407E-A947-70E740481C1C}">
                  <a14:useLocalDpi xmlns:a14="http://schemas.microsoft.com/office/drawing/2010/main" val="0"/>
                </a:ext>
              </a:extLst>
            </a:blip>
            <a:srcRect t="3872" b="12681"/>
            <a:stretch>
              <a:fillRect/>
            </a:stretch>
          </p:blipFill>
          <p:spPr bwMode="auto">
            <a:xfrm>
              <a:off x="4643433" y="2775307"/>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100" name="组合 99"/>
            <p:cNvGrpSpPr/>
            <p:nvPr/>
          </p:nvGrpSpPr>
          <p:grpSpPr>
            <a:xfrm>
              <a:off x="4675564" y="3999443"/>
              <a:ext cx="1894138" cy="734264"/>
              <a:chOff x="503906" y="3646442"/>
              <a:chExt cx="1894138" cy="734264"/>
            </a:xfrm>
          </p:grpSpPr>
          <p:sp>
            <p:nvSpPr>
              <p:cNvPr id="101"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2" name="TextBox 101"/>
              <p:cNvSpPr txBox="1"/>
              <p:nvPr/>
            </p:nvSpPr>
            <p:spPr bwMode="auto">
              <a:xfrm>
                <a:off x="1259256" y="4048706"/>
                <a:ext cx="383438" cy="261610"/>
              </a:xfrm>
              <a:prstGeom prst="rect">
                <a:avLst/>
              </a:prstGeom>
              <a:noFill/>
            </p:spPr>
            <p:txBody>
              <a:bodyPr wrap="none">
                <a:spAutoFit/>
              </a:bodyPr>
              <a:lstStyle/>
              <a:p>
                <a:pPr algn="ctr" eaLnBrk="1" fontAlgn="auto" hangingPunct="1">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03</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103" name="TextBox 102"/>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eaLnBrk="1" fontAlgn="auto" hangingPunct="1">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思考总结</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6803387" y="2495019"/>
            <a:ext cx="1891901" cy="1891901"/>
            <a:chOff x="6734154" y="2822958"/>
            <a:chExt cx="2008385" cy="2008385"/>
          </a:xfrm>
          <a:effectLst>
            <a:outerShdw blurRad="63500" sx="102000" sy="102000" algn="ctr" rotWithShape="0">
              <a:prstClr val="black">
                <a:alpha val="20000"/>
              </a:prstClr>
            </a:outerShdw>
          </a:effectLst>
        </p:grpSpPr>
        <p:sp>
          <p:nvSpPr>
            <p:cNvPr id="39" name="椭圆 38"/>
            <p:cNvSpPr/>
            <p:nvPr/>
          </p:nvSpPr>
          <p:spPr bwMode="auto">
            <a:xfrm>
              <a:off x="6734154" y="2822958"/>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85" name="Picture 4"/>
            <p:cNvPicPr preferRelativeResize="0">
              <a:picLocks noChangeArrowheads="1"/>
            </p:cNvPicPr>
            <p:nvPr/>
          </p:nvPicPr>
          <p:blipFill rotWithShape="1">
            <a:blip r:embed="rId5" cstate="print">
              <a:extLst>
                <a:ext uri="{28A0092B-C50C-407E-A947-70E740481C1C}">
                  <a14:useLocalDpi xmlns:a14="http://schemas.microsoft.com/office/drawing/2010/main" val="0"/>
                </a:ext>
              </a:extLst>
            </a:blip>
            <a:srcRect l="7375" r="8420"/>
            <a:stretch>
              <a:fillRect/>
            </a:stretch>
          </p:blipFill>
          <p:spPr bwMode="auto">
            <a:xfrm>
              <a:off x="6759146" y="2847950"/>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104" name="组合 103"/>
            <p:cNvGrpSpPr/>
            <p:nvPr/>
          </p:nvGrpSpPr>
          <p:grpSpPr>
            <a:xfrm>
              <a:off x="6791277" y="4072086"/>
              <a:ext cx="1894138" cy="734264"/>
              <a:chOff x="503906" y="3646442"/>
              <a:chExt cx="1894138" cy="734264"/>
            </a:xfrm>
          </p:grpSpPr>
          <p:sp>
            <p:nvSpPr>
              <p:cNvPr id="105"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6" name="TextBox 105"/>
              <p:cNvSpPr txBox="1"/>
              <p:nvPr/>
            </p:nvSpPr>
            <p:spPr bwMode="auto">
              <a:xfrm>
                <a:off x="1258454" y="4048706"/>
                <a:ext cx="385042" cy="261610"/>
              </a:xfrm>
              <a:prstGeom prst="rect">
                <a:avLst/>
              </a:prstGeom>
              <a:noFill/>
            </p:spPr>
            <p:txBody>
              <a:bodyPr wrap="none">
                <a:spAutoFit/>
              </a:bodyPr>
              <a:lstStyle/>
              <a:p>
                <a:pPr algn="ctr" eaLnBrk="1" fontAlgn="auto" hangingPunct="1">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04</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107" name="TextBox 106"/>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eaLnBrk="1" fontAlgn="auto" hangingPunct="1">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新年计划</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111" name="组合 110"/>
          <p:cNvGrpSpPr/>
          <p:nvPr/>
        </p:nvGrpSpPr>
        <p:grpSpPr>
          <a:xfrm>
            <a:off x="448713" y="2495019"/>
            <a:ext cx="1891901" cy="1891901"/>
            <a:chOff x="448787" y="2505379"/>
            <a:chExt cx="2008385" cy="2008385"/>
          </a:xfrm>
          <a:effectLst>
            <a:outerShdw blurRad="63500" sx="102000" sy="102000" algn="ctr" rotWithShape="0">
              <a:prstClr val="black">
                <a:alpha val="20000"/>
              </a:prstClr>
            </a:outerShdw>
          </a:effectLst>
        </p:grpSpPr>
        <p:sp>
          <p:nvSpPr>
            <p:cNvPr id="30" name="椭圆 29"/>
            <p:cNvSpPr/>
            <p:nvPr/>
          </p:nvSpPr>
          <p:spPr bwMode="auto">
            <a:xfrm>
              <a:off x="448787" y="2505379"/>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73" name="Picture 4"/>
            <p:cNvPicPr preferRelativeResize="0">
              <a:picLocks noChangeArrowheads="1"/>
            </p:cNvPicPr>
            <p:nvPr/>
          </p:nvPicPr>
          <p:blipFill rotWithShape="1">
            <a:blip r:embed="rId6" cstate="print">
              <a:extLst>
                <a:ext uri="{28A0092B-C50C-407E-A947-70E740481C1C}">
                  <a14:useLocalDpi xmlns:a14="http://schemas.microsoft.com/office/drawing/2010/main" val="0"/>
                </a:ext>
              </a:extLst>
            </a:blip>
            <a:srcRect l="25261" t="9401" r="24851" b="21192"/>
            <a:stretch>
              <a:fillRect/>
            </a:stretch>
          </p:blipFill>
          <p:spPr bwMode="auto">
            <a:xfrm>
              <a:off x="473779" y="2530371"/>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94" name="组合 93"/>
            <p:cNvGrpSpPr/>
            <p:nvPr/>
          </p:nvGrpSpPr>
          <p:grpSpPr>
            <a:xfrm>
              <a:off x="505529" y="3754507"/>
              <a:ext cx="1894138" cy="734264"/>
              <a:chOff x="503906" y="3646442"/>
              <a:chExt cx="1894138" cy="734264"/>
            </a:xfrm>
          </p:grpSpPr>
          <p:sp>
            <p:nvSpPr>
              <p:cNvPr id="51"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6" name="TextBox 55"/>
              <p:cNvSpPr txBox="1"/>
              <p:nvPr/>
            </p:nvSpPr>
            <p:spPr bwMode="auto">
              <a:xfrm>
                <a:off x="1272080" y="4048706"/>
                <a:ext cx="357790" cy="261610"/>
              </a:xfrm>
              <a:prstGeom prst="rect">
                <a:avLst/>
              </a:prstGeom>
              <a:noFill/>
            </p:spPr>
            <p:txBody>
              <a:bodyPr wrap="none">
                <a:spAutoFit/>
              </a:bodyPr>
              <a:lstStyle/>
              <a:p>
                <a:pPr algn="ctr" eaLnBrk="1" fontAlgn="auto" hangingPunct="1">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01</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57" name="TextBox 56"/>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eaLnBrk="1" fontAlgn="auto" hangingPunct="1">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公司概况</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grpSp>
        <p:nvGrpSpPr>
          <p:cNvPr id="52" name="组合 51"/>
          <p:cNvGrpSpPr/>
          <p:nvPr/>
        </p:nvGrpSpPr>
        <p:grpSpPr>
          <a:xfrm>
            <a:off x="2566938" y="2495019"/>
            <a:ext cx="1891901" cy="1891901"/>
            <a:chOff x="2512630" y="2789516"/>
            <a:chExt cx="2008385" cy="2008385"/>
          </a:xfrm>
          <a:effectLst>
            <a:outerShdw blurRad="63500" sx="102000" sy="102000" algn="ctr" rotWithShape="0">
              <a:prstClr val="black">
                <a:alpha val="20000"/>
              </a:prstClr>
            </a:outerShdw>
          </a:effectLst>
        </p:grpSpPr>
        <p:sp>
          <p:nvSpPr>
            <p:cNvPr id="53" name="椭圆 52"/>
            <p:cNvSpPr/>
            <p:nvPr/>
          </p:nvSpPr>
          <p:spPr bwMode="auto">
            <a:xfrm>
              <a:off x="2512630" y="2789516"/>
              <a:ext cx="2008385" cy="2008385"/>
            </a:xfrm>
            <a:prstGeom prst="ellipse">
              <a:avLst/>
            </a:prstGeom>
            <a:solidFill>
              <a:schemeClr val="bg1"/>
            </a:solidFill>
            <a:ln>
              <a:noFill/>
            </a:ln>
            <a:effectLst>
              <a:innerShdw blurRad="1778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prstClr val="white"/>
                </a:solidFill>
              </a:endParaRPr>
            </a:p>
          </p:txBody>
        </p:sp>
        <p:pic>
          <p:nvPicPr>
            <p:cNvPr id="54" name="Picture 3" descr="E:\shutterstock\10062112051509c7d93cd37af7.jpg"/>
            <p:cNvPicPr preferRelativeResize="0">
              <a:picLocks noChangeArrowheads="1"/>
            </p:cNvPicPr>
            <p:nvPr/>
          </p:nvPicPr>
          <p:blipFill rotWithShape="1">
            <a:blip r:embed="rId2" cstate="print">
              <a:extLst>
                <a:ext uri="{28A0092B-C50C-407E-A947-70E740481C1C}">
                  <a14:useLocalDpi xmlns:a14="http://schemas.microsoft.com/office/drawing/2010/main" val="0"/>
                </a:ext>
              </a:extLst>
            </a:blip>
            <a:srcRect b="10465"/>
            <a:stretch>
              <a:fillRect/>
            </a:stretch>
          </p:blipFill>
          <p:spPr bwMode="auto">
            <a:xfrm>
              <a:off x="2537622" y="2814508"/>
              <a:ext cx="1958400" cy="1958400"/>
            </a:xfrm>
            <a:prstGeom prst="ellipse">
              <a:avLst/>
            </a:prstGeom>
            <a:blipFill>
              <a:blip r:embed="rId3" cstate="print">
                <a:extLst>
                  <a:ext uri="{28A0092B-C50C-407E-A947-70E740481C1C}">
                    <a14:useLocalDpi xmlns:a14="http://schemas.microsoft.com/office/drawing/2010/main" val="0"/>
                  </a:ext>
                </a:extLst>
              </a:blip>
              <a:srcRect/>
              <a:stretch>
                <a:fillRect l="-25000" r="-25000"/>
              </a:stretch>
            </a:blipFill>
            <a:ln w="19050">
              <a:solidFill>
                <a:schemeClr val="bg1"/>
              </a:solidFill>
            </a:ln>
          </p:spPr>
        </p:pic>
        <p:grpSp>
          <p:nvGrpSpPr>
            <p:cNvPr id="55" name="组合 54"/>
            <p:cNvGrpSpPr/>
            <p:nvPr/>
          </p:nvGrpSpPr>
          <p:grpSpPr>
            <a:xfrm>
              <a:off x="2562133" y="4038644"/>
              <a:ext cx="1894138" cy="734264"/>
              <a:chOff x="503906" y="3646442"/>
              <a:chExt cx="1894138" cy="734264"/>
            </a:xfrm>
          </p:grpSpPr>
          <p:sp>
            <p:nvSpPr>
              <p:cNvPr id="58" name="椭圆 50"/>
              <p:cNvSpPr>
                <a:spLocks noChangeAspect="1"/>
              </p:cNvSpPr>
              <p:nvPr/>
            </p:nvSpPr>
            <p:spPr>
              <a:xfrm>
                <a:off x="503906" y="3646442"/>
                <a:ext cx="1894138" cy="734264"/>
              </a:xfrm>
              <a:custGeom>
                <a:avLst/>
                <a:gdLst/>
                <a:ahLst/>
                <a:cxnLst/>
                <a:rect l="l" t="t" r="r" b="b"/>
                <a:pathLst>
                  <a:path w="1894138" h="734264">
                    <a:moveTo>
                      <a:pt x="0" y="0"/>
                    </a:moveTo>
                    <a:lnTo>
                      <a:pt x="1894138" y="0"/>
                    </a:lnTo>
                    <a:cubicBezTo>
                      <a:pt x="1786453" y="422415"/>
                      <a:pt x="1403179" y="734264"/>
                      <a:pt x="947069" y="734264"/>
                    </a:cubicBezTo>
                    <a:cubicBezTo>
                      <a:pt x="490959" y="734264"/>
                      <a:pt x="107685" y="422415"/>
                      <a:pt x="0" y="0"/>
                    </a:cubicBezTo>
                    <a:close/>
                  </a:path>
                </a:pathLst>
              </a:custGeom>
              <a:solidFill>
                <a:schemeClr val="tx1">
                  <a:lumMod val="95000"/>
                  <a:lumOff val="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9" name="TextBox 58"/>
              <p:cNvSpPr txBox="1"/>
              <p:nvPr/>
            </p:nvSpPr>
            <p:spPr bwMode="auto">
              <a:xfrm>
                <a:off x="1260057" y="4048706"/>
                <a:ext cx="381836" cy="261610"/>
              </a:xfrm>
              <a:prstGeom prst="rect">
                <a:avLst/>
              </a:prstGeom>
              <a:noFill/>
            </p:spPr>
            <p:txBody>
              <a:bodyPr wrap="none">
                <a:spAutoFit/>
              </a:bodyPr>
              <a:lstStyle/>
              <a:p>
                <a:pPr algn="ctr" eaLnBrk="1" fontAlgn="auto" hangingPunct="1">
                  <a:spcBef>
                    <a:spcPts val="0"/>
                  </a:spcBef>
                  <a:spcAft>
                    <a:spcPts val="0"/>
                  </a:spcAft>
                  <a:defRPr/>
                </a:pPr>
                <a:r>
                  <a:rPr lang="en-US" altLang="zh-CN"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rPr>
                  <a:t>02</a:t>
                </a:r>
                <a:endParaRPr lang="zh-CN" altLang="en-US" sz="1100" b="1" dirty="0">
                  <a:solidFill>
                    <a:prstClr val="white"/>
                  </a:solidFill>
                  <a:effectLst>
                    <a:outerShdw blurRad="50800" dist="38100" dir="8100000" algn="tr" rotWithShape="0">
                      <a:prstClr val="black">
                        <a:alpha val="40000"/>
                      </a:prstClr>
                    </a:outerShdw>
                  </a:effectLst>
                  <a:latin typeface="方正正中黑简体" panose="02000000000000000000" pitchFamily="2" charset="-122"/>
                  <a:ea typeface="方正正中黑简体" panose="02000000000000000000" pitchFamily="2" charset="-122"/>
                </a:endParaRPr>
              </a:p>
            </p:txBody>
          </p:sp>
          <p:sp>
            <p:nvSpPr>
              <p:cNvPr id="60" name="TextBox 59"/>
              <p:cNvSpPr txBox="1"/>
              <p:nvPr/>
            </p:nvSpPr>
            <p:spPr bwMode="auto">
              <a:xfrm>
                <a:off x="917323" y="3659570"/>
                <a:ext cx="1067306" cy="359398"/>
              </a:xfrm>
              <a:prstGeom prst="rect">
                <a:avLst/>
              </a:prstGeom>
              <a:noFill/>
            </p:spPr>
            <p:txBody>
              <a:bodyPr wrap="none">
                <a:spAutoFit/>
              </a:bodyPr>
              <a:lstStyle>
                <a:defPPr>
                  <a:defRPr lang="zh-CN"/>
                </a:defPPr>
                <a:lvl1pPr algn="ctr">
                  <a:defRPr sz="2000">
                    <a:solidFill>
                      <a:schemeClr val="bg1"/>
                    </a:solidFill>
                    <a:effectLst>
                      <a:outerShdw blurRad="50800" dist="38100" dir="2700000" algn="tl" rotWithShape="0">
                        <a:prstClr val="black">
                          <a:alpha val="40000"/>
                        </a:prstClr>
                      </a:outerShdw>
                    </a:effectLst>
                    <a:latin typeface="方正兰亭中黑_GBK" panose="02000000000000000000" pitchFamily="2" charset="-122"/>
                    <a:ea typeface="方正兰亭中黑_GBK" panose="02000000000000000000" pitchFamily="2" charset="-122"/>
                  </a:defRPr>
                </a:lvl1pPr>
              </a:lstStyle>
              <a:p>
                <a:pPr eaLnBrk="1" fontAlgn="auto" hangingPunct="1">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主要工作</a:t>
                </a: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53" presetClass="entr" presetSubtype="16" fill="hold" nodeType="withEffect">
                                  <p:stCondLst>
                                    <p:cond delay="300"/>
                                  </p:stCondLst>
                                  <p:iterate type="lt">
                                    <p:tmPct val="10000"/>
                                  </p:iterate>
                                  <p:childTnLst>
                                    <p:set>
                                      <p:cBhvr>
                                        <p:cTn id="9" dur="1" fill="hold">
                                          <p:stCondLst>
                                            <p:cond delay="0"/>
                                          </p:stCondLst>
                                        </p:cTn>
                                        <p:tgtEl>
                                          <p:spTgt spid="28"/>
                                        </p:tgtEl>
                                        <p:attrNameLst>
                                          <p:attrName>style.visibility</p:attrName>
                                        </p:attrNameLst>
                                      </p:cBhvr>
                                      <p:to>
                                        <p:strVal val="visible"/>
                                      </p:to>
                                    </p:set>
                                    <p:anim calcmode="lin" valueType="num">
                                      <p:cBhvr>
                                        <p:cTn id="10" dur="500" fill="hold"/>
                                        <p:tgtEl>
                                          <p:spTgt spid="28"/>
                                        </p:tgtEl>
                                        <p:attrNameLst>
                                          <p:attrName>ppt_w</p:attrName>
                                        </p:attrNameLst>
                                      </p:cBhvr>
                                      <p:tavLst>
                                        <p:tav tm="0">
                                          <p:val>
                                            <p:fltVal val="0"/>
                                          </p:val>
                                        </p:tav>
                                        <p:tav tm="100000">
                                          <p:val>
                                            <p:strVal val="#ppt_w"/>
                                          </p:val>
                                        </p:tav>
                                      </p:tavLst>
                                    </p:anim>
                                    <p:anim calcmode="lin" valueType="num">
                                      <p:cBhvr>
                                        <p:cTn id="11" dur="500" fill="hold"/>
                                        <p:tgtEl>
                                          <p:spTgt spid="28"/>
                                        </p:tgtEl>
                                        <p:attrNameLst>
                                          <p:attrName>ppt_h</p:attrName>
                                        </p:attrNameLst>
                                      </p:cBhvr>
                                      <p:tavLst>
                                        <p:tav tm="0">
                                          <p:val>
                                            <p:fltVal val="0"/>
                                          </p:val>
                                        </p:tav>
                                        <p:tav tm="100000">
                                          <p:val>
                                            <p:strVal val="#ppt_h"/>
                                          </p:val>
                                        </p:tav>
                                      </p:tavLst>
                                    </p:anim>
                                    <p:animEffect transition="in" filter="fade">
                                      <p:cBhvr>
                                        <p:cTn id="12" dur="500"/>
                                        <p:tgtEl>
                                          <p:spTgt spid="28"/>
                                        </p:tgtEl>
                                      </p:cBhvr>
                                    </p:animEffect>
                                  </p:childTnLst>
                                </p:cTn>
                              </p:par>
                              <p:par>
                                <p:cTn id="13" presetID="22" presetClass="entr" presetSubtype="8" fill="hold" nodeType="withEffect">
                                  <p:stCondLst>
                                    <p:cond delay="30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3" presetClass="entr" presetSubtype="528" fill="hold" nodeType="withEffect">
                                  <p:stCondLst>
                                    <p:cond delay="750"/>
                                  </p:stCondLst>
                                  <p:childTnLst>
                                    <p:set>
                                      <p:cBhvr>
                                        <p:cTn id="17" dur="1" fill="hold">
                                          <p:stCondLst>
                                            <p:cond delay="0"/>
                                          </p:stCondLst>
                                        </p:cTn>
                                        <p:tgtEl>
                                          <p:spTgt spid="111"/>
                                        </p:tgtEl>
                                        <p:attrNameLst>
                                          <p:attrName>style.visibility</p:attrName>
                                        </p:attrNameLst>
                                      </p:cBhvr>
                                      <p:to>
                                        <p:strVal val="visible"/>
                                      </p:to>
                                    </p:set>
                                    <p:anim calcmode="lin" valueType="num">
                                      <p:cBhvr>
                                        <p:cTn id="18" dur="500" fill="hold"/>
                                        <p:tgtEl>
                                          <p:spTgt spid="111"/>
                                        </p:tgtEl>
                                        <p:attrNameLst>
                                          <p:attrName>ppt_w</p:attrName>
                                        </p:attrNameLst>
                                      </p:cBhvr>
                                      <p:tavLst>
                                        <p:tav tm="0">
                                          <p:val>
                                            <p:fltVal val="0"/>
                                          </p:val>
                                        </p:tav>
                                        <p:tav tm="100000">
                                          <p:val>
                                            <p:strVal val="#ppt_w"/>
                                          </p:val>
                                        </p:tav>
                                      </p:tavLst>
                                    </p:anim>
                                    <p:anim calcmode="lin" valueType="num">
                                      <p:cBhvr>
                                        <p:cTn id="19" dur="500" fill="hold"/>
                                        <p:tgtEl>
                                          <p:spTgt spid="111"/>
                                        </p:tgtEl>
                                        <p:attrNameLst>
                                          <p:attrName>ppt_h</p:attrName>
                                        </p:attrNameLst>
                                      </p:cBhvr>
                                      <p:tavLst>
                                        <p:tav tm="0">
                                          <p:val>
                                            <p:fltVal val="0"/>
                                          </p:val>
                                        </p:tav>
                                        <p:tav tm="100000">
                                          <p:val>
                                            <p:strVal val="#ppt_h"/>
                                          </p:val>
                                        </p:tav>
                                      </p:tavLst>
                                    </p:anim>
                                    <p:anim calcmode="lin" valueType="num">
                                      <p:cBhvr>
                                        <p:cTn id="20" dur="500" fill="hold"/>
                                        <p:tgtEl>
                                          <p:spTgt spid="111"/>
                                        </p:tgtEl>
                                        <p:attrNameLst>
                                          <p:attrName>ppt_x</p:attrName>
                                        </p:attrNameLst>
                                      </p:cBhvr>
                                      <p:tavLst>
                                        <p:tav tm="0">
                                          <p:val>
                                            <p:fltVal val="0.5"/>
                                          </p:val>
                                        </p:tav>
                                        <p:tav tm="100000">
                                          <p:val>
                                            <p:strVal val="#ppt_x"/>
                                          </p:val>
                                        </p:tav>
                                      </p:tavLst>
                                    </p:anim>
                                    <p:anim calcmode="lin" valueType="num">
                                      <p:cBhvr>
                                        <p:cTn id="21" dur="500" fill="hold"/>
                                        <p:tgtEl>
                                          <p:spTgt spid="111"/>
                                        </p:tgtEl>
                                        <p:attrNameLst>
                                          <p:attrName>ppt_y</p:attrName>
                                        </p:attrNameLst>
                                      </p:cBhvr>
                                      <p:tavLst>
                                        <p:tav tm="0">
                                          <p:val>
                                            <p:fltVal val="0.5"/>
                                          </p:val>
                                        </p:tav>
                                        <p:tav tm="100000">
                                          <p:val>
                                            <p:strVal val="#ppt_y"/>
                                          </p:val>
                                        </p:tav>
                                      </p:tavLst>
                                    </p:anim>
                                  </p:childTnLst>
                                </p:cTn>
                              </p:par>
                              <p:par>
                                <p:cTn id="22" presetID="8" presetClass="emph" presetSubtype="0" fill="hold" nodeType="withEffect">
                                  <p:stCondLst>
                                    <p:cond delay="750"/>
                                  </p:stCondLst>
                                  <p:childTnLst>
                                    <p:animRot by="21600000">
                                      <p:cBhvr>
                                        <p:cTn id="23" dur="500" fill="hold"/>
                                        <p:tgtEl>
                                          <p:spTgt spid="111"/>
                                        </p:tgtEl>
                                        <p:attrNameLst>
                                          <p:attrName>r</p:attrName>
                                        </p:attrNameLst>
                                      </p:cBhvr>
                                    </p:animRot>
                                  </p:childTnLst>
                                </p:cTn>
                              </p:par>
                              <p:par>
                                <p:cTn id="24" presetID="23" presetClass="entr" presetSubtype="528" fill="hold" nodeType="withEffect">
                                  <p:stCondLst>
                                    <p:cond delay="950"/>
                                  </p:stCondLst>
                                  <p:childTnLst>
                                    <p:set>
                                      <p:cBhvr>
                                        <p:cTn id="25" dur="1" fill="hold">
                                          <p:stCondLst>
                                            <p:cond delay="0"/>
                                          </p:stCondLst>
                                        </p:cTn>
                                        <p:tgtEl>
                                          <p:spTgt spid="109"/>
                                        </p:tgtEl>
                                        <p:attrNameLst>
                                          <p:attrName>style.visibility</p:attrName>
                                        </p:attrNameLst>
                                      </p:cBhvr>
                                      <p:to>
                                        <p:strVal val="visible"/>
                                      </p:to>
                                    </p:set>
                                    <p:anim calcmode="lin" valueType="num">
                                      <p:cBhvr>
                                        <p:cTn id="26" dur="500" fill="hold"/>
                                        <p:tgtEl>
                                          <p:spTgt spid="109"/>
                                        </p:tgtEl>
                                        <p:attrNameLst>
                                          <p:attrName>ppt_w</p:attrName>
                                        </p:attrNameLst>
                                      </p:cBhvr>
                                      <p:tavLst>
                                        <p:tav tm="0">
                                          <p:val>
                                            <p:fltVal val="0"/>
                                          </p:val>
                                        </p:tav>
                                        <p:tav tm="100000">
                                          <p:val>
                                            <p:strVal val="#ppt_w"/>
                                          </p:val>
                                        </p:tav>
                                      </p:tavLst>
                                    </p:anim>
                                    <p:anim calcmode="lin" valueType="num">
                                      <p:cBhvr>
                                        <p:cTn id="27" dur="500" fill="hold"/>
                                        <p:tgtEl>
                                          <p:spTgt spid="109"/>
                                        </p:tgtEl>
                                        <p:attrNameLst>
                                          <p:attrName>ppt_h</p:attrName>
                                        </p:attrNameLst>
                                      </p:cBhvr>
                                      <p:tavLst>
                                        <p:tav tm="0">
                                          <p:val>
                                            <p:fltVal val="0"/>
                                          </p:val>
                                        </p:tav>
                                        <p:tav tm="100000">
                                          <p:val>
                                            <p:strVal val="#ppt_h"/>
                                          </p:val>
                                        </p:tav>
                                      </p:tavLst>
                                    </p:anim>
                                    <p:anim calcmode="lin" valueType="num">
                                      <p:cBhvr>
                                        <p:cTn id="28" dur="500" fill="hold"/>
                                        <p:tgtEl>
                                          <p:spTgt spid="109"/>
                                        </p:tgtEl>
                                        <p:attrNameLst>
                                          <p:attrName>ppt_x</p:attrName>
                                        </p:attrNameLst>
                                      </p:cBhvr>
                                      <p:tavLst>
                                        <p:tav tm="0">
                                          <p:val>
                                            <p:fltVal val="0.5"/>
                                          </p:val>
                                        </p:tav>
                                        <p:tav tm="100000">
                                          <p:val>
                                            <p:strVal val="#ppt_x"/>
                                          </p:val>
                                        </p:tav>
                                      </p:tavLst>
                                    </p:anim>
                                    <p:anim calcmode="lin" valueType="num">
                                      <p:cBhvr>
                                        <p:cTn id="29" dur="500" fill="hold"/>
                                        <p:tgtEl>
                                          <p:spTgt spid="109"/>
                                        </p:tgtEl>
                                        <p:attrNameLst>
                                          <p:attrName>ppt_y</p:attrName>
                                        </p:attrNameLst>
                                      </p:cBhvr>
                                      <p:tavLst>
                                        <p:tav tm="0">
                                          <p:val>
                                            <p:fltVal val="0.5"/>
                                          </p:val>
                                        </p:tav>
                                        <p:tav tm="100000">
                                          <p:val>
                                            <p:strVal val="#ppt_y"/>
                                          </p:val>
                                        </p:tav>
                                      </p:tavLst>
                                    </p:anim>
                                  </p:childTnLst>
                                </p:cTn>
                              </p:par>
                              <p:par>
                                <p:cTn id="30" presetID="8" presetClass="emph" presetSubtype="0" fill="hold" nodeType="withEffect">
                                  <p:stCondLst>
                                    <p:cond delay="950"/>
                                  </p:stCondLst>
                                  <p:childTnLst>
                                    <p:animRot by="21600000">
                                      <p:cBhvr>
                                        <p:cTn id="31" dur="500" fill="hold"/>
                                        <p:tgtEl>
                                          <p:spTgt spid="109"/>
                                        </p:tgtEl>
                                        <p:attrNameLst>
                                          <p:attrName>r</p:attrName>
                                        </p:attrNameLst>
                                      </p:cBhvr>
                                    </p:animRot>
                                  </p:childTnLst>
                                </p:cTn>
                              </p:par>
                              <p:par>
                                <p:cTn id="32" presetID="23" presetClass="entr" presetSubtype="528" fill="hold" nodeType="withEffect">
                                  <p:stCondLst>
                                    <p:cond delay="1050"/>
                                  </p:stCondLst>
                                  <p:childTnLst>
                                    <p:set>
                                      <p:cBhvr>
                                        <p:cTn id="33" dur="1" fill="hold">
                                          <p:stCondLst>
                                            <p:cond delay="0"/>
                                          </p:stCondLst>
                                        </p:cTn>
                                        <p:tgtEl>
                                          <p:spTgt spid="108"/>
                                        </p:tgtEl>
                                        <p:attrNameLst>
                                          <p:attrName>style.visibility</p:attrName>
                                        </p:attrNameLst>
                                      </p:cBhvr>
                                      <p:to>
                                        <p:strVal val="visible"/>
                                      </p:to>
                                    </p:set>
                                    <p:anim calcmode="lin" valueType="num">
                                      <p:cBhvr>
                                        <p:cTn id="34" dur="500" fill="hold"/>
                                        <p:tgtEl>
                                          <p:spTgt spid="108"/>
                                        </p:tgtEl>
                                        <p:attrNameLst>
                                          <p:attrName>ppt_w</p:attrName>
                                        </p:attrNameLst>
                                      </p:cBhvr>
                                      <p:tavLst>
                                        <p:tav tm="0">
                                          <p:val>
                                            <p:fltVal val="0"/>
                                          </p:val>
                                        </p:tav>
                                        <p:tav tm="100000">
                                          <p:val>
                                            <p:strVal val="#ppt_w"/>
                                          </p:val>
                                        </p:tav>
                                      </p:tavLst>
                                    </p:anim>
                                    <p:anim calcmode="lin" valueType="num">
                                      <p:cBhvr>
                                        <p:cTn id="35" dur="500" fill="hold"/>
                                        <p:tgtEl>
                                          <p:spTgt spid="108"/>
                                        </p:tgtEl>
                                        <p:attrNameLst>
                                          <p:attrName>ppt_h</p:attrName>
                                        </p:attrNameLst>
                                      </p:cBhvr>
                                      <p:tavLst>
                                        <p:tav tm="0">
                                          <p:val>
                                            <p:fltVal val="0"/>
                                          </p:val>
                                        </p:tav>
                                        <p:tav tm="100000">
                                          <p:val>
                                            <p:strVal val="#ppt_h"/>
                                          </p:val>
                                        </p:tav>
                                      </p:tavLst>
                                    </p:anim>
                                    <p:anim calcmode="lin" valueType="num">
                                      <p:cBhvr>
                                        <p:cTn id="36" dur="500" fill="hold"/>
                                        <p:tgtEl>
                                          <p:spTgt spid="108"/>
                                        </p:tgtEl>
                                        <p:attrNameLst>
                                          <p:attrName>ppt_x</p:attrName>
                                        </p:attrNameLst>
                                      </p:cBhvr>
                                      <p:tavLst>
                                        <p:tav tm="0">
                                          <p:val>
                                            <p:fltVal val="0.5"/>
                                          </p:val>
                                        </p:tav>
                                        <p:tav tm="100000">
                                          <p:val>
                                            <p:strVal val="#ppt_x"/>
                                          </p:val>
                                        </p:tav>
                                      </p:tavLst>
                                    </p:anim>
                                    <p:anim calcmode="lin" valueType="num">
                                      <p:cBhvr>
                                        <p:cTn id="37" dur="500" fill="hold"/>
                                        <p:tgtEl>
                                          <p:spTgt spid="108"/>
                                        </p:tgtEl>
                                        <p:attrNameLst>
                                          <p:attrName>ppt_y</p:attrName>
                                        </p:attrNameLst>
                                      </p:cBhvr>
                                      <p:tavLst>
                                        <p:tav tm="0">
                                          <p:val>
                                            <p:fltVal val="0.5"/>
                                          </p:val>
                                        </p:tav>
                                        <p:tav tm="100000">
                                          <p:val>
                                            <p:strVal val="#ppt_y"/>
                                          </p:val>
                                        </p:tav>
                                      </p:tavLst>
                                    </p:anim>
                                  </p:childTnLst>
                                </p:cTn>
                              </p:par>
                              <p:par>
                                <p:cTn id="38" presetID="8" presetClass="emph" presetSubtype="0" fill="hold" nodeType="withEffect">
                                  <p:stCondLst>
                                    <p:cond delay="1050"/>
                                  </p:stCondLst>
                                  <p:childTnLst>
                                    <p:animRot by="21600000">
                                      <p:cBhvr>
                                        <p:cTn id="39" dur="500" fill="hold"/>
                                        <p:tgtEl>
                                          <p:spTgt spid="108"/>
                                        </p:tgtEl>
                                        <p:attrNameLst>
                                          <p:attrName>r</p:attrName>
                                        </p:attrNameLst>
                                      </p:cBhvr>
                                    </p:animRot>
                                  </p:childTnLst>
                                </p:cTn>
                              </p:par>
                              <p:par>
                                <p:cTn id="40" presetID="26" presetClass="emph" presetSubtype="0" repeatCount="2000" fill="hold" nodeType="withEffect">
                                  <p:stCondLst>
                                    <p:cond delay="1250"/>
                                  </p:stCondLst>
                                  <p:childTnLst>
                                    <p:animEffect transition="out" filter="fade">
                                      <p:cBhvr>
                                        <p:cTn id="41" dur="150" tmFilter="0, 0; .2, .5; .8, .5; 1, 0"/>
                                        <p:tgtEl>
                                          <p:spTgt spid="111"/>
                                        </p:tgtEl>
                                      </p:cBhvr>
                                    </p:animEffect>
                                    <p:animScale>
                                      <p:cBhvr>
                                        <p:cTn id="42" dur="75" autoRev="1" fill="hold"/>
                                        <p:tgtEl>
                                          <p:spTgt spid="111"/>
                                        </p:tgtEl>
                                      </p:cBhvr>
                                      <p:by x="105000" y="105000"/>
                                    </p:animScale>
                                  </p:childTnLst>
                                </p:cTn>
                              </p:par>
                              <p:par>
                                <p:cTn id="43" presetID="26" presetClass="emph" presetSubtype="0" repeatCount="2000" fill="hold" nodeType="withEffect">
                                  <p:stCondLst>
                                    <p:cond delay="1450"/>
                                  </p:stCondLst>
                                  <p:childTnLst>
                                    <p:animEffect transition="out" filter="fade">
                                      <p:cBhvr>
                                        <p:cTn id="44" dur="150" tmFilter="0, 0; .2, .5; .8, .5; 1, 0"/>
                                        <p:tgtEl>
                                          <p:spTgt spid="109"/>
                                        </p:tgtEl>
                                      </p:cBhvr>
                                    </p:animEffect>
                                    <p:animScale>
                                      <p:cBhvr>
                                        <p:cTn id="45" dur="75" autoRev="1" fill="hold"/>
                                        <p:tgtEl>
                                          <p:spTgt spid="109"/>
                                        </p:tgtEl>
                                      </p:cBhvr>
                                      <p:by x="105000" y="105000"/>
                                    </p:animScale>
                                  </p:childTnLst>
                                </p:cTn>
                              </p:par>
                              <p:par>
                                <p:cTn id="46" presetID="26" presetClass="emph" presetSubtype="0" repeatCount="2000" fill="hold" nodeType="withEffect">
                                  <p:stCondLst>
                                    <p:cond delay="1550"/>
                                  </p:stCondLst>
                                  <p:childTnLst>
                                    <p:animEffect transition="out" filter="fade">
                                      <p:cBhvr>
                                        <p:cTn id="47" dur="150" tmFilter="0, 0; .2, .5; .8, .5; 1, 0"/>
                                        <p:tgtEl>
                                          <p:spTgt spid="108"/>
                                        </p:tgtEl>
                                      </p:cBhvr>
                                    </p:animEffect>
                                    <p:animScale>
                                      <p:cBhvr>
                                        <p:cTn id="48" dur="75" autoRev="1" fill="hold"/>
                                        <p:tgtEl>
                                          <p:spTgt spid="108"/>
                                        </p:tgtEl>
                                      </p:cBhvr>
                                      <p:by x="105000" y="105000"/>
                                    </p:animScale>
                                  </p:childTnLst>
                                </p:cTn>
                              </p:par>
                              <p:par>
                                <p:cTn id="49" presetID="10" presetClass="exit" presetSubtype="0" fill="hold" nodeType="withEffect">
                                  <p:stCondLst>
                                    <p:cond delay="3500"/>
                                  </p:stCondLst>
                                  <p:childTnLst>
                                    <p:animEffect transition="out" filter="fade">
                                      <p:cBhvr>
                                        <p:cTn id="50" dur="500"/>
                                        <p:tgtEl>
                                          <p:spTgt spid="109"/>
                                        </p:tgtEl>
                                      </p:cBhvr>
                                    </p:animEffect>
                                    <p:set>
                                      <p:cBhvr>
                                        <p:cTn id="51" dur="1" fill="hold">
                                          <p:stCondLst>
                                            <p:cond delay="499"/>
                                          </p:stCondLst>
                                        </p:cTn>
                                        <p:tgtEl>
                                          <p:spTgt spid="109"/>
                                        </p:tgtEl>
                                        <p:attrNameLst>
                                          <p:attrName>style.visibility</p:attrName>
                                        </p:attrNameLst>
                                      </p:cBhvr>
                                      <p:to>
                                        <p:strVal val="hidden"/>
                                      </p:to>
                                    </p:set>
                                  </p:childTnLst>
                                </p:cTn>
                              </p:par>
                              <p:par>
                                <p:cTn id="52" presetID="10" presetClass="exit" presetSubtype="0" fill="hold" nodeType="withEffect">
                                  <p:stCondLst>
                                    <p:cond delay="3500"/>
                                  </p:stCondLst>
                                  <p:childTnLst>
                                    <p:animEffect transition="out" filter="fade">
                                      <p:cBhvr>
                                        <p:cTn id="53" dur="500"/>
                                        <p:tgtEl>
                                          <p:spTgt spid="108"/>
                                        </p:tgtEl>
                                      </p:cBhvr>
                                    </p:animEffect>
                                    <p:set>
                                      <p:cBhvr>
                                        <p:cTn id="54" dur="1" fill="hold">
                                          <p:stCondLst>
                                            <p:cond delay="499"/>
                                          </p:stCondLst>
                                        </p:cTn>
                                        <p:tgtEl>
                                          <p:spTgt spid="108"/>
                                        </p:tgtEl>
                                        <p:attrNameLst>
                                          <p:attrName>style.visibility</p:attrName>
                                        </p:attrNameLst>
                                      </p:cBhvr>
                                      <p:to>
                                        <p:strVal val="hidden"/>
                                      </p:to>
                                    </p:set>
                                  </p:childTnLst>
                                </p:cTn>
                              </p:par>
                              <p:par>
                                <p:cTn id="55" presetID="10" presetClass="exit" presetSubtype="0" fill="hold" nodeType="withEffect">
                                  <p:stCondLst>
                                    <p:cond delay="3500"/>
                                  </p:stCondLst>
                                  <p:childTnLst>
                                    <p:animEffect transition="out" filter="fade">
                                      <p:cBhvr>
                                        <p:cTn id="56" dur="500"/>
                                        <p:tgtEl>
                                          <p:spTgt spid="111"/>
                                        </p:tgtEl>
                                      </p:cBhvr>
                                    </p:animEffect>
                                    <p:set>
                                      <p:cBhvr>
                                        <p:cTn id="57" dur="1" fill="hold">
                                          <p:stCondLst>
                                            <p:cond delay="499"/>
                                          </p:stCondLst>
                                        </p:cTn>
                                        <p:tgtEl>
                                          <p:spTgt spid="111"/>
                                        </p:tgtEl>
                                        <p:attrNameLst>
                                          <p:attrName>style.visibility</p:attrName>
                                        </p:attrNameLst>
                                      </p:cBhvr>
                                      <p:to>
                                        <p:strVal val="hidden"/>
                                      </p:to>
                                    </p:set>
                                  </p:childTnLst>
                                </p:cTn>
                              </p:par>
                              <p:par>
                                <p:cTn id="58" presetID="23" presetClass="entr" presetSubtype="528" fill="hold" nodeType="withEffect">
                                  <p:stCondLst>
                                    <p:cond delay="850"/>
                                  </p:stCondLst>
                                  <p:childTnLst>
                                    <p:set>
                                      <p:cBhvr>
                                        <p:cTn id="59" dur="1" fill="hold">
                                          <p:stCondLst>
                                            <p:cond delay="0"/>
                                          </p:stCondLst>
                                        </p:cTn>
                                        <p:tgtEl>
                                          <p:spTgt spid="52"/>
                                        </p:tgtEl>
                                        <p:attrNameLst>
                                          <p:attrName>style.visibility</p:attrName>
                                        </p:attrNameLst>
                                      </p:cBhvr>
                                      <p:to>
                                        <p:strVal val="visible"/>
                                      </p:to>
                                    </p:set>
                                    <p:anim calcmode="lin" valueType="num">
                                      <p:cBhvr>
                                        <p:cTn id="60" dur="500" fill="hold"/>
                                        <p:tgtEl>
                                          <p:spTgt spid="52"/>
                                        </p:tgtEl>
                                        <p:attrNameLst>
                                          <p:attrName>ppt_w</p:attrName>
                                        </p:attrNameLst>
                                      </p:cBhvr>
                                      <p:tavLst>
                                        <p:tav tm="0">
                                          <p:val>
                                            <p:fltVal val="0"/>
                                          </p:val>
                                        </p:tav>
                                        <p:tav tm="100000">
                                          <p:val>
                                            <p:strVal val="#ppt_w"/>
                                          </p:val>
                                        </p:tav>
                                      </p:tavLst>
                                    </p:anim>
                                    <p:anim calcmode="lin" valueType="num">
                                      <p:cBhvr>
                                        <p:cTn id="61" dur="500" fill="hold"/>
                                        <p:tgtEl>
                                          <p:spTgt spid="52"/>
                                        </p:tgtEl>
                                        <p:attrNameLst>
                                          <p:attrName>ppt_h</p:attrName>
                                        </p:attrNameLst>
                                      </p:cBhvr>
                                      <p:tavLst>
                                        <p:tav tm="0">
                                          <p:val>
                                            <p:fltVal val="0"/>
                                          </p:val>
                                        </p:tav>
                                        <p:tav tm="100000">
                                          <p:val>
                                            <p:strVal val="#ppt_h"/>
                                          </p:val>
                                        </p:tav>
                                      </p:tavLst>
                                    </p:anim>
                                    <p:anim calcmode="lin" valueType="num">
                                      <p:cBhvr>
                                        <p:cTn id="62" dur="500" fill="hold"/>
                                        <p:tgtEl>
                                          <p:spTgt spid="52"/>
                                        </p:tgtEl>
                                        <p:attrNameLst>
                                          <p:attrName>ppt_x</p:attrName>
                                        </p:attrNameLst>
                                      </p:cBhvr>
                                      <p:tavLst>
                                        <p:tav tm="0">
                                          <p:val>
                                            <p:fltVal val="0.5"/>
                                          </p:val>
                                        </p:tav>
                                        <p:tav tm="100000">
                                          <p:val>
                                            <p:strVal val="#ppt_x"/>
                                          </p:val>
                                        </p:tav>
                                      </p:tavLst>
                                    </p:anim>
                                    <p:anim calcmode="lin" valueType="num">
                                      <p:cBhvr>
                                        <p:cTn id="63" dur="500" fill="hold"/>
                                        <p:tgtEl>
                                          <p:spTgt spid="52"/>
                                        </p:tgtEl>
                                        <p:attrNameLst>
                                          <p:attrName>ppt_y</p:attrName>
                                        </p:attrNameLst>
                                      </p:cBhvr>
                                      <p:tavLst>
                                        <p:tav tm="0">
                                          <p:val>
                                            <p:fltVal val="0.5"/>
                                          </p:val>
                                        </p:tav>
                                        <p:tav tm="100000">
                                          <p:val>
                                            <p:strVal val="#ppt_y"/>
                                          </p:val>
                                        </p:tav>
                                      </p:tavLst>
                                    </p:anim>
                                  </p:childTnLst>
                                </p:cTn>
                              </p:par>
                              <p:par>
                                <p:cTn id="64" presetID="8" presetClass="emph" presetSubtype="0" fill="hold" nodeType="withEffect">
                                  <p:stCondLst>
                                    <p:cond delay="850"/>
                                  </p:stCondLst>
                                  <p:childTnLst>
                                    <p:animRot by="21600000">
                                      <p:cBhvr>
                                        <p:cTn id="65" dur="500" fill="hold"/>
                                        <p:tgtEl>
                                          <p:spTgt spid="52"/>
                                        </p:tgtEl>
                                        <p:attrNameLst>
                                          <p:attrName>r</p:attrName>
                                        </p:attrNameLst>
                                      </p:cBhvr>
                                    </p:animRot>
                                  </p:childTnLst>
                                </p:cTn>
                              </p:par>
                              <p:par>
                                <p:cTn id="66" presetID="26" presetClass="emph" presetSubtype="0" repeatCount="2000" fill="hold" nodeType="withEffect">
                                  <p:stCondLst>
                                    <p:cond delay="1350"/>
                                  </p:stCondLst>
                                  <p:childTnLst>
                                    <p:animEffect transition="out" filter="fade">
                                      <p:cBhvr>
                                        <p:cTn id="67" dur="150" tmFilter="0, 0; .2, .5; .8, .5; 1, 0"/>
                                        <p:tgtEl>
                                          <p:spTgt spid="52"/>
                                        </p:tgtEl>
                                      </p:cBhvr>
                                    </p:animEffect>
                                    <p:animScale>
                                      <p:cBhvr>
                                        <p:cTn id="68" dur="75" autoRev="1" fill="hold"/>
                                        <p:tgtEl>
                                          <p:spTgt spid="52"/>
                                        </p:tgtEl>
                                      </p:cBhvr>
                                      <p:by x="105000" y="105000"/>
                                    </p:animScale>
                                  </p:childTnLst>
                                </p:cTn>
                              </p:par>
                              <p:par>
                                <p:cTn id="69" presetID="53" presetClass="entr" presetSubtype="16" fill="hold" nodeType="withEffect">
                                  <p:stCondLst>
                                    <p:cond delay="3250"/>
                                  </p:stCondLst>
                                  <p:childTnLst>
                                    <p:set>
                                      <p:cBhvr>
                                        <p:cTn id="70" dur="1" fill="hold">
                                          <p:stCondLst>
                                            <p:cond delay="0"/>
                                          </p:stCondLst>
                                        </p:cTn>
                                        <p:tgtEl>
                                          <p:spTgt spid="110"/>
                                        </p:tgtEl>
                                        <p:attrNameLst>
                                          <p:attrName>style.visibility</p:attrName>
                                        </p:attrNameLst>
                                      </p:cBhvr>
                                      <p:to>
                                        <p:strVal val="visible"/>
                                      </p:to>
                                    </p:set>
                                    <p:anim calcmode="lin" valueType="num">
                                      <p:cBhvr>
                                        <p:cTn id="71" dur="500" fill="hold"/>
                                        <p:tgtEl>
                                          <p:spTgt spid="110"/>
                                        </p:tgtEl>
                                        <p:attrNameLst>
                                          <p:attrName>ppt_w</p:attrName>
                                        </p:attrNameLst>
                                      </p:cBhvr>
                                      <p:tavLst>
                                        <p:tav tm="0">
                                          <p:val>
                                            <p:fltVal val="0"/>
                                          </p:val>
                                        </p:tav>
                                        <p:tav tm="100000">
                                          <p:val>
                                            <p:strVal val="#ppt_w"/>
                                          </p:val>
                                        </p:tav>
                                      </p:tavLst>
                                    </p:anim>
                                    <p:anim calcmode="lin" valueType="num">
                                      <p:cBhvr>
                                        <p:cTn id="72" dur="500" fill="hold"/>
                                        <p:tgtEl>
                                          <p:spTgt spid="110"/>
                                        </p:tgtEl>
                                        <p:attrNameLst>
                                          <p:attrName>ppt_h</p:attrName>
                                        </p:attrNameLst>
                                      </p:cBhvr>
                                      <p:tavLst>
                                        <p:tav tm="0">
                                          <p:val>
                                            <p:fltVal val="0"/>
                                          </p:val>
                                        </p:tav>
                                        <p:tav tm="100000">
                                          <p:val>
                                            <p:strVal val="#ppt_h"/>
                                          </p:val>
                                        </p:tav>
                                      </p:tavLst>
                                    </p:anim>
                                    <p:animEffect transition="in" filter="fade">
                                      <p:cBhvr>
                                        <p:cTn id="73" dur="500"/>
                                        <p:tgtEl>
                                          <p:spTgt spid="110"/>
                                        </p:tgtEl>
                                      </p:cBhvr>
                                    </p:animEffect>
                                  </p:childTnLst>
                                </p:cTn>
                              </p:par>
                              <p:par>
                                <p:cTn id="74" presetID="6" presetClass="exit" presetSubtype="16" fill="hold" nodeType="withEffect">
                                  <p:stCondLst>
                                    <p:cond delay="3250"/>
                                  </p:stCondLst>
                                  <p:childTnLst>
                                    <p:animEffect transition="out" filter="circle(in)">
                                      <p:cBhvr>
                                        <p:cTn id="75" dur="500"/>
                                        <p:tgtEl>
                                          <p:spTgt spid="52"/>
                                        </p:tgtEl>
                                      </p:cBhvr>
                                    </p:animEffect>
                                    <p:set>
                                      <p:cBhvr>
                                        <p:cTn id="76"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a:srcRect/>
          <a:stretch>
            <a:fillRect/>
          </a:stretch>
        </p:blipFill>
        <p:spPr bwMode="auto">
          <a:xfrm>
            <a:off x="6516688" y="3609975"/>
            <a:ext cx="1881187" cy="1177925"/>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sx="102000" sy="102000" algn="ctr" rotWithShape="0">
              <a:prstClr val="black">
                <a:alpha val="12000"/>
              </a:prstClr>
            </a:outerShdw>
          </a:effectLst>
        </p:spPr>
      </p:pic>
      <p:pic>
        <p:nvPicPr>
          <p:cNvPr id="135" name="Picture 2"/>
          <p:cNvPicPr>
            <a:picLocks noChangeAspect="1" noChangeArrowheads="1"/>
          </p:cNvPicPr>
          <p:nvPr/>
        </p:nvPicPr>
        <p:blipFill>
          <a:blip r:embed="rId1"/>
          <a:srcRect/>
          <a:stretch>
            <a:fillRect/>
          </a:stretch>
        </p:blipFill>
        <p:spPr bwMode="auto">
          <a:xfrm>
            <a:off x="4494213" y="3609975"/>
            <a:ext cx="1881187" cy="1177925"/>
          </a:xfrm>
          <a:prstGeom prst="rect">
            <a:avLst/>
          </a:prstGeom>
          <a:gradFill flip="none" rotWithShape="1">
            <a:gsLst>
              <a:gs pos="100000">
                <a:srgbClr val="10BDCD"/>
              </a:gs>
              <a:gs pos="0">
                <a:srgbClr val="1B888F"/>
              </a:gs>
            </a:gsLst>
            <a:lin ang="16200000" scaled="1"/>
            <a:tileRect/>
          </a:gradFill>
          <a:ln w="38100">
            <a:solidFill>
              <a:schemeClr val="bg1"/>
            </a:solidFill>
            <a:miter lim="800000"/>
            <a:headEnd/>
            <a:tailEnd/>
          </a:ln>
          <a:effectLst>
            <a:outerShdw blurRad="63500" sx="102000" sy="102000" algn="ctr" rotWithShape="0">
              <a:prstClr val="black">
                <a:alpha val="12000"/>
              </a:prstClr>
            </a:outerShdw>
          </a:effectLst>
        </p:spPr>
      </p:pic>
      <p:grpSp>
        <p:nvGrpSpPr>
          <p:cNvPr id="138" name="组合 137"/>
          <p:cNvGrpSpPr/>
          <p:nvPr/>
        </p:nvGrpSpPr>
        <p:grpSpPr bwMode="auto">
          <a:xfrm>
            <a:off x="903288" y="3729038"/>
            <a:ext cx="3181350" cy="987425"/>
            <a:chOff x="1242622" y="3581495"/>
            <a:chExt cx="3181201" cy="986052"/>
          </a:xfrm>
        </p:grpSpPr>
        <p:sp>
          <p:nvSpPr>
            <p:cNvPr id="25618" name="TextBox 42"/>
            <p:cNvSpPr txBox="1">
              <a:spLocks noChangeArrowheads="1"/>
            </p:cNvSpPr>
            <p:nvPr/>
          </p:nvSpPr>
          <p:spPr bwMode="auto">
            <a:xfrm>
              <a:off x="1242622" y="3581495"/>
              <a:ext cx="26821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0D0D0D"/>
                  </a:solidFill>
                  <a:latin typeface="微软雅黑" panose="020B0503020204020204" pitchFamily="34" charset="-122"/>
                  <a:ea typeface="微软雅黑" panose="020B0503020204020204" pitchFamily="34" charset="-122"/>
                </a:rPr>
                <a:t>点击插入标题   </a:t>
              </a:r>
              <a:r>
                <a:rPr lang="en-US" altLang="zh-CN" sz="1200">
                  <a:solidFill>
                    <a:srgbClr val="0D0D0D"/>
                  </a:solidFill>
                  <a:latin typeface="Arial" panose="020B0604020202020204" pitchFamily="34" charset="0"/>
                  <a:cs typeface="Arial" panose="020B0604020202020204" pitchFamily="34" charset="0"/>
                </a:rPr>
                <a:t>Click to add title</a:t>
              </a:r>
              <a:endParaRPr lang="zh-CN" altLang="en-US" sz="1200">
                <a:solidFill>
                  <a:srgbClr val="0D0D0D"/>
                </a:solidFill>
                <a:latin typeface="Arial" panose="020B0604020202020204" pitchFamily="34" charset="0"/>
                <a:cs typeface="Arial" panose="020B0604020202020204" pitchFamily="34" charset="0"/>
              </a:endParaRPr>
            </a:p>
          </p:txBody>
        </p:sp>
        <p:sp>
          <p:nvSpPr>
            <p:cNvPr id="25619" name="矩形 139"/>
            <p:cNvSpPr>
              <a:spLocks noChangeArrowheads="1"/>
            </p:cNvSpPr>
            <p:nvPr/>
          </p:nvSpPr>
          <p:spPr bwMode="auto">
            <a:xfrm>
              <a:off x="1242622" y="3921216"/>
              <a:ext cx="31812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zh-CN" sz="1200">
                  <a:solidFill>
                    <a:srgbClr val="404040"/>
                  </a:solidFill>
                  <a:latin typeface="微软雅黑" panose="020B0503020204020204" pitchFamily="34" charset="-122"/>
                  <a:ea typeface="微软雅黑" panose="020B0503020204020204" pitchFamily="34" charset="-122"/>
                </a:rPr>
                <a:t>上海锐普广告有限公司是中国第一家精品</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设计机构。拥有国内顶尖的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制作技术、顶级的</a:t>
              </a:r>
              <a:r>
                <a:rPr lang="en-US" altLang="zh-CN" sz="1200">
                  <a:solidFill>
                    <a:srgbClr val="404040"/>
                  </a:solidFill>
                  <a:latin typeface="微软雅黑" panose="020B0503020204020204" pitchFamily="34" charset="-122"/>
                  <a:ea typeface="微软雅黑" panose="020B0503020204020204" pitchFamily="34" charset="-122"/>
                </a:rPr>
                <a:t>PPT</a:t>
              </a:r>
              <a:r>
                <a:rPr lang="zh-CN" altLang="zh-CN" sz="1200">
                  <a:solidFill>
                    <a:srgbClr val="404040"/>
                  </a:solidFill>
                  <a:latin typeface="微软雅黑" panose="020B0503020204020204" pitchFamily="34" charset="-122"/>
                  <a:ea typeface="微软雅黑" panose="020B0503020204020204" pitchFamily="34" charset="-122"/>
                </a:rPr>
                <a:t>设计团队，坚持精益求精</a:t>
              </a:r>
              <a:r>
                <a:rPr lang="zh-CN" altLang="en-US" sz="1200">
                  <a:solidFill>
                    <a:srgbClr val="404040"/>
                  </a:solidFill>
                  <a:latin typeface="微软雅黑" panose="020B0503020204020204" pitchFamily="34" charset="-122"/>
                  <a:ea typeface="微软雅黑" panose="020B0503020204020204" pitchFamily="34" charset="-122"/>
                </a:rPr>
                <a:t>。</a:t>
              </a:r>
              <a:endParaRPr lang="en-US" altLang="zh-CN" sz="1200">
                <a:solidFill>
                  <a:srgbClr val="404040"/>
                </a:solidFill>
                <a:latin typeface="微软雅黑" panose="020B0503020204020204" pitchFamily="34" charset="-122"/>
                <a:ea typeface="微软雅黑" panose="020B0503020204020204" pitchFamily="34" charset="-122"/>
              </a:endParaRPr>
            </a:p>
          </p:txBody>
        </p:sp>
      </p:grpSp>
      <p:grpSp>
        <p:nvGrpSpPr>
          <p:cNvPr id="25605" name="组合 19"/>
          <p:cNvGrpSpPr/>
          <p:nvPr/>
        </p:nvGrpSpPr>
        <p:grpSpPr bwMode="auto">
          <a:xfrm>
            <a:off x="314325" y="22225"/>
            <a:ext cx="2513013" cy="307975"/>
            <a:chOff x="508001" y="-6476"/>
            <a:chExt cx="2513013" cy="307976"/>
          </a:xfrm>
        </p:grpSpPr>
        <p:sp>
          <p:nvSpPr>
            <p:cNvPr id="25616" name="TextBox 20"/>
            <p:cNvSpPr txBox="1">
              <a:spLocks noChangeArrowheads="1"/>
            </p:cNvSpPr>
            <p:nvPr/>
          </p:nvSpPr>
          <p:spPr bwMode="auto">
            <a:xfrm>
              <a:off x="508001" y="-6476"/>
              <a:ext cx="1057275" cy="3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a:solidFill>
                    <a:srgbClr val="000000"/>
                  </a:solidFill>
                  <a:latin typeface="微软雅黑" panose="020B0503020204020204" pitchFamily="34" charset="-122"/>
                  <a:ea typeface="微软雅黑" panose="020B0503020204020204" pitchFamily="34" charset="-122"/>
                  <a:cs typeface="Arial" panose="020B0604020202020204" pitchFamily="34" charset="0"/>
                </a:rPr>
                <a:t>添加标题</a:t>
              </a:r>
              <a:endParaRPr lang="zh-CN" altLang="en-US" sz="1200">
                <a:solidFill>
                  <a:srgbClr val="A6A6A6"/>
                </a:solidFill>
                <a:latin typeface="Arial" panose="020B0604020202020204" pitchFamily="34" charset="0"/>
                <a:ea typeface="微软雅黑" panose="020B0503020204020204" pitchFamily="34" charset="-122"/>
                <a:cs typeface="Arial" panose="020B0604020202020204" pitchFamily="34" charset="0"/>
              </a:endParaRPr>
            </a:p>
          </p:txBody>
        </p:sp>
        <p:sp>
          <p:nvSpPr>
            <p:cNvPr id="25617" name="TextBox 21"/>
            <p:cNvSpPr txBox="1">
              <a:spLocks noChangeArrowheads="1"/>
            </p:cNvSpPr>
            <p:nvPr/>
          </p:nvSpPr>
          <p:spPr bwMode="auto">
            <a:xfrm>
              <a:off x="1423989" y="17337"/>
              <a:ext cx="15970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00">
                  <a:solidFill>
                    <a:srgbClr val="900614"/>
                  </a:solidFill>
                  <a:latin typeface="Arial" panose="020B0604020202020204" pitchFamily="34" charset="0"/>
                  <a:cs typeface="Arial" panose="020B0604020202020204" pitchFamily="34" charset="0"/>
                </a:rPr>
                <a:t>CLICK TO ADD TITLE</a:t>
              </a:r>
              <a:endParaRPr lang="en-US" altLang="zh-CN" sz="1100">
                <a:solidFill>
                  <a:srgbClr val="900614"/>
                </a:solidFill>
                <a:latin typeface="Arial" panose="020B0604020202020204" pitchFamily="34" charset="0"/>
                <a:cs typeface="Arial" panose="020B0604020202020204" pitchFamily="34" charset="0"/>
              </a:endParaRPr>
            </a:p>
          </p:txBody>
        </p:sp>
      </p:grpSp>
      <p:grpSp>
        <p:nvGrpSpPr>
          <p:cNvPr id="6" name="组合 5"/>
          <p:cNvGrpSpPr/>
          <p:nvPr/>
        </p:nvGrpSpPr>
        <p:grpSpPr bwMode="auto">
          <a:xfrm>
            <a:off x="679450" y="555625"/>
            <a:ext cx="7785100" cy="2995613"/>
            <a:chOff x="629820" y="932407"/>
            <a:chExt cx="7524000" cy="3186000"/>
          </a:xfrm>
        </p:grpSpPr>
        <p:sp>
          <p:nvSpPr>
            <p:cNvPr id="5" name="矩形 4"/>
            <p:cNvSpPr/>
            <p:nvPr/>
          </p:nvSpPr>
          <p:spPr>
            <a:xfrm>
              <a:off x="629820" y="932407"/>
              <a:ext cx="7524000" cy="3186000"/>
            </a:xfrm>
            <a:prstGeom prst="rect">
              <a:avLst/>
            </a:prstGeom>
            <a:solidFill>
              <a:srgbClr val="FFFFFF"/>
            </a:solidFill>
            <a:ln>
              <a:noFill/>
            </a:ln>
            <a:effectLst>
              <a:outerShdw blurRad="50800" dist="38100" dir="2700000" sx="99000" sy="99000" algn="tl" rotWithShape="0">
                <a:prstClr val="black">
                  <a:alpha val="22000"/>
                </a:prstClr>
              </a:outerShdw>
            </a:effectLst>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pic>
          <p:nvPicPr>
            <p:cNvPr id="25615" name="Picture 6" descr="C:\Users\admin\Desktop\5056611_103947297000_2.jpg"/>
            <p:cNvPicPr>
              <a:picLocks noChangeAspect="1" noChangeArrowheads="1"/>
            </p:cNvPicPr>
            <p:nvPr/>
          </p:nvPicPr>
          <p:blipFill>
            <a:blip r:embed="rId2">
              <a:extLst>
                <a:ext uri="{28A0092B-C50C-407E-A947-70E740481C1C}">
                  <a14:useLocalDpi xmlns:a14="http://schemas.microsoft.com/office/drawing/2010/main" val="0"/>
                </a:ext>
              </a:extLst>
            </a:blip>
            <a:srcRect l="7489" t="23138" r="7063" b="16321"/>
            <a:stretch>
              <a:fillRect/>
            </a:stretch>
          </p:blipFill>
          <p:spPr bwMode="auto">
            <a:xfrm>
              <a:off x="666258" y="968456"/>
              <a:ext cx="7451124" cy="311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组合 1"/>
          <p:cNvGrpSpPr/>
          <p:nvPr/>
        </p:nvGrpSpPr>
        <p:grpSpPr bwMode="auto">
          <a:xfrm>
            <a:off x="717550" y="3127375"/>
            <a:ext cx="7708900" cy="390525"/>
            <a:chOff x="716878" y="3127244"/>
            <a:chExt cx="7710246" cy="389993"/>
          </a:xfrm>
        </p:grpSpPr>
        <p:sp>
          <p:nvSpPr>
            <p:cNvPr id="127" name="矩形 126"/>
            <p:cNvSpPr/>
            <p:nvPr/>
          </p:nvSpPr>
          <p:spPr>
            <a:xfrm>
              <a:off x="716878" y="3127244"/>
              <a:ext cx="7710246" cy="389993"/>
            </a:xfrm>
            <a:prstGeom prst="rect">
              <a:avLst/>
            </a:prstGeom>
            <a:solidFill>
              <a:schemeClr val="tx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5609" name="TextBox 42"/>
            <p:cNvSpPr txBox="1">
              <a:spLocks noChangeArrowheads="1"/>
            </p:cNvSpPr>
            <p:nvPr/>
          </p:nvSpPr>
          <p:spPr bwMode="auto">
            <a:xfrm>
              <a:off x="903015" y="3152963"/>
              <a:ext cx="26821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b="1">
                  <a:solidFill>
                    <a:srgbClr val="FFFFFF"/>
                  </a:solidFill>
                  <a:latin typeface="微软雅黑" panose="020B0503020204020204" pitchFamily="34" charset="-122"/>
                  <a:ea typeface="微软雅黑" panose="020B0503020204020204" pitchFamily="34" charset="-122"/>
                </a:rPr>
                <a:t>点击插入标题   </a:t>
              </a:r>
              <a:r>
                <a:rPr lang="en-US" altLang="zh-CN" sz="1200">
                  <a:solidFill>
                    <a:srgbClr val="FFFFFF"/>
                  </a:solidFill>
                  <a:latin typeface="Arial" panose="020B0604020202020204" pitchFamily="34" charset="0"/>
                  <a:cs typeface="Arial" panose="020B0604020202020204" pitchFamily="34" charset="0"/>
                </a:rPr>
                <a:t>Click to add title</a:t>
              </a:r>
              <a:endParaRPr lang="zh-CN" altLang="en-US" sz="1200">
                <a:solidFill>
                  <a:srgbClr val="FFFFFF"/>
                </a:solidFill>
                <a:latin typeface="Arial" panose="020B0604020202020204" pitchFamily="34" charset="0"/>
                <a:cs typeface="Arial" panose="020B0604020202020204" pitchFamily="34" charset="0"/>
              </a:endParaRPr>
            </a:p>
          </p:txBody>
        </p:sp>
        <p:grpSp>
          <p:nvGrpSpPr>
            <p:cNvPr id="25610" name="组合 141"/>
            <p:cNvGrpSpPr/>
            <p:nvPr/>
          </p:nvGrpSpPr>
          <p:grpSpPr bwMode="auto">
            <a:xfrm>
              <a:off x="7901260" y="3286236"/>
              <a:ext cx="288032" cy="72008"/>
              <a:chOff x="7812360" y="3296522"/>
              <a:chExt cx="288032" cy="72008"/>
            </a:xfrm>
          </p:grpSpPr>
          <p:sp>
            <p:nvSpPr>
              <p:cNvPr id="141" name="矩形 140"/>
              <p:cNvSpPr/>
              <p:nvPr/>
            </p:nvSpPr>
            <p:spPr>
              <a:xfrm>
                <a:off x="7812670" y="3296064"/>
                <a:ext cx="71449" cy="72926"/>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43" name="矩形 142"/>
              <p:cNvSpPr/>
              <p:nvPr/>
            </p:nvSpPr>
            <p:spPr>
              <a:xfrm>
                <a:off x="7920639" y="3296064"/>
                <a:ext cx="71449" cy="72926"/>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44" name="矩形 143"/>
              <p:cNvSpPr/>
              <p:nvPr/>
            </p:nvSpPr>
            <p:spPr>
              <a:xfrm>
                <a:off x="8028608" y="3296064"/>
                <a:ext cx="71449" cy="72926"/>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650" fill="hold"/>
                                        <p:tgtEl>
                                          <p:spTgt spid="6"/>
                                        </p:tgtEl>
                                        <p:attrNameLst>
                                          <p:attrName>ppt_w</p:attrName>
                                        </p:attrNameLst>
                                      </p:cBhvr>
                                      <p:tavLst>
                                        <p:tav tm="0">
                                          <p:val>
                                            <p:strVal val="#ppt_w*0.70"/>
                                          </p:val>
                                        </p:tav>
                                        <p:tav tm="100000">
                                          <p:val>
                                            <p:strVal val="#ppt_w"/>
                                          </p:val>
                                        </p:tav>
                                      </p:tavLst>
                                    </p:anim>
                                    <p:anim calcmode="lin" valueType="num">
                                      <p:cBhvr>
                                        <p:cTn id="8" dur="650" fill="hold"/>
                                        <p:tgtEl>
                                          <p:spTgt spid="6"/>
                                        </p:tgtEl>
                                        <p:attrNameLst>
                                          <p:attrName>ppt_h</p:attrName>
                                        </p:attrNameLst>
                                      </p:cBhvr>
                                      <p:tavLst>
                                        <p:tav tm="0">
                                          <p:val>
                                            <p:strVal val="#ppt_h"/>
                                          </p:val>
                                        </p:tav>
                                        <p:tav tm="100000">
                                          <p:val>
                                            <p:strVal val="#ppt_h"/>
                                          </p:val>
                                        </p:tav>
                                      </p:tavLst>
                                    </p:anim>
                                    <p:animEffect transition="in" filter="fade">
                                      <p:cBhvr>
                                        <p:cTn id="9" dur="650"/>
                                        <p:tgtEl>
                                          <p:spTgt spid="6"/>
                                        </p:tgtEl>
                                      </p:cBhvr>
                                    </p:animEffect>
                                  </p:childTnLst>
                                </p:cTn>
                              </p:par>
                              <p:par>
                                <p:cTn id="10" presetID="14" presetClass="entr" presetSubtype="10" fill="hold"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par>
                                <p:cTn id="13" presetID="12" presetClass="entr" presetSubtype="1" fill="hold" nodeType="withEffect">
                                  <p:stCondLst>
                                    <p:cond delay="500"/>
                                  </p:stCondLst>
                                  <p:childTnLst>
                                    <p:set>
                                      <p:cBhvr>
                                        <p:cTn id="14" dur="1" fill="hold">
                                          <p:stCondLst>
                                            <p:cond delay="0"/>
                                          </p:stCondLst>
                                        </p:cTn>
                                        <p:tgtEl>
                                          <p:spTgt spid="6146"/>
                                        </p:tgtEl>
                                        <p:attrNameLst>
                                          <p:attrName>style.visibility</p:attrName>
                                        </p:attrNameLst>
                                      </p:cBhvr>
                                      <p:to>
                                        <p:strVal val="visible"/>
                                      </p:to>
                                    </p:set>
                                    <p:anim calcmode="lin" valueType="num">
                                      <p:cBhvr additive="base">
                                        <p:cTn id="15" dur="500"/>
                                        <p:tgtEl>
                                          <p:spTgt spid="6146"/>
                                        </p:tgtEl>
                                        <p:attrNameLst>
                                          <p:attrName>ppt_y</p:attrName>
                                        </p:attrNameLst>
                                      </p:cBhvr>
                                      <p:tavLst>
                                        <p:tav tm="0">
                                          <p:val>
                                            <p:strVal val="#ppt_y-#ppt_h*1.125000"/>
                                          </p:val>
                                        </p:tav>
                                        <p:tav tm="100000">
                                          <p:val>
                                            <p:strVal val="#ppt_y"/>
                                          </p:val>
                                        </p:tav>
                                      </p:tavLst>
                                    </p:anim>
                                    <p:animEffect transition="in" filter="wipe(down)">
                                      <p:cBhvr>
                                        <p:cTn id="16" dur="500"/>
                                        <p:tgtEl>
                                          <p:spTgt spid="6146"/>
                                        </p:tgtEl>
                                      </p:cBhvr>
                                    </p:animEffect>
                                  </p:childTnLst>
                                </p:cTn>
                              </p:par>
                              <p:par>
                                <p:cTn id="17" presetID="12" presetClass="entr" presetSubtype="1" fill="hold" nodeType="withEffect">
                                  <p:stCondLst>
                                    <p:cond delay="750"/>
                                  </p:stCondLst>
                                  <p:childTnLst>
                                    <p:set>
                                      <p:cBhvr>
                                        <p:cTn id="18" dur="1" fill="hold">
                                          <p:stCondLst>
                                            <p:cond delay="0"/>
                                          </p:stCondLst>
                                        </p:cTn>
                                        <p:tgtEl>
                                          <p:spTgt spid="135"/>
                                        </p:tgtEl>
                                        <p:attrNameLst>
                                          <p:attrName>style.visibility</p:attrName>
                                        </p:attrNameLst>
                                      </p:cBhvr>
                                      <p:to>
                                        <p:strVal val="visible"/>
                                      </p:to>
                                    </p:set>
                                    <p:anim calcmode="lin" valueType="num">
                                      <p:cBhvr additive="base">
                                        <p:cTn id="19" dur="500"/>
                                        <p:tgtEl>
                                          <p:spTgt spid="135"/>
                                        </p:tgtEl>
                                        <p:attrNameLst>
                                          <p:attrName>ppt_y</p:attrName>
                                        </p:attrNameLst>
                                      </p:cBhvr>
                                      <p:tavLst>
                                        <p:tav tm="0">
                                          <p:val>
                                            <p:strVal val="#ppt_y-#ppt_h*1.125000"/>
                                          </p:val>
                                        </p:tav>
                                        <p:tav tm="100000">
                                          <p:val>
                                            <p:strVal val="#ppt_y"/>
                                          </p:val>
                                        </p:tav>
                                      </p:tavLst>
                                    </p:anim>
                                    <p:animEffect transition="in" filter="wipe(down)">
                                      <p:cBhvr>
                                        <p:cTn id="20" dur="500"/>
                                        <p:tgtEl>
                                          <p:spTgt spid="135"/>
                                        </p:tgtEl>
                                      </p:cBhvr>
                                    </p:animEffect>
                                  </p:childTnLst>
                                </p:cTn>
                              </p:par>
                              <p:par>
                                <p:cTn id="21" presetID="43" presetClass="entr" presetSubtype="0" fill="hold" nodeType="withEffect">
                                  <p:stCondLst>
                                    <p:cond delay="750"/>
                                  </p:stCondLst>
                                  <p:childTnLst>
                                    <p:set>
                                      <p:cBhvr>
                                        <p:cTn id="22" dur="1" fill="hold">
                                          <p:stCondLst>
                                            <p:cond delay="0"/>
                                          </p:stCondLst>
                                        </p:cTn>
                                        <p:tgtEl>
                                          <p:spTgt spid="138"/>
                                        </p:tgtEl>
                                        <p:attrNameLst>
                                          <p:attrName>style.visibility</p:attrName>
                                        </p:attrNameLst>
                                      </p:cBhvr>
                                      <p:to>
                                        <p:strVal val="visible"/>
                                      </p:to>
                                    </p:set>
                                    <p:animEffect transition="in" filter="fade">
                                      <p:cBhvr>
                                        <p:cTn id="23" dur="80"/>
                                        <p:tgtEl>
                                          <p:spTgt spid="138"/>
                                        </p:tgtEl>
                                      </p:cBhvr>
                                    </p:animEffect>
                                    <p:anim calcmode="lin" valueType="num">
                                      <p:cBhvr>
                                        <p:cTn id="24" dur="320" fill="hold"/>
                                        <p:tgtEl>
                                          <p:spTgt spid="138"/>
                                        </p:tgtEl>
                                        <p:attrNameLst>
                                          <p:attrName>ppt_x</p:attrName>
                                        </p:attrNameLst>
                                      </p:cBhvr>
                                      <p:tavLst>
                                        <p:tav tm="0">
                                          <p:val>
                                            <p:strVal val="#ppt_x"/>
                                          </p:val>
                                        </p:tav>
                                        <p:tav tm="100000">
                                          <p:val>
                                            <p:strVal val="#ppt_x"/>
                                          </p:val>
                                        </p:tav>
                                      </p:tavLst>
                                    </p:anim>
                                    <p:anim calcmode="lin" valueType="num">
                                      <p:cBhvr>
                                        <p:cTn id="25" dur="320" fill="hold"/>
                                        <p:tgtEl>
                                          <p:spTgt spid="138"/>
                                        </p:tgtEl>
                                        <p:attrNameLst>
                                          <p:attrName>ppt_y</p:attrName>
                                        </p:attrNameLst>
                                      </p:cBhvr>
                                      <p:tavLst>
                                        <p:tav tm="0">
                                          <p:val>
                                            <p:strVal val="#ppt_y+0.31"/>
                                          </p:val>
                                        </p:tav>
                                        <p:tav tm="100000">
                                          <p:val>
                                            <p:strVal val="#ppt_y+0.31"/>
                                          </p:val>
                                        </p:tav>
                                      </p:tavLst>
                                    </p:anim>
                                    <p:anim calcmode="lin" valueType="num">
                                      <p:cBhvr>
                                        <p:cTn id="26" dur="480" decel="50000" fill="hold">
                                          <p:stCondLst>
                                            <p:cond delay="320"/>
                                          </p:stCondLst>
                                        </p:cTn>
                                        <p:tgtEl>
                                          <p:spTgt spid="13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7" dur="480" decel="50000" fill="hold">
                                          <p:stCondLst>
                                            <p:cond delay="320"/>
                                          </p:stCondLst>
                                        </p:cTn>
                                        <p:tgtEl>
                                          <p:spTgt spid="13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8" presetID="26" presetClass="emph" presetSubtype="0" fill="hold" nodeType="withEffect">
                                  <p:stCondLst>
                                    <p:cond delay="1250"/>
                                  </p:stCondLst>
                                  <p:childTnLst>
                                    <p:animEffect transition="out" filter="fade">
                                      <p:cBhvr>
                                        <p:cTn id="29" dur="500" tmFilter="0, 0; .2, .5; .8, .5; 1, 0"/>
                                        <p:tgtEl>
                                          <p:spTgt spid="138"/>
                                        </p:tgtEl>
                                      </p:cBhvr>
                                    </p:animEffect>
                                    <p:animScale>
                                      <p:cBhvr>
                                        <p:cTn id="30" dur="250" autoRev="1" fill="hold"/>
                                        <p:tgtEl>
                                          <p:spTgt spid="13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7376</Words>
  <Application>WPS 演示</Application>
  <PresentationFormat>全屏显示(16:9)</PresentationFormat>
  <Paragraphs>756</Paragraphs>
  <Slides>30</Slides>
  <Notes>2</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30</vt:i4>
      </vt:variant>
    </vt:vector>
  </HeadingPairs>
  <TitlesOfParts>
    <vt:vector size="45" baseType="lpstr">
      <vt:lpstr>Arial</vt:lpstr>
      <vt:lpstr>宋体</vt:lpstr>
      <vt:lpstr>Wingdings</vt:lpstr>
      <vt:lpstr>Calibri</vt:lpstr>
      <vt:lpstr>微软雅黑</vt:lpstr>
      <vt:lpstr>Gulim</vt:lpstr>
      <vt:lpstr>方正正中黑简体</vt:lpstr>
      <vt:lpstr>Bodoni MT Black</vt:lpstr>
      <vt:lpstr>方正细等线简体</vt:lpstr>
      <vt:lpstr>方正兰亭中黑_GBK</vt:lpstr>
      <vt:lpstr>Malgun Gothic</vt:lpstr>
      <vt:lpstr>Arial Unicode MS</vt:lpstr>
      <vt:lpstr>等线</vt:lpstr>
      <vt:lpstr>Adobe Myungjo Std M</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锐普PPT</dc:creator>
  <dc:description>本素材由锐普原创，版权受国家法律保护，仅授权购买者本人使用，为了您个人和锐普的利益，请勿复制、传播、销售，否则将承担法律责任。</dc:description>
  <cp:lastModifiedBy>荷语默</cp:lastModifiedBy>
  <cp:revision>5</cp:revision>
  <dcterms:created xsi:type="dcterms:W3CDTF">2013-11-06T08:15:00Z</dcterms:created>
  <dcterms:modified xsi:type="dcterms:W3CDTF">2018-08-29T03:51:17Z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